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218.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98.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78" r:id="rId5"/>
    <p:sldMasterId id="2147483879" r:id="rId6"/>
    <p:sldMasterId id="2147483880" r:id="rId7"/>
    <p:sldMasterId id="2147483881" r:id="rId8"/>
    <p:sldMasterId id="2147483882" r:id="rId9"/>
    <p:sldMasterId id="2147483883"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Lst>
  <p:sldSz cy="6858000" cx="12192000"/>
  <p:notesSz cx="6858000" cy="9144000"/>
  <p:embeddedFontLst>
    <p:embeddedFont>
      <p:font typeface="Red Hat Text Medium"/>
      <p:regular r:id="rId63"/>
      <p:bold r:id="rId64"/>
      <p:italic r:id="rId65"/>
      <p:boldItalic r:id="rId66"/>
    </p:embeddedFont>
    <p:embeddedFont>
      <p:font typeface="Proxima Nova"/>
      <p:regular r:id="rId67"/>
      <p:bold r:id="rId68"/>
      <p:italic r:id="rId69"/>
      <p:boldItalic r:id="rId70"/>
    </p:embeddedFont>
    <p:embeddedFont>
      <p:font typeface="Red Hat Display Medium"/>
      <p:regular r:id="rId71"/>
      <p:bold r:id="rId72"/>
      <p:italic r:id="rId73"/>
      <p:boldItalic r:id="rId74"/>
    </p:embeddedFont>
    <p:embeddedFont>
      <p:font typeface="Helvetica Neue"/>
      <p:regular r:id="rId75"/>
      <p:bold r:id="rId76"/>
      <p:italic r:id="rId77"/>
      <p:boldItalic r:id="rId78"/>
    </p:embeddedFont>
    <p:embeddedFont>
      <p:font typeface="Overpass SemiBold"/>
      <p:regular r:id="rId79"/>
      <p:bold r:id="rId80"/>
      <p:italic r:id="rId81"/>
      <p:boldItalic r:id="rId82"/>
    </p:embeddedFont>
    <p:embeddedFont>
      <p:font typeface="Red Hat Text"/>
      <p:regular r:id="rId83"/>
      <p:bold r:id="rId84"/>
      <p:italic r:id="rId85"/>
      <p:boldItalic r:id="rId86"/>
    </p:embeddedFont>
    <p:embeddedFont>
      <p:font typeface="Roboto Mono"/>
      <p:regular r:id="rId87"/>
      <p:bold r:id="rId88"/>
      <p:italic r:id="rId89"/>
      <p:boldItalic r:id="rId90"/>
    </p:embeddedFont>
    <p:embeddedFont>
      <p:font typeface="Kalam"/>
      <p:regular r:id="rId91"/>
      <p:bold r:id="rId92"/>
    </p:embeddedFont>
    <p:embeddedFont>
      <p:font typeface="Montserrat SemiBold"/>
      <p:regular r:id="rId93"/>
      <p:bold r:id="rId94"/>
      <p:italic r:id="rId95"/>
      <p:boldItalic r:id="rId96"/>
    </p:embeddedFont>
    <p:embeddedFont>
      <p:font typeface="Montserrat"/>
      <p:regular r:id="rId97"/>
      <p:bold r:id="rId98"/>
      <p:italic r:id="rId99"/>
      <p:boldItalic r:id="rId100"/>
    </p:embeddedFont>
    <p:embeddedFont>
      <p:font typeface="Overpass"/>
      <p:regular r:id="rId101"/>
      <p:bold r:id="rId102"/>
      <p:italic r:id="rId103"/>
      <p:boldItalic r:id="rId104"/>
    </p:embeddedFont>
    <p:embeddedFont>
      <p:font typeface="Montserrat Medium"/>
      <p:regular r:id="rId105"/>
      <p:bold r:id="rId106"/>
      <p:italic r:id="rId107"/>
      <p:boldItalic r:id="rId108"/>
    </p:embeddedFont>
    <p:embeddedFont>
      <p:font typeface="Red Hat Display"/>
      <p:regular r:id="rId109"/>
      <p:bold r:id="rId110"/>
      <p:italic r:id="rId111"/>
      <p:boldItalic r:id="rId112"/>
    </p:embeddedFont>
    <p:embeddedFont>
      <p:font typeface="Overpass Light"/>
      <p:regular r:id="rId113"/>
      <p:bold r:id="rId114"/>
      <p:italic r:id="rId115"/>
      <p:boldItalic r:id="rId116"/>
    </p:embeddedFont>
    <p:embeddedFont>
      <p:font typeface="Helvetica Neue Light"/>
      <p:regular r:id="rId117"/>
      <p:bold r:id="rId118"/>
      <p:italic r:id="rId119"/>
      <p:boldItalic r:id="rId120"/>
    </p:embeddedFont>
    <p:embeddedFont>
      <p:font typeface="Open Sans Light"/>
      <p:regular r:id="rId121"/>
      <p:bold r:id="rId122"/>
      <p:italic r:id="rId123"/>
      <p:boldItalic r:id="rId124"/>
    </p:embeddedFont>
    <p:embeddedFont>
      <p:font typeface="Open Sans"/>
      <p:regular r:id="rId125"/>
      <p:bold r:id="rId126"/>
      <p:italic r:id="rId127"/>
      <p:boldItalic r:id="rId128"/>
    </p:embeddedFont>
    <p:embeddedFont>
      <p:font typeface="Kalam Light"/>
      <p:regular r:id="rId129"/>
      <p:bold r:id="rId1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16A029D-941B-4C15-94CC-0F0F90C4FCE6}">
  <a:tblStyle styleId="{C16A029D-941B-4C15-94CC-0F0F90C4FCE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9.xml"/><Relationship Id="rId42" Type="http://schemas.openxmlformats.org/officeDocument/2006/relationships/slide" Target="slides/slide31.xml"/><Relationship Id="rId41" Type="http://schemas.openxmlformats.org/officeDocument/2006/relationships/slide" Target="slides/slide30.xml"/><Relationship Id="rId44" Type="http://schemas.openxmlformats.org/officeDocument/2006/relationships/slide" Target="slides/slide33.xml"/><Relationship Id="rId43" Type="http://schemas.openxmlformats.org/officeDocument/2006/relationships/slide" Target="slides/slide32.xml"/><Relationship Id="rId46" Type="http://schemas.openxmlformats.org/officeDocument/2006/relationships/slide" Target="slides/slide35.xml"/><Relationship Id="rId45" Type="http://schemas.openxmlformats.org/officeDocument/2006/relationships/slide" Target="slides/slide34.xml"/><Relationship Id="rId107" Type="http://schemas.openxmlformats.org/officeDocument/2006/relationships/font" Target="fonts/MontserratMedium-italic.fntdata"/><Relationship Id="rId106" Type="http://schemas.openxmlformats.org/officeDocument/2006/relationships/font" Target="fonts/MontserratMedium-bold.fntdata"/><Relationship Id="rId105" Type="http://schemas.openxmlformats.org/officeDocument/2006/relationships/font" Target="fonts/MontserratMedium-regular.fntdata"/><Relationship Id="rId104" Type="http://schemas.openxmlformats.org/officeDocument/2006/relationships/font" Target="fonts/Overpass-boldItalic.fntdata"/><Relationship Id="rId109" Type="http://schemas.openxmlformats.org/officeDocument/2006/relationships/font" Target="fonts/RedHatDisplay-regular.fntdata"/><Relationship Id="rId108" Type="http://schemas.openxmlformats.org/officeDocument/2006/relationships/font" Target="fonts/MontserratMedium-boldItalic.fntdata"/><Relationship Id="rId48" Type="http://schemas.openxmlformats.org/officeDocument/2006/relationships/slide" Target="slides/slide37.xml"/><Relationship Id="rId47" Type="http://schemas.openxmlformats.org/officeDocument/2006/relationships/slide" Target="slides/slide36.xml"/><Relationship Id="rId49" Type="http://schemas.openxmlformats.org/officeDocument/2006/relationships/slide" Target="slides/slide38.xml"/><Relationship Id="rId103" Type="http://schemas.openxmlformats.org/officeDocument/2006/relationships/font" Target="fonts/Overpass-italic.fntdata"/><Relationship Id="rId102" Type="http://schemas.openxmlformats.org/officeDocument/2006/relationships/font" Target="fonts/Overpass-bold.fntdata"/><Relationship Id="rId101" Type="http://schemas.openxmlformats.org/officeDocument/2006/relationships/font" Target="fonts/Overpass-regular.fntdata"/><Relationship Id="rId100" Type="http://schemas.openxmlformats.org/officeDocument/2006/relationships/font" Target="fonts/Montserrat-boldItalic.fntdata"/><Relationship Id="rId31" Type="http://schemas.openxmlformats.org/officeDocument/2006/relationships/slide" Target="slides/slide20.xml"/><Relationship Id="rId30" Type="http://schemas.openxmlformats.org/officeDocument/2006/relationships/slide" Target="slides/slide19.xml"/><Relationship Id="rId33" Type="http://schemas.openxmlformats.org/officeDocument/2006/relationships/slide" Target="slides/slide22.xml"/><Relationship Id="rId32" Type="http://schemas.openxmlformats.org/officeDocument/2006/relationships/slide" Target="slides/slide21.xml"/><Relationship Id="rId35" Type="http://schemas.openxmlformats.org/officeDocument/2006/relationships/slide" Target="slides/slide24.xml"/><Relationship Id="rId34" Type="http://schemas.openxmlformats.org/officeDocument/2006/relationships/slide" Target="slides/slide23.xml"/><Relationship Id="rId37" Type="http://schemas.openxmlformats.org/officeDocument/2006/relationships/slide" Target="slides/slide26.xml"/><Relationship Id="rId36" Type="http://schemas.openxmlformats.org/officeDocument/2006/relationships/slide" Target="slides/slide25.xml"/><Relationship Id="rId39" Type="http://schemas.openxmlformats.org/officeDocument/2006/relationships/slide" Target="slides/slide28.xml"/><Relationship Id="rId38" Type="http://schemas.openxmlformats.org/officeDocument/2006/relationships/slide" Target="slides/slide27.xml"/><Relationship Id="rId20" Type="http://schemas.openxmlformats.org/officeDocument/2006/relationships/slide" Target="slides/slide9.xml"/><Relationship Id="rId22" Type="http://schemas.openxmlformats.org/officeDocument/2006/relationships/slide" Target="slides/slide11.xml"/><Relationship Id="rId21" Type="http://schemas.openxmlformats.org/officeDocument/2006/relationships/slide" Target="slides/slide10.xml"/><Relationship Id="rId24" Type="http://schemas.openxmlformats.org/officeDocument/2006/relationships/slide" Target="slides/slide13.xml"/><Relationship Id="rId23" Type="http://schemas.openxmlformats.org/officeDocument/2006/relationships/slide" Target="slides/slide12.xml"/><Relationship Id="rId129" Type="http://schemas.openxmlformats.org/officeDocument/2006/relationships/font" Target="fonts/KalamLight-regular.fntdata"/><Relationship Id="rId128" Type="http://schemas.openxmlformats.org/officeDocument/2006/relationships/font" Target="fonts/OpenSans-boldItalic.fntdata"/><Relationship Id="rId127" Type="http://schemas.openxmlformats.org/officeDocument/2006/relationships/font" Target="fonts/OpenSans-italic.fntdata"/><Relationship Id="rId126" Type="http://schemas.openxmlformats.org/officeDocument/2006/relationships/font" Target="fonts/OpenSans-bold.fntdata"/><Relationship Id="rId26" Type="http://schemas.openxmlformats.org/officeDocument/2006/relationships/slide" Target="slides/slide15.xml"/><Relationship Id="rId121" Type="http://schemas.openxmlformats.org/officeDocument/2006/relationships/font" Target="fonts/OpenSansLight-regular.fntdata"/><Relationship Id="rId25" Type="http://schemas.openxmlformats.org/officeDocument/2006/relationships/slide" Target="slides/slide14.xml"/><Relationship Id="rId120" Type="http://schemas.openxmlformats.org/officeDocument/2006/relationships/font" Target="fonts/HelveticaNeueLight-boldItalic.fntdata"/><Relationship Id="rId28" Type="http://schemas.openxmlformats.org/officeDocument/2006/relationships/slide" Target="slides/slide17.xml"/><Relationship Id="rId27" Type="http://schemas.openxmlformats.org/officeDocument/2006/relationships/slide" Target="slides/slide16.xml"/><Relationship Id="rId125" Type="http://schemas.openxmlformats.org/officeDocument/2006/relationships/font" Target="fonts/OpenSans-regular.fntdata"/><Relationship Id="rId29" Type="http://schemas.openxmlformats.org/officeDocument/2006/relationships/slide" Target="slides/slide18.xml"/><Relationship Id="rId124" Type="http://schemas.openxmlformats.org/officeDocument/2006/relationships/font" Target="fonts/OpenSansLight-boldItalic.fntdata"/><Relationship Id="rId123" Type="http://schemas.openxmlformats.org/officeDocument/2006/relationships/font" Target="fonts/OpenSansLight-italic.fntdata"/><Relationship Id="rId122" Type="http://schemas.openxmlformats.org/officeDocument/2006/relationships/font" Target="fonts/OpenSansLight-bold.fntdata"/><Relationship Id="rId95" Type="http://schemas.openxmlformats.org/officeDocument/2006/relationships/font" Target="fonts/MontserratSemiBold-italic.fntdata"/><Relationship Id="rId94" Type="http://schemas.openxmlformats.org/officeDocument/2006/relationships/font" Target="fonts/MontserratSemiBold-bold.fntdata"/><Relationship Id="rId97" Type="http://schemas.openxmlformats.org/officeDocument/2006/relationships/font" Target="fonts/Montserrat-regular.fntdata"/><Relationship Id="rId96" Type="http://schemas.openxmlformats.org/officeDocument/2006/relationships/font" Target="fonts/MontserratSemiBold-boldItalic.fntdata"/><Relationship Id="rId11" Type="http://schemas.openxmlformats.org/officeDocument/2006/relationships/notesMaster" Target="notesMasters/notesMaster1.xml"/><Relationship Id="rId99" Type="http://schemas.openxmlformats.org/officeDocument/2006/relationships/font" Target="fonts/Montserrat-italic.fntdata"/><Relationship Id="rId10" Type="http://schemas.openxmlformats.org/officeDocument/2006/relationships/slideMaster" Target="slideMasters/slideMaster6.xml"/><Relationship Id="rId98" Type="http://schemas.openxmlformats.org/officeDocument/2006/relationships/font" Target="fonts/Montserrat-bold.fntdata"/><Relationship Id="rId13" Type="http://schemas.openxmlformats.org/officeDocument/2006/relationships/slide" Target="slides/slide2.xml"/><Relationship Id="rId12" Type="http://schemas.openxmlformats.org/officeDocument/2006/relationships/slide" Target="slides/slide1.xml"/><Relationship Id="rId91" Type="http://schemas.openxmlformats.org/officeDocument/2006/relationships/font" Target="fonts/Kalam-regular.fntdata"/><Relationship Id="rId90" Type="http://schemas.openxmlformats.org/officeDocument/2006/relationships/font" Target="fonts/RobotoMono-boldItalic.fntdata"/><Relationship Id="rId93" Type="http://schemas.openxmlformats.org/officeDocument/2006/relationships/font" Target="fonts/MontserratSemiBold-regular.fntdata"/><Relationship Id="rId92" Type="http://schemas.openxmlformats.org/officeDocument/2006/relationships/font" Target="fonts/Kalam-bold.fntdata"/><Relationship Id="rId118" Type="http://schemas.openxmlformats.org/officeDocument/2006/relationships/font" Target="fonts/HelveticaNeueLight-bold.fntdata"/><Relationship Id="rId117" Type="http://schemas.openxmlformats.org/officeDocument/2006/relationships/font" Target="fonts/HelveticaNeueLight-regular.fntdata"/><Relationship Id="rId116" Type="http://schemas.openxmlformats.org/officeDocument/2006/relationships/font" Target="fonts/OverpassLight-boldItalic.fntdata"/><Relationship Id="rId115" Type="http://schemas.openxmlformats.org/officeDocument/2006/relationships/font" Target="fonts/OverpassLight-italic.fntdata"/><Relationship Id="rId119" Type="http://schemas.openxmlformats.org/officeDocument/2006/relationships/font" Target="fonts/HelveticaNeueLight-italic.fntdata"/><Relationship Id="rId15" Type="http://schemas.openxmlformats.org/officeDocument/2006/relationships/slide" Target="slides/slide4.xml"/><Relationship Id="rId110" Type="http://schemas.openxmlformats.org/officeDocument/2006/relationships/font" Target="fonts/RedHatDisplay-bold.fntdata"/><Relationship Id="rId14" Type="http://schemas.openxmlformats.org/officeDocument/2006/relationships/slide" Target="slides/slide3.xml"/><Relationship Id="rId17" Type="http://schemas.openxmlformats.org/officeDocument/2006/relationships/slide" Target="slides/slide6.xml"/><Relationship Id="rId16" Type="http://schemas.openxmlformats.org/officeDocument/2006/relationships/slide" Target="slides/slide5.xml"/><Relationship Id="rId19" Type="http://schemas.openxmlformats.org/officeDocument/2006/relationships/slide" Target="slides/slide8.xml"/><Relationship Id="rId114" Type="http://schemas.openxmlformats.org/officeDocument/2006/relationships/font" Target="fonts/OverpassLight-bold.fntdata"/><Relationship Id="rId18" Type="http://schemas.openxmlformats.org/officeDocument/2006/relationships/slide" Target="slides/slide7.xml"/><Relationship Id="rId113" Type="http://schemas.openxmlformats.org/officeDocument/2006/relationships/font" Target="fonts/OverpassLight-regular.fntdata"/><Relationship Id="rId112" Type="http://schemas.openxmlformats.org/officeDocument/2006/relationships/font" Target="fonts/RedHatDisplay-boldItalic.fntdata"/><Relationship Id="rId111" Type="http://schemas.openxmlformats.org/officeDocument/2006/relationships/font" Target="fonts/RedHatDisplay-italic.fntdata"/><Relationship Id="rId84" Type="http://schemas.openxmlformats.org/officeDocument/2006/relationships/font" Target="fonts/RedHatText-bold.fntdata"/><Relationship Id="rId83" Type="http://schemas.openxmlformats.org/officeDocument/2006/relationships/font" Target="fonts/RedHatText-regular.fntdata"/><Relationship Id="rId86" Type="http://schemas.openxmlformats.org/officeDocument/2006/relationships/font" Target="fonts/RedHatText-boldItalic.fntdata"/><Relationship Id="rId85" Type="http://schemas.openxmlformats.org/officeDocument/2006/relationships/font" Target="fonts/RedHatText-italic.fntdata"/><Relationship Id="rId88" Type="http://schemas.openxmlformats.org/officeDocument/2006/relationships/font" Target="fonts/RobotoMono-bold.fntdata"/><Relationship Id="rId87" Type="http://schemas.openxmlformats.org/officeDocument/2006/relationships/font" Target="fonts/RobotoMono-regular.fntdata"/><Relationship Id="rId89" Type="http://schemas.openxmlformats.org/officeDocument/2006/relationships/font" Target="fonts/RobotoMono-italic.fntdata"/><Relationship Id="rId80" Type="http://schemas.openxmlformats.org/officeDocument/2006/relationships/font" Target="fonts/OverpassSemiBold-bold.fntdata"/><Relationship Id="rId82" Type="http://schemas.openxmlformats.org/officeDocument/2006/relationships/font" Target="fonts/OverpassSemiBold-boldItalic.fntdata"/><Relationship Id="rId81" Type="http://schemas.openxmlformats.org/officeDocument/2006/relationships/font" Target="fonts/OverpassSemiBold-italic.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font" Target="fonts/RedHatDisplayMedium-italic.fntdata"/><Relationship Id="rId72" Type="http://schemas.openxmlformats.org/officeDocument/2006/relationships/font" Target="fonts/RedHatDisplayMedium-bold.fntdata"/><Relationship Id="rId75" Type="http://schemas.openxmlformats.org/officeDocument/2006/relationships/font" Target="fonts/HelveticaNeue-regular.fntdata"/><Relationship Id="rId74" Type="http://schemas.openxmlformats.org/officeDocument/2006/relationships/font" Target="fonts/RedHatDisplayMedium-boldItalic.fntdata"/><Relationship Id="rId77" Type="http://schemas.openxmlformats.org/officeDocument/2006/relationships/font" Target="fonts/HelveticaNeue-italic.fntdata"/><Relationship Id="rId76" Type="http://schemas.openxmlformats.org/officeDocument/2006/relationships/font" Target="fonts/HelveticaNeue-bold.fntdata"/><Relationship Id="rId79" Type="http://schemas.openxmlformats.org/officeDocument/2006/relationships/font" Target="fonts/OverpassSemiBold-regular.fntdata"/><Relationship Id="rId78" Type="http://schemas.openxmlformats.org/officeDocument/2006/relationships/font" Target="fonts/HelveticaNeue-boldItalic.fntdata"/><Relationship Id="rId71" Type="http://schemas.openxmlformats.org/officeDocument/2006/relationships/font" Target="fonts/RedHatDisplayMedium-regular.fntdata"/><Relationship Id="rId70" Type="http://schemas.openxmlformats.org/officeDocument/2006/relationships/font" Target="fonts/ProximaNova-boldItalic.fntdata"/><Relationship Id="rId130" Type="http://schemas.openxmlformats.org/officeDocument/2006/relationships/font" Target="fonts/KalamLight-bold.fntdata"/><Relationship Id="rId62" Type="http://schemas.openxmlformats.org/officeDocument/2006/relationships/slide" Target="slides/slide51.xml"/><Relationship Id="rId61" Type="http://schemas.openxmlformats.org/officeDocument/2006/relationships/slide" Target="slides/slide50.xml"/><Relationship Id="rId64" Type="http://schemas.openxmlformats.org/officeDocument/2006/relationships/font" Target="fonts/RedHatTextMedium-bold.fntdata"/><Relationship Id="rId63" Type="http://schemas.openxmlformats.org/officeDocument/2006/relationships/font" Target="fonts/RedHatTextMedium-regular.fntdata"/><Relationship Id="rId66" Type="http://schemas.openxmlformats.org/officeDocument/2006/relationships/font" Target="fonts/RedHatTextMedium-boldItalic.fntdata"/><Relationship Id="rId65" Type="http://schemas.openxmlformats.org/officeDocument/2006/relationships/font" Target="fonts/RedHatTextMedium-italic.fntdata"/><Relationship Id="rId68" Type="http://schemas.openxmlformats.org/officeDocument/2006/relationships/font" Target="fonts/ProximaNova-bold.fntdata"/><Relationship Id="rId67" Type="http://schemas.openxmlformats.org/officeDocument/2006/relationships/font" Target="fonts/ProximaNova-regular.fntdata"/><Relationship Id="rId60" Type="http://schemas.openxmlformats.org/officeDocument/2006/relationships/slide" Target="slides/slide49.xml"/><Relationship Id="rId69" Type="http://schemas.openxmlformats.org/officeDocument/2006/relationships/font" Target="fonts/ProximaNova-italic.fntdata"/><Relationship Id="rId51" Type="http://schemas.openxmlformats.org/officeDocument/2006/relationships/slide" Target="slides/slide40.xml"/><Relationship Id="rId50" Type="http://schemas.openxmlformats.org/officeDocument/2006/relationships/slide" Target="slides/slide39.xml"/><Relationship Id="rId53" Type="http://schemas.openxmlformats.org/officeDocument/2006/relationships/slide" Target="slides/slide42.xml"/><Relationship Id="rId52" Type="http://schemas.openxmlformats.org/officeDocument/2006/relationships/slide" Target="slides/slide41.xml"/><Relationship Id="rId55" Type="http://schemas.openxmlformats.org/officeDocument/2006/relationships/slide" Target="slides/slide44.xml"/><Relationship Id="rId54" Type="http://schemas.openxmlformats.org/officeDocument/2006/relationships/slide" Target="slides/slide43.xml"/><Relationship Id="rId57" Type="http://schemas.openxmlformats.org/officeDocument/2006/relationships/slide" Target="slides/slide46.xml"/><Relationship Id="rId56" Type="http://schemas.openxmlformats.org/officeDocument/2006/relationships/slide" Target="slides/slide45.xml"/><Relationship Id="rId59" Type="http://schemas.openxmlformats.org/officeDocument/2006/relationships/slide" Target="slides/slide48.xml"/><Relationship Id="rId58"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8" name="Shape 2068"/>
        <p:cNvGrpSpPr/>
        <p:nvPr/>
      </p:nvGrpSpPr>
      <p:grpSpPr>
        <a:xfrm>
          <a:off x="0" y="0"/>
          <a:ext cx="0" cy="0"/>
          <a:chOff x="0" y="0"/>
          <a:chExt cx="0" cy="0"/>
        </a:xfrm>
      </p:grpSpPr>
      <p:sp>
        <p:nvSpPr>
          <p:cNvPr id="2069" name="Google Shape;2069;ga2492f0e8f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0" name="Google Shape;2070;ga2492f0e8f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6" name="Shape 2296"/>
        <p:cNvGrpSpPr/>
        <p:nvPr/>
      </p:nvGrpSpPr>
      <p:grpSpPr>
        <a:xfrm>
          <a:off x="0" y="0"/>
          <a:ext cx="0" cy="0"/>
          <a:chOff x="0" y="0"/>
          <a:chExt cx="0" cy="0"/>
        </a:xfrm>
      </p:grpSpPr>
      <p:sp>
        <p:nvSpPr>
          <p:cNvPr id="2297" name="Google Shape;2297;gc3eee53da3_0_1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8" name="Google Shape;2298;gc3eee53da3_0_1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5" name="Shape 2305"/>
        <p:cNvGrpSpPr/>
        <p:nvPr/>
      </p:nvGrpSpPr>
      <p:grpSpPr>
        <a:xfrm>
          <a:off x="0" y="0"/>
          <a:ext cx="0" cy="0"/>
          <a:chOff x="0" y="0"/>
          <a:chExt cx="0" cy="0"/>
        </a:xfrm>
      </p:grpSpPr>
      <p:sp>
        <p:nvSpPr>
          <p:cNvPr id="2306" name="Google Shape;2306;gc3eee53da3_0_1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7" name="Google Shape;2307;gc3eee53da3_0_1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4" name="Shape 2314"/>
        <p:cNvGrpSpPr/>
        <p:nvPr/>
      </p:nvGrpSpPr>
      <p:grpSpPr>
        <a:xfrm>
          <a:off x="0" y="0"/>
          <a:ext cx="0" cy="0"/>
          <a:chOff x="0" y="0"/>
          <a:chExt cx="0" cy="0"/>
        </a:xfrm>
      </p:grpSpPr>
      <p:sp>
        <p:nvSpPr>
          <p:cNvPr id="2315" name="Google Shape;2315;gc3eee53da3_0_1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6" name="Google Shape;2316;gc3eee53da3_0_1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3" name="Shape 2323"/>
        <p:cNvGrpSpPr/>
        <p:nvPr/>
      </p:nvGrpSpPr>
      <p:grpSpPr>
        <a:xfrm>
          <a:off x="0" y="0"/>
          <a:ext cx="0" cy="0"/>
          <a:chOff x="0" y="0"/>
          <a:chExt cx="0" cy="0"/>
        </a:xfrm>
      </p:grpSpPr>
      <p:sp>
        <p:nvSpPr>
          <p:cNvPr id="2324" name="Google Shape;2324;gc3eee53da3_0_1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5" name="Google Shape;2325;gc3eee53da3_0_1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2" name="Shape 2332"/>
        <p:cNvGrpSpPr/>
        <p:nvPr/>
      </p:nvGrpSpPr>
      <p:grpSpPr>
        <a:xfrm>
          <a:off x="0" y="0"/>
          <a:ext cx="0" cy="0"/>
          <a:chOff x="0" y="0"/>
          <a:chExt cx="0" cy="0"/>
        </a:xfrm>
      </p:grpSpPr>
      <p:sp>
        <p:nvSpPr>
          <p:cNvPr id="2333" name="Google Shape;2333;gc3eee53da3_0_1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4" name="Google Shape;2334;gc3eee53da3_0_1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9" name="Shape 2349"/>
        <p:cNvGrpSpPr/>
        <p:nvPr/>
      </p:nvGrpSpPr>
      <p:grpSpPr>
        <a:xfrm>
          <a:off x="0" y="0"/>
          <a:ext cx="0" cy="0"/>
          <a:chOff x="0" y="0"/>
          <a:chExt cx="0" cy="0"/>
        </a:xfrm>
      </p:grpSpPr>
      <p:sp>
        <p:nvSpPr>
          <p:cNvPr id="2350" name="Google Shape;2350;gc3eee53da3_0_1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1" name="Google Shape;2351;gc3eee53da3_0_1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Quarkus is an open source stack to write Java apps.</a:t>
            </a:r>
            <a:endParaRPr/>
          </a:p>
          <a:p>
            <a:pPr indent="0" lvl="0" marL="0" rtl="0" algn="l">
              <a:spcBef>
                <a:spcPts val="0"/>
              </a:spcBef>
              <a:spcAft>
                <a:spcPts val="0"/>
              </a:spcAft>
              <a:buNone/>
            </a:pPr>
            <a:r>
              <a:rPr lang="en"/>
              <a:t>It targets not the monoliths of the past,</a:t>
            </a:r>
            <a:endParaRPr/>
          </a:p>
          <a:p>
            <a:pPr indent="0" lvl="0" marL="0" rtl="0" algn="l">
              <a:spcBef>
                <a:spcPts val="0"/>
              </a:spcBef>
              <a:spcAft>
                <a:spcPts val="0"/>
              </a:spcAft>
              <a:buNone/>
            </a:pPr>
            <a:r>
              <a:rPr lang="en"/>
              <a:t>But instead targets what developers are doing today: writing cloud native microservices and designing serverless apps that are deployed to cloud infrastructure like Kubernetes and OpenShift and take advantage of the underyling platform to do amazing things.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1" name="Shape 2361"/>
        <p:cNvGrpSpPr/>
        <p:nvPr/>
      </p:nvGrpSpPr>
      <p:grpSpPr>
        <a:xfrm>
          <a:off x="0" y="0"/>
          <a:ext cx="0" cy="0"/>
          <a:chOff x="0" y="0"/>
          <a:chExt cx="0" cy="0"/>
        </a:xfrm>
      </p:grpSpPr>
      <p:sp>
        <p:nvSpPr>
          <p:cNvPr id="2362" name="Google Shape;2362;gc3eee53da3_0_13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63" name="Google Shape;2363;gc3eee53da3_0_1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1" name="Shape 2371"/>
        <p:cNvGrpSpPr/>
        <p:nvPr/>
      </p:nvGrpSpPr>
      <p:grpSpPr>
        <a:xfrm>
          <a:off x="0" y="0"/>
          <a:ext cx="0" cy="0"/>
          <a:chOff x="0" y="0"/>
          <a:chExt cx="0" cy="0"/>
        </a:xfrm>
      </p:grpSpPr>
      <p:sp>
        <p:nvSpPr>
          <p:cNvPr id="2372" name="Google Shape;2372;gc3eee53da3_0_13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73" name="Google Shape;2373;gc3eee53da3_0_1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Linux</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Single core + Java 8</a:t>
            </a:r>
            <a:endParaRPr>
              <a:solidFill>
                <a:schemeClr val="dk1"/>
              </a:solidFill>
            </a:endParaRPr>
          </a:p>
          <a:p>
            <a:pPr indent="0" lvl="0" marL="0" rtl="0" algn="l">
              <a:spcBef>
                <a:spcPts val="0"/>
              </a:spcBef>
              <a:spcAft>
                <a:spcPts val="0"/>
              </a:spcAft>
              <a:buNone/>
            </a:pPr>
            <a:r>
              <a:rPr lang="en">
                <a:solidFill>
                  <a:schemeClr val="dk1"/>
                </a:solidFill>
              </a:rPr>
              <a:t>Java 11 will be a bit higher, it’s getting comfortable and multiple cores affect the netty ergonomics and other frameworks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0" name="Shape 2380"/>
        <p:cNvGrpSpPr/>
        <p:nvPr/>
      </p:nvGrpSpPr>
      <p:grpSpPr>
        <a:xfrm>
          <a:off x="0" y="0"/>
          <a:ext cx="0" cy="0"/>
          <a:chOff x="0" y="0"/>
          <a:chExt cx="0" cy="0"/>
        </a:xfrm>
      </p:grpSpPr>
      <p:sp>
        <p:nvSpPr>
          <p:cNvPr id="2381" name="Google Shape;2381;gc3eee53da3_0_20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82" name="Google Shape;2382;gc3eee53da3_0_2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1" name="Shape 2391"/>
        <p:cNvGrpSpPr/>
        <p:nvPr/>
      </p:nvGrpSpPr>
      <p:grpSpPr>
        <a:xfrm>
          <a:off x="0" y="0"/>
          <a:ext cx="0" cy="0"/>
          <a:chOff x="0" y="0"/>
          <a:chExt cx="0" cy="0"/>
        </a:xfrm>
      </p:grpSpPr>
      <p:sp>
        <p:nvSpPr>
          <p:cNvPr id="2392" name="Google Shape;2392;gc3eee53da3_0_2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3" name="Google Shape;2393;gc3eee53da3_0_2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7" name="Shape 2077"/>
        <p:cNvGrpSpPr/>
        <p:nvPr/>
      </p:nvGrpSpPr>
      <p:grpSpPr>
        <a:xfrm>
          <a:off x="0" y="0"/>
          <a:ext cx="0" cy="0"/>
          <a:chOff x="0" y="0"/>
          <a:chExt cx="0" cy="0"/>
        </a:xfrm>
      </p:grpSpPr>
      <p:sp>
        <p:nvSpPr>
          <p:cNvPr id="2078" name="Google Shape;2078;gc151987d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9" name="Google Shape;2079;gc151987d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0" name="Shape 2400"/>
        <p:cNvGrpSpPr/>
        <p:nvPr/>
      </p:nvGrpSpPr>
      <p:grpSpPr>
        <a:xfrm>
          <a:off x="0" y="0"/>
          <a:ext cx="0" cy="0"/>
          <a:chOff x="0" y="0"/>
          <a:chExt cx="0" cy="0"/>
        </a:xfrm>
      </p:grpSpPr>
      <p:sp>
        <p:nvSpPr>
          <p:cNvPr id="2401" name="Google Shape;2401;gc3eee53da3_0_20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02" name="Google Shape;2402;gc3eee53da3_0_2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3" name="Shape 2443"/>
        <p:cNvGrpSpPr/>
        <p:nvPr/>
      </p:nvGrpSpPr>
      <p:grpSpPr>
        <a:xfrm>
          <a:off x="0" y="0"/>
          <a:ext cx="0" cy="0"/>
          <a:chOff x="0" y="0"/>
          <a:chExt cx="0" cy="0"/>
        </a:xfrm>
      </p:grpSpPr>
      <p:sp>
        <p:nvSpPr>
          <p:cNvPr id="2444" name="Google Shape;2444;gc3eee53da3_0_20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5" name="Google Shape;2445;gc3eee53da3_0_20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3" name="Shape 2473"/>
        <p:cNvGrpSpPr/>
        <p:nvPr/>
      </p:nvGrpSpPr>
      <p:grpSpPr>
        <a:xfrm>
          <a:off x="0" y="0"/>
          <a:ext cx="0" cy="0"/>
          <a:chOff x="0" y="0"/>
          <a:chExt cx="0" cy="0"/>
        </a:xfrm>
      </p:grpSpPr>
      <p:sp>
        <p:nvSpPr>
          <p:cNvPr id="2474" name="Google Shape;2474;gc3eee53da3_0_2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5" name="Google Shape;2475;gc3eee53da3_0_2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latin typeface="Red Hat Text"/>
                <a:ea typeface="Red Hat Text"/>
                <a:cs typeface="Red Hat Text"/>
                <a:sym typeface="Red Hat Text"/>
              </a:rPr>
              <a:t>Framework Optimizations</a:t>
            </a:r>
            <a:endParaRPr b="1">
              <a:solidFill>
                <a:schemeClr val="dk1"/>
              </a:solidFill>
              <a:latin typeface="Red Hat Text"/>
              <a:ea typeface="Red Hat Text"/>
              <a:cs typeface="Red Hat Text"/>
              <a:sym typeface="Red Hat Text"/>
            </a:endParaRPr>
          </a:p>
          <a:p>
            <a:pPr indent="-292100" lvl="0" marL="457200" rtl="0" algn="l">
              <a:lnSpc>
                <a:spcPct val="115000"/>
              </a:lnSpc>
              <a:spcBef>
                <a:spcPts val="0"/>
              </a:spcBef>
              <a:spcAft>
                <a:spcPts val="0"/>
              </a:spcAft>
              <a:buClr>
                <a:srgbClr val="434343"/>
              </a:buClr>
              <a:buSzPts val="1000"/>
              <a:buFont typeface="Red Hat Text"/>
              <a:buChar char="●"/>
            </a:pPr>
            <a:r>
              <a:rPr lang="en" sz="1000">
                <a:solidFill>
                  <a:srgbClr val="434343"/>
                </a:solidFill>
                <a:latin typeface="Red Hat Text"/>
                <a:ea typeface="Red Hat Text"/>
                <a:cs typeface="Red Hat Text"/>
                <a:sym typeface="Red Hat Text"/>
              </a:rPr>
              <a:t>Moved as much as possible to build phase</a:t>
            </a:r>
            <a:endParaRPr sz="1000">
              <a:solidFill>
                <a:srgbClr val="434343"/>
              </a:solidFill>
              <a:latin typeface="Red Hat Text"/>
              <a:ea typeface="Red Hat Text"/>
              <a:cs typeface="Red Hat Text"/>
              <a:sym typeface="Red Hat Text"/>
            </a:endParaRPr>
          </a:p>
          <a:p>
            <a:pPr indent="-292100" lvl="0" marL="457200" rtl="0" algn="l">
              <a:lnSpc>
                <a:spcPct val="115000"/>
              </a:lnSpc>
              <a:spcBef>
                <a:spcPts val="0"/>
              </a:spcBef>
              <a:spcAft>
                <a:spcPts val="0"/>
              </a:spcAft>
              <a:buClr>
                <a:srgbClr val="434343"/>
              </a:buClr>
              <a:buSzPts val="1000"/>
              <a:buFont typeface="Red Hat Text"/>
              <a:buChar char="●"/>
            </a:pPr>
            <a:r>
              <a:rPr lang="en" sz="1000">
                <a:solidFill>
                  <a:srgbClr val="434343"/>
                </a:solidFill>
                <a:latin typeface="Red Hat Text"/>
                <a:ea typeface="Red Hat Text"/>
                <a:cs typeface="Red Hat Text"/>
                <a:sym typeface="Red Hat Text"/>
              </a:rPr>
              <a:t>Minimized runtime dependencies</a:t>
            </a:r>
            <a:endParaRPr sz="1000">
              <a:solidFill>
                <a:srgbClr val="434343"/>
              </a:solidFill>
              <a:latin typeface="Red Hat Text"/>
              <a:ea typeface="Red Hat Text"/>
              <a:cs typeface="Red Hat Text"/>
              <a:sym typeface="Red Hat Text"/>
            </a:endParaRPr>
          </a:p>
          <a:p>
            <a:pPr indent="-292100" lvl="0" marL="457200" rtl="0" algn="l">
              <a:lnSpc>
                <a:spcPct val="115000"/>
              </a:lnSpc>
              <a:spcBef>
                <a:spcPts val="0"/>
              </a:spcBef>
              <a:spcAft>
                <a:spcPts val="0"/>
              </a:spcAft>
              <a:buClr>
                <a:srgbClr val="434343"/>
              </a:buClr>
              <a:buSzPts val="1000"/>
              <a:buFont typeface="Red Hat Text"/>
              <a:buChar char="●"/>
            </a:pPr>
            <a:r>
              <a:rPr lang="en" sz="1000">
                <a:solidFill>
                  <a:srgbClr val="434343"/>
                </a:solidFill>
                <a:latin typeface="Red Hat Text"/>
                <a:ea typeface="Red Hat Text"/>
                <a:cs typeface="Red Hat Text"/>
                <a:sym typeface="Red Hat Text"/>
              </a:rPr>
              <a:t>Maximize dead code elimination</a:t>
            </a:r>
            <a:endParaRPr sz="1000">
              <a:solidFill>
                <a:srgbClr val="434343"/>
              </a:solidFill>
              <a:latin typeface="Red Hat Text"/>
              <a:ea typeface="Red Hat Text"/>
              <a:cs typeface="Red Hat Text"/>
              <a:sym typeface="Red Hat Text"/>
            </a:endParaRPr>
          </a:p>
          <a:p>
            <a:pPr indent="-292100" lvl="0" marL="457200" rtl="0" algn="l">
              <a:lnSpc>
                <a:spcPct val="115000"/>
              </a:lnSpc>
              <a:spcBef>
                <a:spcPts val="0"/>
              </a:spcBef>
              <a:spcAft>
                <a:spcPts val="0"/>
              </a:spcAft>
              <a:buClr>
                <a:srgbClr val="434343"/>
              </a:buClr>
              <a:buSzPts val="1000"/>
              <a:buFont typeface="Red Hat Text"/>
              <a:buChar char="●"/>
            </a:pPr>
            <a:r>
              <a:rPr lang="en" sz="1000">
                <a:solidFill>
                  <a:srgbClr val="434343"/>
                </a:solidFill>
                <a:latin typeface="Red Hat Text"/>
                <a:ea typeface="Red Hat Text"/>
                <a:cs typeface="Red Hat Text"/>
                <a:sym typeface="Red Hat Text"/>
              </a:rPr>
              <a:t>Introduced clear metadata contracts</a:t>
            </a:r>
            <a:endParaRPr sz="1000">
              <a:solidFill>
                <a:srgbClr val="434343"/>
              </a:solidFill>
              <a:latin typeface="Red Hat Text"/>
              <a:ea typeface="Red Hat Text"/>
              <a:cs typeface="Red Hat Text"/>
              <a:sym typeface="Red Hat Text"/>
            </a:endParaRPr>
          </a:p>
          <a:p>
            <a:pPr indent="-292100" lvl="0" marL="457200" rtl="0" algn="l">
              <a:lnSpc>
                <a:spcPct val="115000"/>
              </a:lnSpc>
              <a:spcBef>
                <a:spcPts val="0"/>
              </a:spcBef>
              <a:spcAft>
                <a:spcPts val="0"/>
              </a:spcAft>
              <a:buClr>
                <a:srgbClr val="434343"/>
              </a:buClr>
              <a:buSzPts val="1000"/>
              <a:buFont typeface="Red Hat Text"/>
              <a:buChar char="●"/>
            </a:pPr>
            <a:r>
              <a:rPr lang="en" sz="1000">
                <a:solidFill>
                  <a:srgbClr val="434343"/>
                </a:solidFill>
                <a:latin typeface="Red Hat Text"/>
                <a:ea typeface="Red Hat Text"/>
                <a:cs typeface="Red Hat Text"/>
                <a:sym typeface="Red Hat Text"/>
              </a:rPr>
              <a:t>Spectrum of optimization levels</a:t>
            </a:r>
            <a:br>
              <a:rPr lang="en" sz="1000">
                <a:solidFill>
                  <a:srgbClr val="434343"/>
                </a:solidFill>
                <a:latin typeface="Red Hat Text"/>
                <a:ea typeface="Red Hat Text"/>
                <a:cs typeface="Red Hat Text"/>
                <a:sym typeface="Red Hat Text"/>
              </a:rPr>
            </a:br>
            <a:r>
              <a:rPr lang="en" sz="1000">
                <a:solidFill>
                  <a:srgbClr val="434343"/>
                </a:solidFill>
                <a:latin typeface="Red Hat Text"/>
                <a:ea typeface="Red Hat Text"/>
                <a:cs typeface="Red Hat Text"/>
                <a:sym typeface="Red Hat Text"/>
              </a:rPr>
              <a:t>(all </a:t>
            </a:r>
            <a:r>
              <a:rPr lang="en" sz="1000">
                <a:solidFill>
                  <a:srgbClr val="FF004A"/>
                </a:solidFill>
                <a:latin typeface="Red Hat Text"/>
                <a:ea typeface="Red Hat Text"/>
                <a:cs typeface="Red Hat Text"/>
                <a:sym typeface="Red Hat Text"/>
              </a:rPr>
              <a:t>→</a:t>
            </a:r>
            <a:r>
              <a:rPr lang="en" sz="1000">
                <a:solidFill>
                  <a:srgbClr val="434343"/>
                </a:solidFill>
                <a:latin typeface="Red Hat Text"/>
                <a:ea typeface="Red Hat Text"/>
                <a:cs typeface="Red Hat Text"/>
                <a:sym typeface="Red Hat Text"/>
              </a:rPr>
              <a:t> some </a:t>
            </a:r>
            <a:r>
              <a:rPr lang="en" sz="1000">
                <a:solidFill>
                  <a:srgbClr val="FF004A"/>
                </a:solidFill>
                <a:latin typeface="Red Hat Text"/>
                <a:ea typeface="Red Hat Text"/>
                <a:cs typeface="Red Hat Text"/>
                <a:sym typeface="Red Hat Text"/>
              </a:rPr>
              <a:t>→</a:t>
            </a:r>
            <a:r>
              <a:rPr lang="en" sz="1000">
                <a:solidFill>
                  <a:srgbClr val="434343"/>
                </a:solidFill>
                <a:latin typeface="Red Hat Text"/>
                <a:ea typeface="Red Hat Text"/>
                <a:cs typeface="Red Hat Text"/>
                <a:sym typeface="Red Hat Text"/>
              </a:rPr>
              <a:t> no runtime reflection)</a:t>
            </a:r>
            <a:endParaRPr sz="1000">
              <a:solidFill>
                <a:srgbClr val="434343"/>
              </a:solidFill>
              <a:latin typeface="Red Hat Text"/>
              <a:ea typeface="Red Hat Text"/>
              <a:cs typeface="Red Hat Text"/>
              <a:sym typeface="Red Hat Text"/>
            </a:endParaRPr>
          </a:p>
          <a:p>
            <a:pPr indent="0" lvl="0" marL="0" rtl="0" algn="l">
              <a:spcBef>
                <a:spcPts val="1600"/>
              </a:spcBef>
              <a:spcAft>
                <a:spcPts val="0"/>
              </a:spcAft>
              <a:buNone/>
            </a:pPr>
            <a:r>
              <a:rPr b="1" lang="en">
                <a:latin typeface="Red Hat Text"/>
                <a:ea typeface="Red Hat Text"/>
                <a:cs typeface="Red Hat Text"/>
                <a:sym typeface="Red Hat Text"/>
              </a:rPr>
              <a:t>Build Time Benefits</a:t>
            </a:r>
            <a:endParaRPr b="1">
              <a:latin typeface="Red Hat Text"/>
              <a:ea typeface="Red Hat Text"/>
              <a:cs typeface="Red Hat Text"/>
              <a:sym typeface="Red Hat Text"/>
            </a:endParaRPr>
          </a:p>
          <a:p>
            <a:pPr indent="-292100" lvl="0" marL="457200" rtl="0" algn="l">
              <a:spcBef>
                <a:spcPts val="0"/>
              </a:spcBef>
              <a:spcAft>
                <a:spcPts val="0"/>
              </a:spcAft>
              <a:buSzPts val="1000"/>
              <a:buFont typeface="Red Hat Text"/>
              <a:buChar char="●"/>
            </a:pPr>
            <a:r>
              <a:rPr lang="en" sz="1000">
                <a:latin typeface="Red Hat Text"/>
                <a:ea typeface="Red Hat Text"/>
                <a:cs typeface="Red Hat Text"/>
                <a:sym typeface="Red Hat Text"/>
              </a:rPr>
              <a:t>Do the work once, not at each start</a:t>
            </a:r>
            <a:endParaRPr sz="1000">
              <a:latin typeface="Red Hat Text"/>
              <a:ea typeface="Red Hat Text"/>
              <a:cs typeface="Red Hat Text"/>
              <a:sym typeface="Red Hat Text"/>
            </a:endParaRPr>
          </a:p>
          <a:p>
            <a:pPr indent="-292100" lvl="0" marL="457200" rtl="0" algn="l">
              <a:spcBef>
                <a:spcPts val="0"/>
              </a:spcBef>
              <a:spcAft>
                <a:spcPts val="0"/>
              </a:spcAft>
              <a:buSzPts val="1000"/>
              <a:buFont typeface="Red Hat Text"/>
              <a:buChar char="●"/>
            </a:pPr>
            <a:r>
              <a:rPr lang="en" sz="1000">
                <a:latin typeface="Red Hat Text"/>
                <a:ea typeface="Red Hat Text"/>
                <a:cs typeface="Red Hat Text"/>
                <a:sym typeface="Red Hat Text"/>
              </a:rPr>
              <a:t>All the bootstrap classes are no longer loaded</a:t>
            </a:r>
            <a:endParaRPr sz="1000">
              <a:latin typeface="Red Hat Text"/>
              <a:ea typeface="Red Hat Text"/>
              <a:cs typeface="Red Hat Text"/>
              <a:sym typeface="Red Hat Text"/>
            </a:endParaRPr>
          </a:p>
          <a:p>
            <a:pPr indent="-292100" lvl="0" marL="457200" rtl="0" algn="l">
              <a:spcBef>
                <a:spcPts val="0"/>
              </a:spcBef>
              <a:spcAft>
                <a:spcPts val="0"/>
              </a:spcAft>
              <a:buSzPts val="1000"/>
              <a:buFont typeface="Red Hat Text"/>
              <a:buChar char="●"/>
            </a:pPr>
            <a:r>
              <a:rPr lang="en" sz="1000">
                <a:latin typeface="Red Hat Text"/>
                <a:ea typeface="Red Hat Text"/>
                <a:cs typeface="Red Hat Text"/>
                <a:sym typeface="Red Hat Text"/>
              </a:rPr>
              <a:t>Less time to start, less memory used</a:t>
            </a:r>
            <a:endParaRPr sz="1000">
              <a:latin typeface="Red Hat Text"/>
              <a:ea typeface="Red Hat Text"/>
              <a:cs typeface="Red Hat Text"/>
              <a:sym typeface="Red Hat Text"/>
            </a:endParaRPr>
          </a:p>
          <a:p>
            <a:pPr indent="-292100" lvl="0" marL="457200" rtl="0" algn="l">
              <a:spcBef>
                <a:spcPts val="0"/>
              </a:spcBef>
              <a:spcAft>
                <a:spcPts val="0"/>
              </a:spcAft>
              <a:buSzPts val="1000"/>
              <a:buFont typeface="Red Hat Text"/>
              <a:buChar char="●"/>
            </a:pPr>
            <a:r>
              <a:rPr lang="en" sz="1000">
                <a:latin typeface="Red Hat Text"/>
                <a:ea typeface="Red Hat Text"/>
                <a:cs typeface="Red Hat Text"/>
                <a:sym typeface="Red Hat Text"/>
              </a:rPr>
              <a:t>Less or no reflection nor dynamic proxy</a:t>
            </a:r>
            <a:endParaRPr sz="1000">
              <a:latin typeface="Red Hat Text"/>
              <a:ea typeface="Red Hat Text"/>
              <a:cs typeface="Red Hat Text"/>
              <a:sym typeface="Red Hat Text"/>
            </a:endParaRPr>
          </a:p>
          <a:p>
            <a:pPr indent="0" lvl="0" marL="0" rtl="0" algn="l">
              <a:spcBef>
                <a:spcPts val="0"/>
              </a:spcBef>
              <a:spcAft>
                <a:spcPts val="0"/>
              </a:spcAft>
              <a:buNone/>
            </a:pPr>
            <a:r>
              <a:t/>
            </a:r>
            <a:endParaRPr>
              <a:latin typeface="Red Hat Text"/>
              <a:ea typeface="Red Hat Text"/>
              <a:cs typeface="Red Hat Text"/>
              <a:sym typeface="Red Hat Text"/>
            </a:endParaRPr>
          </a:p>
          <a:p>
            <a:pPr indent="0" lvl="0" marL="0" rtl="0" algn="l">
              <a:lnSpc>
                <a:spcPct val="115000"/>
              </a:lnSpc>
              <a:spcBef>
                <a:spcPts val="0"/>
              </a:spcBef>
              <a:spcAft>
                <a:spcPts val="1600"/>
              </a:spcAft>
              <a:buNone/>
            </a:pPr>
            <a:r>
              <a:rPr b="1" lang="en" sz="1000">
                <a:solidFill>
                  <a:srgbClr val="434343"/>
                </a:solidFill>
                <a:latin typeface="Red Hat Text"/>
                <a:ea typeface="Red Hat Text"/>
                <a:cs typeface="Red Hat Text"/>
                <a:sym typeface="Red Hat Text"/>
              </a:rPr>
              <a:t>Optimizations benefit both GraalVM and HotSpot</a:t>
            </a:r>
            <a:endParaRPr b="1" sz="1000">
              <a:solidFill>
                <a:srgbClr val="434343"/>
              </a:solidFill>
              <a:latin typeface="Red Hat Text"/>
              <a:ea typeface="Red Hat Text"/>
              <a:cs typeface="Red Hat Text"/>
              <a:sym typeface="Red Hat Tex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9" name="Shape 2519"/>
        <p:cNvGrpSpPr/>
        <p:nvPr/>
      </p:nvGrpSpPr>
      <p:grpSpPr>
        <a:xfrm>
          <a:off x="0" y="0"/>
          <a:ext cx="0" cy="0"/>
          <a:chOff x="0" y="0"/>
          <a:chExt cx="0" cy="0"/>
        </a:xfrm>
      </p:grpSpPr>
      <p:sp>
        <p:nvSpPr>
          <p:cNvPr id="2520" name="Google Shape;2520;gc3eee53da3_0_21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21" name="Google Shape;2521;gc3eee53da3_0_2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5" name="Shape 2545"/>
        <p:cNvGrpSpPr/>
        <p:nvPr/>
      </p:nvGrpSpPr>
      <p:grpSpPr>
        <a:xfrm>
          <a:off x="0" y="0"/>
          <a:ext cx="0" cy="0"/>
          <a:chOff x="0" y="0"/>
          <a:chExt cx="0" cy="0"/>
        </a:xfrm>
      </p:grpSpPr>
      <p:sp>
        <p:nvSpPr>
          <p:cNvPr id="2546" name="Google Shape;2546;gc3eee53da3_0_2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7" name="Google Shape;2547;gc3eee53da3_0_2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0" name="Shape 2570"/>
        <p:cNvGrpSpPr/>
        <p:nvPr/>
      </p:nvGrpSpPr>
      <p:grpSpPr>
        <a:xfrm>
          <a:off x="0" y="0"/>
          <a:ext cx="0" cy="0"/>
          <a:chOff x="0" y="0"/>
          <a:chExt cx="0" cy="0"/>
        </a:xfrm>
      </p:grpSpPr>
      <p:sp>
        <p:nvSpPr>
          <p:cNvPr id="2571" name="Google Shape;2571;gc7a7b3cac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2" name="Google Shape;2572;gc7a7b3cac6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SzPts val="1100"/>
              <a:buNone/>
            </a:pPr>
            <a:r>
              <a:t/>
            </a:r>
            <a:endParaRPr sz="1200">
              <a:solidFill>
                <a:srgbClr val="24292E"/>
              </a:solidFill>
              <a:highlight>
                <a:srgbClr val="FFFFFF"/>
              </a:highlight>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1" name="Shape 2581"/>
        <p:cNvGrpSpPr/>
        <p:nvPr/>
      </p:nvGrpSpPr>
      <p:grpSpPr>
        <a:xfrm>
          <a:off x="0" y="0"/>
          <a:ext cx="0" cy="0"/>
          <a:chOff x="0" y="0"/>
          <a:chExt cx="0" cy="0"/>
        </a:xfrm>
      </p:grpSpPr>
      <p:sp>
        <p:nvSpPr>
          <p:cNvPr id="2582" name="Google Shape;2582;gc3eee53da3_0_220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3" name="Google Shape;2583;gc3eee53da3_0_2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7" name="Shape 2587"/>
        <p:cNvGrpSpPr/>
        <p:nvPr/>
      </p:nvGrpSpPr>
      <p:grpSpPr>
        <a:xfrm>
          <a:off x="0" y="0"/>
          <a:ext cx="0" cy="0"/>
          <a:chOff x="0" y="0"/>
          <a:chExt cx="0" cy="0"/>
        </a:xfrm>
      </p:grpSpPr>
      <p:sp>
        <p:nvSpPr>
          <p:cNvPr id="2588" name="Google Shape;2588;gc3eee53da3_0_2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9" name="Google Shape;2589;gc3eee53da3_0_2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Quarkus is an open source stack to write Java apps.</a:t>
            </a:r>
            <a:endParaRPr/>
          </a:p>
          <a:p>
            <a:pPr indent="0" lvl="0" marL="0" rtl="0" algn="l">
              <a:spcBef>
                <a:spcPts val="0"/>
              </a:spcBef>
              <a:spcAft>
                <a:spcPts val="0"/>
              </a:spcAft>
              <a:buNone/>
            </a:pPr>
            <a:r>
              <a:rPr lang="en"/>
              <a:t>It targets not the monoliths of the past,</a:t>
            </a:r>
            <a:endParaRPr/>
          </a:p>
          <a:p>
            <a:pPr indent="0" lvl="0" marL="0" rtl="0" algn="l">
              <a:spcBef>
                <a:spcPts val="0"/>
              </a:spcBef>
              <a:spcAft>
                <a:spcPts val="0"/>
              </a:spcAft>
              <a:buNone/>
            </a:pPr>
            <a:r>
              <a:rPr lang="en"/>
              <a:t>But instead targets what developers are doing today: writing cloud native microservices and designing serverless apps that are deployed to cloud infrastructure like Kubernetes and OpenShift and take advantage of the underyling platform to do amazing things.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0" name="Shape 2600"/>
        <p:cNvGrpSpPr/>
        <p:nvPr/>
      </p:nvGrpSpPr>
      <p:grpSpPr>
        <a:xfrm>
          <a:off x="0" y="0"/>
          <a:ext cx="0" cy="0"/>
          <a:chOff x="0" y="0"/>
          <a:chExt cx="0" cy="0"/>
        </a:xfrm>
      </p:grpSpPr>
      <p:sp>
        <p:nvSpPr>
          <p:cNvPr id="2601" name="Google Shape;2601;gc3eee53da3_0_1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2" name="Google Shape;2602;gc3eee53da3_0_1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6" name="Shape 2606"/>
        <p:cNvGrpSpPr/>
        <p:nvPr/>
      </p:nvGrpSpPr>
      <p:grpSpPr>
        <a:xfrm>
          <a:off x="0" y="0"/>
          <a:ext cx="0" cy="0"/>
          <a:chOff x="0" y="0"/>
          <a:chExt cx="0" cy="0"/>
        </a:xfrm>
      </p:grpSpPr>
      <p:sp>
        <p:nvSpPr>
          <p:cNvPr id="2607" name="Google Shape;2607;ga324a37f34_0_2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8" name="Google Shape;2608;ga324a37f34_0_2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2" name="Shape 2102"/>
        <p:cNvGrpSpPr/>
        <p:nvPr/>
      </p:nvGrpSpPr>
      <p:grpSpPr>
        <a:xfrm>
          <a:off x="0" y="0"/>
          <a:ext cx="0" cy="0"/>
          <a:chOff x="0" y="0"/>
          <a:chExt cx="0" cy="0"/>
        </a:xfrm>
      </p:grpSpPr>
      <p:sp>
        <p:nvSpPr>
          <p:cNvPr id="2103" name="Google Shape;2103;gc151987dba_0_111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4" name="Google Shape;2104;gc151987dba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6" name="Shape 2646"/>
        <p:cNvGrpSpPr/>
        <p:nvPr/>
      </p:nvGrpSpPr>
      <p:grpSpPr>
        <a:xfrm>
          <a:off x="0" y="0"/>
          <a:ext cx="0" cy="0"/>
          <a:chOff x="0" y="0"/>
          <a:chExt cx="0" cy="0"/>
        </a:xfrm>
      </p:grpSpPr>
      <p:sp>
        <p:nvSpPr>
          <p:cNvPr id="2647" name="Google Shape;2647;gc3eee53da3_0_2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8" name="Google Shape;2648;gc3eee53da3_0_2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3" name="Shape 2663"/>
        <p:cNvGrpSpPr/>
        <p:nvPr/>
      </p:nvGrpSpPr>
      <p:grpSpPr>
        <a:xfrm>
          <a:off x="0" y="0"/>
          <a:ext cx="0" cy="0"/>
          <a:chOff x="0" y="0"/>
          <a:chExt cx="0" cy="0"/>
        </a:xfrm>
      </p:grpSpPr>
      <p:sp>
        <p:nvSpPr>
          <p:cNvPr id="2664" name="Google Shape;2664;gc3eee53da3_0_2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5" name="Google Shape;2665;gc3eee53da3_0_2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0" name="Shape 2710"/>
        <p:cNvGrpSpPr/>
        <p:nvPr/>
      </p:nvGrpSpPr>
      <p:grpSpPr>
        <a:xfrm>
          <a:off x="0" y="0"/>
          <a:ext cx="0" cy="0"/>
          <a:chOff x="0" y="0"/>
          <a:chExt cx="0" cy="0"/>
        </a:xfrm>
      </p:grpSpPr>
      <p:sp>
        <p:nvSpPr>
          <p:cNvPr id="2711" name="Google Shape;2711;ga324a37f34_0_2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2" name="Google Shape;2712;ga324a37f34_0_2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3" name="Shape 2743"/>
        <p:cNvGrpSpPr/>
        <p:nvPr/>
      </p:nvGrpSpPr>
      <p:grpSpPr>
        <a:xfrm>
          <a:off x="0" y="0"/>
          <a:ext cx="0" cy="0"/>
          <a:chOff x="0" y="0"/>
          <a:chExt cx="0" cy="0"/>
        </a:xfrm>
      </p:grpSpPr>
      <p:sp>
        <p:nvSpPr>
          <p:cNvPr id="2744" name="Google Shape;2744;gaddb4000cf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5" name="Google Shape;2745;gaddb4000cf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Risk-averse strategy: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As few changes as possible. As many as necessary. Nothing more, nothing less.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All activities are bounded and well defined in advance based on the outcome of the assessment.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1. Image choice</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Choosing a container image or a template which may have been defined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2. Pre-emptive changes → </a:t>
            </a:r>
            <a:r>
              <a:rPr lang="en">
                <a:solidFill>
                  <a:schemeClr val="dk1"/>
                </a:solidFill>
              </a:rPr>
              <a:t>e.g. findings and their solutions from the migration toolkit, use defined building blocks with have been identified as solution during the assessment / when other apps have been transformed.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3. Get application running in a container</a:t>
            </a:r>
            <a:r>
              <a:rPr lang="en">
                <a:solidFill>
                  <a:schemeClr val="dk1"/>
                </a:solidFill>
              </a:rPr>
              <a:t> → Kind of trial and error until the app is running with those minimal changes. Think of it like a Fast moving monolith at this point.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4. Optional changes</a:t>
            </a:r>
            <a:r>
              <a:rPr lang="en">
                <a:solidFill>
                  <a:schemeClr val="dk1"/>
                </a:solidFill>
              </a:rPr>
              <a:t> → any kind of additional activities (cloud-readiness, clean-code, refactoring, usage of cloud-native/kubernetes/container patterns) we agreed to do.</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5. Basically about pipelines which Marc will elaborate in more detail.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Discuss for each step if it is manual or automated.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3" name="Shape 2753"/>
        <p:cNvGrpSpPr/>
        <p:nvPr/>
      </p:nvGrpSpPr>
      <p:grpSpPr>
        <a:xfrm>
          <a:off x="0" y="0"/>
          <a:ext cx="0" cy="0"/>
          <a:chOff x="0" y="0"/>
          <a:chExt cx="0" cy="0"/>
        </a:xfrm>
      </p:grpSpPr>
      <p:sp>
        <p:nvSpPr>
          <p:cNvPr id="2754" name="Google Shape;2754;gaddb4000cf_0_3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5" name="Google Shape;2755;gaddb4000cf_0_3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3" name="Shape 2763"/>
        <p:cNvGrpSpPr/>
        <p:nvPr/>
      </p:nvGrpSpPr>
      <p:grpSpPr>
        <a:xfrm>
          <a:off x="0" y="0"/>
          <a:ext cx="0" cy="0"/>
          <a:chOff x="0" y="0"/>
          <a:chExt cx="0" cy="0"/>
        </a:xfrm>
      </p:grpSpPr>
      <p:sp>
        <p:nvSpPr>
          <p:cNvPr id="2764" name="Google Shape;2764;gaddb4000cf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5" name="Google Shape;2765;gaddb4000cf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 so much for the theory. Now we want to show you a tool we have which helps us in the process of automating the assessment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Called: application migration toolkit</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dk1"/>
                </a:solidFill>
              </a:rPr>
              <a:t>RHAMT</a:t>
            </a:r>
            <a:endParaRPr u="sng">
              <a:solidFill>
                <a:schemeClr val="dk1"/>
              </a:solidFill>
            </a:endParaRPr>
          </a:p>
          <a:p>
            <a:pPr indent="0" lvl="0" marL="0" rtl="0" algn="l">
              <a:spcBef>
                <a:spcPts val="0"/>
              </a:spcBef>
              <a:spcAft>
                <a:spcPts val="0"/>
              </a:spcAft>
              <a:buClr>
                <a:schemeClr val="dk1"/>
              </a:buClr>
              <a:buSzPts val="1100"/>
              <a:buFont typeface="Arial"/>
              <a:buNone/>
            </a:pPr>
            <a:br>
              <a:rPr lang="en">
                <a:solidFill>
                  <a:schemeClr val="dk1"/>
                </a:solidFill>
              </a:rPr>
            </a:br>
            <a:r>
              <a:rPr lang="en">
                <a:solidFill>
                  <a:schemeClr val="dk1"/>
                </a:solidFill>
              </a:rPr>
              <a:t>Set of tools… to catalyze large-scale application modernizations &amp; migrations.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Helps tremendously in finding details whic would take much longer if done manually</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Analysis of patterns present in JAVA applications, this done by using rules.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Pluggable: you can customize the existing rules or create own rules that fit your customer needs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Generates </a:t>
            </a:r>
            <a:r>
              <a:rPr b="1" lang="en">
                <a:solidFill>
                  <a:schemeClr val="dk1"/>
                </a:solidFill>
              </a:rPr>
              <a:t>top-down web reports</a:t>
            </a:r>
            <a:r>
              <a:rPr lang="en">
                <a:solidFill>
                  <a:schemeClr val="dk1"/>
                </a:solidFill>
              </a:rPr>
              <a:t> showing a lot of insights on the application.</a:t>
            </a:r>
            <a:endParaRPr>
              <a:solidFill>
                <a:schemeClr val="dk1"/>
              </a:solidFill>
            </a:endParaRPr>
          </a:p>
          <a:p>
            <a:pPr indent="0" lvl="0" marL="45720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dk1"/>
                </a:solidFill>
              </a:rPr>
              <a:t>TRANSFO PATHS</a:t>
            </a:r>
            <a:endParaRPr u="sng">
              <a:solidFill>
                <a:schemeClr val="dk1"/>
              </a:solidFill>
            </a:endParaRPr>
          </a:p>
          <a:p>
            <a:pPr indent="0" lvl="0" marL="45720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-&gt; initially Java EE migrations, quite some rulesets covering AS migrations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-&gt; steadily growing rulesets for container readiness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-&gt; toolkit -&gt; consists of multiple tools.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-&gt;  efforts / technologies used / container-readiness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8" name="Shape 2788"/>
        <p:cNvGrpSpPr/>
        <p:nvPr/>
      </p:nvGrpSpPr>
      <p:grpSpPr>
        <a:xfrm>
          <a:off x="0" y="0"/>
          <a:ext cx="0" cy="0"/>
          <a:chOff x="0" y="0"/>
          <a:chExt cx="0" cy="0"/>
        </a:xfrm>
      </p:grpSpPr>
      <p:sp>
        <p:nvSpPr>
          <p:cNvPr id="2789" name="Google Shape;2789;gaddb4000cf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0" name="Google Shape;2790;gaddb4000cf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0" name="Shape 2800"/>
        <p:cNvGrpSpPr/>
        <p:nvPr/>
      </p:nvGrpSpPr>
      <p:grpSpPr>
        <a:xfrm>
          <a:off x="0" y="0"/>
          <a:ext cx="0" cy="0"/>
          <a:chOff x="0" y="0"/>
          <a:chExt cx="0" cy="0"/>
        </a:xfrm>
      </p:grpSpPr>
      <p:sp>
        <p:nvSpPr>
          <p:cNvPr id="2801" name="Google Shape;2801;gaddb4000cf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2" name="Google Shape;2802;gaddb4000cf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9" name="Shape 2809"/>
        <p:cNvGrpSpPr/>
        <p:nvPr/>
      </p:nvGrpSpPr>
      <p:grpSpPr>
        <a:xfrm>
          <a:off x="0" y="0"/>
          <a:ext cx="0" cy="0"/>
          <a:chOff x="0" y="0"/>
          <a:chExt cx="0" cy="0"/>
        </a:xfrm>
      </p:grpSpPr>
      <p:sp>
        <p:nvSpPr>
          <p:cNvPr id="2810" name="Google Shape;2810;gaddb4000cf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1" name="Google Shape;2811;gaddb4000cf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8" name="Shape 2818"/>
        <p:cNvGrpSpPr/>
        <p:nvPr/>
      </p:nvGrpSpPr>
      <p:grpSpPr>
        <a:xfrm>
          <a:off x="0" y="0"/>
          <a:ext cx="0" cy="0"/>
          <a:chOff x="0" y="0"/>
          <a:chExt cx="0" cy="0"/>
        </a:xfrm>
      </p:grpSpPr>
      <p:sp>
        <p:nvSpPr>
          <p:cNvPr id="2819" name="Google Shape;2819;gaddb4000cf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0" name="Google Shape;2820;gaddb4000cf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Example of expected results at the end of the assessment.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Level of efforts is dependant on the chosen pattern.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5" name="Shape 2125"/>
        <p:cNvGrpSpPr/>
        <p:nvPr/>
      </p:nvGrpSpPr>
      <p:grpSpPr>
        <a:xfrm>
          <a:off x="0" y="0"/>
          <a:ext cx="0" cy="0"/>
          <a:chOff x="0" y="0"/>
          <a:chExt cx="0" cy="0"/>
        </a:xfrm>
      </p:grpSpPr>
      <p:sp>
        <p:nvSpPr>
          <p:cNvPr id="2126" name="Google Shape;2126;gc151987dba_0_190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7" name="Google Shape;2127;gc151987dba_0_1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WHY OPTIMIZE AND MODERNIZE EXISTING APPLICATIONS? (2mins MAX!!!!)</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(click through and give an example each)</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7" name="Shape 2877"/>
        <p:cNvGrpSpPr/>
        <p:nvPr/>
      </p:nvGrpSpPr>
      <p:grpSpPr>
        <a:xfrm>
          <a:off x="0" y="0"/>
          <a:ext cx="0" cy="0"/>
          <a:chOff x="0" y="0"/>
          <a:chExt cx="0" cy="0"/>
        </a:xfrm>
      </p:grpSpPr>
      <p:sp>
        <p:nvSpPr>
          <p:cNvPr id="2878" name="Google Shape;2878;ga324a37f34_0_2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9" name="Google Shape;2879;ga324a37f34_0_2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9" name="Shape 2889"/>
        <p:cNvGrpSpPr/>
        <p:nvPr/>
      </p:nvGrpSpPr>
      <p:grpSpPr>
        <a:xfrm>
          <a:off x="0" y="0"/>
          <a:ext cx="0" cy="0"/>
          <a:chOff x="0" y="0"/>
          <a:chExt cx="0" cy="0"/>
        </a:xfrm>
      </p:grpSpPr>
      <p:sp>
        <p:nvSpPr>
          <p:cNvPr id="2890" name="Google Shape;2890;ga324a37f34_0_28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1" name="Google Shape;2891;ga324a37f34_0_28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2" name="Shape 2902"/>
        <p:cNvGrpSpPr/>
        <p:nvPr/>
      </p:nvGrpSpPr>
      <p:grpSpPr>
        <a:xfrm>
          <a:off x="0" y="0"/>
          <a:ext cx="0" cy="0"/>
          <a:chOff x="0" y="0"/>
          <a:chExt cx="0" cy="0"/>
        </a:xfrm>
      </p:grpSpPr>
      <p:sp>
        <p:nvSpPr>
          <p:cNvPr id="2903" name="Google Shape;2903;ga324a37f34_0_2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4" name="Google Shape;2904;ga324a37f34_0_2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4" name="Shape 2914"/>
        <p:cNvGrpSpPr/>
        <p:nvPr/>
      </p:nvGrpSpPr>
      <p:grpSpPr>
        <a:xfrm>
          <a:off x="0" y="0"/>
          <a:ext cx="0" cy="0"/>
          <a:chOff x="0" y="0"/>
          <a:chExt cx="0" cy="0"/>
        </a:xfrm>
      </p:grpSpPr>
      <p:sp>
        <p:nvSpPr>
          <p:cNvPr id="2915" name="Google Shape;2915;ga324a37f34_0_29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6" name="Google Shape;2916;ga324a37f34_0_2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 Add VSCode extensions screenshots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7" name="Shape 2927"/>
        <p:cNvGrpSpPr/>
        <p:nvPr/>
      </p:nvGrpSpPr>
      <p:grpSpPr>
        <a:xfrm>
          <a:off x="0" y="0"/>
          <a:ext cx="0" cy="0"/>
          <a:chOff x="0" y="0"/>
          <a:chExt cx="0" cy="0"/>
        </a:xfrm>
      </p:grpSpPr>
      <p:sp>
        <p:nvSpPr>
          <p:cNvPr id="2928" name="Google Shape;2928;ga324a37f34_0_29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9" name="Google Shape;2929;ga324a37f34_0_29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Overpass"/>
              <a:buChar char="●"/>
            </a:pPr>
            <a:r>
              <a:rPr b="1" lang="en" sz="1400">
                <a:solidFill>
                  <a:schemeClr val="dk1"/>
                </a:solidFill>
                <a:latin typeface="Overpass"/>
                <a:ea typeface="Overpass"/>
                <a:cs typeface="Overpass"/>
                <a:sym typeface="Overpass"/>
              </a:rPr>
              <a:t>Catalyze large scale application modernizations and migrations</a:t>
            </a:r>
            <a:endParaRPr b="1" sz="1400">
              <a:solidFill>
                <a:schemeClr val="dk1"/>
              </a:solidFill>
              <a:latin typeface="Overpass"/>
              <a:ea typeface="Overpass"/>
              <a:cs typeface="Overpass"/>
              <a:sym typeface="Overpass"/>
            </a:endParaRPr>
          </a:p>
          <a:p>
            <a:pPr indent="-317500" lvl="0" marL="457200" rtl="0" algn="l">
              <a:lnSpc>
                <a:spcPct val="115000"/>
              </a:lnSpc>
              <a:spcBef>
                <a:spcPts val="0"/>
              </a:spcBef>
              <a:spcAft>
                <a:spcPts val="0"/>
              </a:spcAft>
              <a:buClr>
                <a:schemeClr val="dk1"/>
              </a:buClr>
              <a:buSzPts val="1400"/>
              <a:buFont typeface="Overpass"/>
              <a:buChar char="●"/>
            </a:pPr>
            <a:r>
              <a:rPr b="1" lang="en" sz="1400">
                <a:solidFill>
                  <a:schemeClr val="dk1"/>
                </a:solidFill>
                <a:latin typeface="Overpass"/>
                <a:ea typeface="Overpass"/>
                <a:cs typeface="Overpass"/>
                <a:sym typeface="Overpass"/>
              </a:rPr>
              <a:t>Accelerate analysis</a:t>
            </a:r>
            <a:endParaRPr b="1" sz="1400">
              <a:solidFill>
                <a:schemeClr val="dk1"/>
              </a:solidFill>
              <a:latin typeface="Overpass"/>
              <a:ea typeface="Overpass"/>
              <a:cs typeface="Overpass"/>
              <a:sym typeface="Overpass"/>
            </a:endParaRPr>
          </a:p>
          <a:p>
            <a:pPr indent="-317500" lvl="1" marL="914400" rtl="0" algn="l">
              <a:lnSpc>
                <a:spcPct val="115000"/>
              </a:lnSpc>
              <a:spcBef>
                <a:spcPts val="0"/>
              </a:spcBef>
              <a:spcAft>
                <a:spcPts val="0"/>
              </a:spcAft>
              <a:buClr>
                <a:schemeClr val="dk1"/>
              </a:buClr>
              <a:buSzPts val="1400"/>
              <a:buFont typeface="Overpass"/>
              <a:buChar char="○"/>
            </a:pPr>
            <a:r>
              <a:rPr lang="en" sz="1400">
                <a:solidFill>
                  <a:schemeClr val="dk1"/>
                </a:solidFill>
                <a:latin typeface="Overpass"/>
                <a:ea typeface="Overpass"/>
                <a:cs typeface="Overpass"/>
                <a:sym typeface="Overpass"/>
              </a:rPr>
              <a:t>Technologies used</a:t>
            </a:r>
            <a:endParaRPr sz="1400">
              <a:solidFill>
                <a:schemeClr val="dk1"/>
              </a:solidFill>
              <a:latin typeface="Overpass"/>
              <a:ea typeface="Overpass"/>
              <a:cs typeface="Overpass"/>
              <a:sym typeface="Overpass"/>
            </a:endParaRPr>
          </a:p>
          <a:p>
            <a:pPr indent="-317500" lvl="1" marL="914400" rtl="0" algn="l">
              <a:lnSpc>
                <a:spcPct val="115000"/>
              </a:lnSpc>
              <a:spcBef>
                <a:spcPts val="0"/>
              </a:spcBef>
              <a:spcAft>
                <a:spcPts val="0"/>
              </a:spcAft>
              <a:buClr>
                <a:schemeClr val="dk1"/>
              </a:buClr>
              <a:buSzPts val="1400"/>
              <a:buFont typeface="Overpass"/>
              <a:buChar char="○"/>
            </a:pPr>
            <a:r>
              <a:rPr lang="en" sz="1400">
                <a:solidFill>
                  <a:schemeClr val="dk1"/>
                </a:solidFill>
                <a:latin typeface="Overpass"/>
                <a:ea typeface="Overpass"/>
                <a:cs typeface="Overpass"/>
                <a:sym typeface="Overpass"/>
              </a:rPr>
              <a:t>Proprietary libraries/APIs</a:t>
            </a:r>
            <a:endParaRPr sz="1400">
              <a:solidFill>
                <a:schemeClr val="dk1"/>
              </a:solidFill>
              <a:latin typeface="Overpass"/>
              <a:ea typeface="Overpass"/>
              <a:cs typeface="Overpass"/>
              <a:sym typeface="Overpass"/>
            </a:endParaRPr>
          </a:p>
          <a:p>
            <a:pPr indent="-317500" lvl="1" marL="914400" rtl="0" algn="l">
              <a:lnSpc>
                <a:spcPct val="115000"/>
              </a:lnSpc>
              <a:spcBef>
                <a:spcPts val="0"/>
              </a:spcBef>
              <a:spcAft>
                <a:spcPts val="0"/>
              </a:spcAft>
              <a:buClr>
                <a:schemeClr val="dk1"/>
              </a:buClr>
              <a:buSzPts val="1400"/>
              <a:buFont typeface="Overpass"/>
              <a:buChar char="○"/>
            </a:pPr>
            <a:r>
              <a:rPr lang="en" sz="1400">
                <a:solidFill>
                  <a:schemeClr val="dk1"/>
                </a:solidFill>
                <a:latin typeface="Overpass"/>
                <a:ea typeface="Overpass"/>
                <a:cs typeface="Overpass"/>
                <a:sym typeface="Overpass"/>
              </a:rPr>
              <a:t>Technical debt</a:t>
            </a:r>
            <a:endParaRPr sz="1400">
              <a:solidFill>
                <a:schemeClr val="dk1"/>
              </a:solidFill>
              <a:latin typeface="Overpass"/>
              <a:ea typeface="Overpass"/>
              <a:cs typeface="Overpass"/>
              <a:sym typeface="Overpass"/>
            </a:endParaRPr>
          </a:p>
          <a:p>
            <a:pPr indent="-317500" lvl="0" marL="457200" rtl="0" algn="l">
              <a:lnSpc>
                <a:spcPct val="115000"/>
              </a:lnSpc>
              <a:spcBef>
                <a:spcPts val="0"/>
              </a:spcBef>
              <a:spcAft>
                <a:spcPts val="0"/>
              </a:spcAft>
              <a:buClr>
                <a:schemeClr val="dk1"/>
              </a:buClr>
              <a:buSzPts val="1400"/>
              <a:buFont typeface="Overpass"/>
              <a:buChar char="●"/>
            </a:pPr>
            <a:r>
              <a:rPr b="1" lang="en" sz="1400">
                <a:solidFill>
                  <a:schemeClr val="dk1"/>
                </a:solidFill>
                <a:latin typeface="Overpass"/>
                <a:ea typeface="Overpass"/>
                <a:cs typeface="Overpass"/>
                <a:sym typeface="Overpass"/>
              </a:rPr>
              <a:t>Support effort estimation</a:t>
            </a:r>
            <a:endParaRPr b="1" sz="1400">
              <a:solidFill>
                <a:schemeClr val="dk1"/>
              </a:solidFill>
              <a:latin typeface="Overpass"/>
              <a:ea typeface="Overpass"/>
              <a:cs typeface="Overpass"/>
              <a:sym typeface="Overpass"/>
            </a:endParaRPr>
          </a:p>
          <a:p>
            <a:pPr indent="-317500" lvl="1" marL="914400" rtl="0" algn="l">
              <a:lnSpc>
                <a:spcPct val="115000"/>
              </a:lnSpc>
              <a:spcBef>
                <a:spcPts val="0"/>
              </a:spcBef>
              <a:spcAft>
                <a:spcPts val="0"/>
              </a:spcAft>
              <a:buClr>
                <a:schemeClr val="dk1"/>
              </a:buClr>
              <a:buSzPts val="1400"/>
              <a:buFont typeface="Overpass"/>
              <a:buChar char="○"/>
            </a:pPr>
            <a:r>
              <a:rPr lang="en" sz="1400">
                <a:solidFill>
                  <a:schemeClr val="dk1"/>
                </a:solidFill>
                <a:latin typeface="Overpass"/>
                <a:ea typeface="Overpass"/>
                <a:cs typeface="Overpass"/>
                <a:sym typeface="Overpass"/>
              </a:rPr>
              <a:t>Relative effort - story points</a:t>
            </a:r>
            <a:endParaRPr sz="1400">
              <a:solidFill>
                <a:schemeClr val="dk1"/>
              </a:solidFill>
              <a:latin typeface="Overpass"/>
              <a:ea typeface="Overpass"/>
              <a:cs typeface="Overpass"/>
              <a:sym typeface="Overpass"/>
            </a:endParaRPr>
          </a:p>
          <a:p>
            <a:pPr indent="-317500" lvl="1" marL="914400" rtl="0" algn="l">
              <a:lnSpc>
                <a:spcPct val="115000"/>
              </a:lnSpc>
              <a:spcBef>
                <a:spcPts val="0"/>
              </a:spcBef>
              <a:spcAft>
                <a:spcPts val="0"/>
              </a:spcAft>
              <a:buClr>
                <a:schemeClr val="dk1"/>
              </a:buClr>
              <a:buSzPts val="1400"/>
              <a:buFont typeface="Overpass"/>
              <a:buChar char="○"/>
            </a:pPr>
            <a:r>
              <a:rPr lang="en" sz="1400">
                <a:solidFill>
                  <a:schemeClr val="dk1"/>
                </a:solidFill>
                <a:latin typeface="Overpass"/>
                <a:ea typeface="Overpass"/>
                <a:cs typeface="Overpass"/>
                <a:sym typeface="Overpass"/>
              </a:rPr>
              <a:t>Take duplications into account</a:t>
            </a:r>
            <a:endParaRPr sz="1400">
              <a:solidFill>
                <a:schemeClr val="dk1"/>
              </a:solidFill>
              <a:latin typeface="Overpass"/>
              <a:ea typeface="Overpass"/>
              <a:cs typeface="Overpass"/>
              <a:sym typeface="Overpass"/>
            </a:endParaRPr>
          </a:p>
          <a:p>
            <a:pPr indent="-317500" lvl="0" marL="457200" rtl="0" algn="l">
              <a:lnSpc>
                <a:spcPct val="115000"/>
              </a:lnSpc>
              <a:spcBef>
                <a:spcPts val="0"/>
              </a:spcBef>
              <a:spcAft>
                <a:spcPts val="0"/>
              </a:spcAft>
              <a:buClr>
                <a:schemeClr val="dk1"/>
              </a:buClr>
              <a:buSzPts val="1400"/>
              <a:buFont typeface="Overpass"/>
              <a:buChar char="●"/>
            </a:pPr>
            <a:r>
              <a:rPr b="1" lang="en" sz="1400">
                <a:solidFill>
                  <a:schemeClr val="dk1"/>
                </a:solidFill>
                <a:latin typeface="Overpass"/>
                <a:ea typeface="Overpass"/>
                <a:cs typeface="Overpass"/>
                <a:sym typeface="Overpass"/>
              </a:rPr>
              <a:t>Accelerate code migration</a:t>
            </a:r>
            <a:endParaRPr b="1" sz="1400">
              <a:solidFill>
                <a:schemeClr val="dk1"/>
              </a:solidFill>
              <a:latin typeface="Overpass"/>
              <a:ea typeface="Overpass"/>
              <a:cs typeface="Overpass"/>
              <a:sym typeface="Overpass"/>
            </a:endParaRPr>
          </a:p>
          <a:p>
            <a:pPr indent="-317500" lvl="1" marL="914400" rtl="0" algn="l">
              <a:lnSpc>
                <a:spcPct val="115000"/>
              </a:lnSpc>
              <a:spcBef>
                <a:spcPts val="0"/>
              </a:spcBef>
              <a:spcAft>
                <a:spcPts val="0"/>
              </a:spcAft>
              <a:buClr>
                <a:schemeClr val="dk1"/>
              </a:buClr>
              <a:buSzPts val="1400"/>
              <a:buFont typeface="Overpass"/>
              <a:buChar char="○"/>
            </a:pPr>
            <a:r>
              <a:rPr lang="en" sz="1400">
                <a:solidFill>
                  <a:schemeClr val="dk1"/>
                </a:solidFill>
                <a:latin typeface="Overpass"/>
                <a:ea typeface="Overpass"/>
                <a:cs typeface="Overpass"/>
                <a:sym typeface="Overpass"/>
              </a:rPr>
              <a:t>Code change guidance</a:t>
            </a:r>
            <a:endParaRPr sz="1400">
              <a:solidFill>
                <a:schemeClr val="dk1"/>
              </a:solidFill>
              <a:latin typeface="Overpass"/>
              <a:ea typeface="Overpass"/>
              <a:cs typeface="Overpass"/>
              <a:sym typeface="Overpass"/>
            </a:endParaRPr>
          </a:p>
          <a:p>
            <a:pPr indent="-317500" lvl="1" marL="914400" rtl="0" algn="l">
              <a:lnSpc>
                <a:spcPct val="115000"/>
              </a:lnSpc>
              <a:spcBef>
                <a:spcPts val="0"/>
              </a:spcBef>
              <a:spcAft>
                <a:spcPts val="0"/>
              </a:spcAft>
              <a:buClr>
                <a:schemeClr val="dk1"/>
              </a:buClr>
              <a:buSzPts val="1400"/>
              <a:buFont typeface="Overpass"/>
              <a:buChar char="○"/>
            </a:pPr>
            <a:r>
              <a:rPr lang="en" sz="1400">
                <a:solidFill>
                  <a:schemeClr val="dk1"/>
                </a:solidFill>
                <a:latin typeface="Overpass"/>
                <a:ea typeface="Overpass"/>
                <a:cs typeface="Overpass"/>
                <a:sym typeface="Overpass"/>
              </a:rPr>
              <a:t>Solve problems only once</a:t>
            </a:r>
            <a:endParaRPr sz="1400">
              <a:solidFill>
                <a:schemeClr val="dk1"/>
              </a:solidFill>
              <a:latin typeface="Overpass"/>
              <a:ea typeface="Overpass"/>
              <a:cs typeface="Overpass"/>
              <a:sym typeface="Overpass"/>
            </a:endParaRPr>
          </a:p>
          <a:p>
            <a:pPr indent="-317500" lvl="1" marL="914400" rtl="0" algn="l">
              <a:lnSpc>
                <a:spcPct val="115000"/>
              </a:lnSpc>
              <a:spcBef>
                <a:spcPts val="0"/>
              </a:spcBef>
              <a:spcAft>
                <a:spcPts val="0"/>
              </a:spcAft>
              <a:buClr>
                <a:schemeClr val="dk1"/>
              </a:buClr>
              <a:buSzPts val="1400"/>
              <a:buFont typeface="Overpass"/>
              <a:buChar char="○"/>
            </a:pPr>
            <a:r>
              <a:rPr lang="en" sz="1400">
                <a:solidFill>
                  <a:schemeClr val="dk1"/>
                </a:solidFill>
                <a:latin typeface="Overpass"/>
                <a:ea typeface="Overpass"/>
                <a:cs typeface="Overpass"/>
                <a:sym typeface="Overpass"/>
              </a:rPr>
              <a:t>Create organizational standards</a:t>
            </a:r>
            <a:endParaRPr sz="1400">
              <a:solidFill>
                <a:schemeClr val="dk1"/>
              </a:solidFill>
              <a:latin typeface="Overpass"/>
              <a:ea typeface="Overpass"/>
              <a:cs typeface="Overpass"/>
              <a:sym typeface="Overpas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8" name="Shape 2938"/>
        <p:cNvGrpSpPr/>
        <p:nvPr/>
      </p:nvGrpSpPr>
      <p:grpSpPr>
        <a:xfrm>
          <a:off x="0" y="0"/>
          <a:ext cx="0" cy="0"/>
          <a:chOff x="0" y="0"/>
          <a:chExt cx="0" cy="0"/>
        </a:xfrm>
      </p:grpSpPr>
      <p:sp>
        <p:nvSpPr>
          <p:cNvPr id="2939" name="Google Shape;2939;gbb96115986_0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0" name="Google Shape;2940;gbb961159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4" name="Shape 2944"/>
        <p:cNvGrpSpPr/>
        <p:nvPr/>
      </p:nvGrpSpPr>
      <p:grpSpPr>
        <a:xfrm>
          <a:off x="0" y="0"/>
          <a:ext cx="0" cy="0"/>
          <a:chOff x="0" y="0"/>
          <a:chExt cx="0" cy="0"/>
        </a:xfrm>
      </p:grpSpPr>
      <p:sp>
        <p:nvSpPr>
          <p:cNvPr id="2945" name="Google Shape;2945;gbb9611598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6" name="Google Shape;2946;gbb9611598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5" name="Shape 2955"/>
        <p:cNvGrpSpPr/>
        <p:nvPr/>
      </p:nvGrpSpPr>
      <p:grpSpPr>
        <a:xfrm>
          <a:off x="0" y="0"/>
          <a:ext cx="0" cy="0"/>
          <a:chOff x="0" y="0"/>
          <a:chExt cx="0" cy="0"/>
        </a:xfrm>
      </p:grpSpPr>
      <p:sp>
        <p:nvSpPr>
          <p:cNvPr id="2956" name="Google Shape;2956;ga324a37f34_0_2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7" name="Google Shape;2957;ga324a37f34_0_2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4" name="Shape 2984"/>
        <p:cNvGrpSpPr/>
        <p:nvPr/>
      </p:nvGrpSpPr>
      <p:grpSpPr>
        <a:xfrm>
          <a:off x="0" y="0"/>
          <a:ext cx="0" cy="0"/>
          <a:chOff x="0" y="0"/>
          <a:chExt cx="0" cy="0"/>
        </a:xfrm>
      </p:grpSpPr>
      <p:sp>
        <p:nvSpPr>
          <p:cNvPr id="2985" name="Google Shape;2985;gaddb4000cf_0_81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6" name="Google Shape;2986;gaddb4000cf_0_8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solidFill>
                  <a:schemeClr val="dk1"/>
                </a:solidFill>
              </a:rPr>
              <a:t>Blue: OpenShift does   Green: User does</a:t>
            </a:r>
            <a:endParaRPr/>
          </a:p>
          <a:p>
            <a:pPr indent="-298450" lvl="0" marL="457200" rtl="0" algn="l">
              <a:lnSpc>
                <a:spcPct val="100000"/>
              </a:lnSpc>
              <a:spcBef>
                <a:spcPts val="0"/>
              </a:spcBef>
              <a:spcAft>
                <a:spcPts val="0"/>
              </a:spcAft>
              <a:buSzPts val="1100"/>
              <a:buChar char="●"/>
            </a:pPr>
            <a:r>
              <a:rPr lang="en"/>
              <a:t>Developers use the existing build process and tools (e.g. Maven, Gradle, Jenkins, Nexus) to build the app binaries (e.g. JAR, WAR, EAR) and use OpenShift CLI to create an app from the app binaries</a:t>
            </a:r>
            <a:endParaRPr/>
          </a:p>
          <a:p>
            <a:pPr indent="-298450" lvl="0" marL="457200" rtl="0" algn="l">
              <a:lnSpc>
                <a:spcPct val="100000"/>
              </a:lnSpc>
              <a:spcBef>
                <a:spcPts val="0"/>
              </a:spcBef>
              <a:spcAft>
                <a:spcPts val="0"/>
              </a:spcAft>
              <a:buSzPts val="1100"/>
              <a:buChar char="●"/>
            </a:pPr>
            <a:r>
              <a:rPr lang="en"/>
              <a:t>S2I combines app binaries (e.g. JAR, WAR, EAR) with a builder image (language and application runtimes) and stores the resulting application image in the image registry </a:t>
            </a:r>
            <a:endParaRPr/>
          </a:p>
          <a:p>
            <a:pPr indent="-298450" lvl="0" marL="457200" rtl="0" algn="l">
              <a:lnSpc>
                <a:spcPct val="100000"/>
              </a:lnSpc>
              <a:spcBef>
                <a:spcPts val="0"/>
              </a:spcBef>
              <a:spcAft>
                <a:spcPts val="0"/>
              </a:spcAft>
              <a:buSzPts val="1100"/>
              <a:buChar char="●"/>
            </a:pPr>
            <a:r>
              <a:rPr lang="en"/>
              <a:t>This image registry by default is the OpenShift integrated docker registry however users can configure S2I to push the built images to third-party registries such as Docker Hub, Nexus, Artifactory, Amazon ECR, Quay, etc. </a:t>
            </a:r>
            <a:endParaRPr/>
          </a:p>
          <a:p>
            <a:pPr indent="-298450" lvl="0" marL="457200" rtl="0" algn="l">
              <a:lnSpc>
                <a:spcPct val="100000"/>
              </a:lnSpc>
              <a:spcBef>
                <a:spcPts val="0"/>
              </a:spcBef>
              <a:spcAft>
                <a:spcPts val="0"/>
              </a:spcAft>
              <a:buSzPts val="1100"/>
              <a:buChar char="●"/>
            </a:pPr>
            <a:r>
              <a:rPr lang="en"/>
              <a:t>OpenShift monitors the builder images in the image registry and can automatically rebuild the application images if the language (e.g. Java, Ruby, etc) or application runtime (JBoss EAP, JBoss Web Server, Tomcat, etc) image is updated for example due to security patches.</a:t>
            </a:r>
            <a:endParaRPr/>
          </a:p>
          <a:p>
            <a:pPr indent="-298450" lvl="0" marL="457200" rtl="0" algn="l">
              <a:lnSpc>
                <a:spcPct val="100000"/>
              </a:lnSpc>
              <a:spcBef>
                <a:spcPts val="0"/>
              </a:spcBef>
              <a:spcAft>
                <a:spcPts val="0"/>
              </a:spcAft>
              <a:buSzPts val="1100"/>
              <a:buChar char="●"/>
            </a:pPr>
            <a:r>
              <a:rPr lang="en"/>
              <a:t>OpenShift automates the deployment of application containers across multiple hosts via the Kubernetes. Users can trigger deployments, rollback, configure A/B or other custom deployments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5" name="Shape 3025"/>
        <p:cNvGrpSpPr/>
        <p:nvPr/>
      </p:nvGrpSpPr>
      <p:grpSpPr>
        <a:xfrm>
          <a:off x="0" y="0"/>
          <a:ext cx="0" cy="0"/>
          <a:chOff x="0" y="0"/>
          <a:chExt cx="0" cy="0"/>
        </a:xfrm>
      </p:grpSpPr>
      <p:sp>
        <p:nvSpPr>
          <p:cNvPr id="3026" name="Google Shape;3026;ga324a37f34_0_2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7" name="Google Shape;3027;ga324a37f34_0_2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4" name="Shape 2144"/>
        <p:cNvGrpSpPr/>
        <p:nvPr/>
      </p:nvGrpSpPr>
      <p:grpSpPr>
        <a:xfrm>
          <a:off x="0" y="0"/>
          <a:ext cx="0" cy="0"/>
          <a:chOff x="0" y="0"/>
          <a:chExt cx="0" cy="0"/>
        </a:xfrm>
      </p:grpSpPr>
      <p:sp>
        <p:nvSpPr>
          <p:cNvPr id="2145" name="Google Shape;2145;gaddb4000cf_0_30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6" name="Google Shape;2146;gaddb4000cf_0_30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TYPICAL CUSTOMER LANDSCAPE</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a:t>Containers, microservices, reactive, serverless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9" name="Shape 3059"/>
        <p:cNvGrpSpPr/>
        <p:nvPr/>
      </p:nvGrpSpPr>
      <p:grpSpPr>
        <a:xfrm>
          <a:off x="0" y="0"/>
          <a:ext cx="0" cy="0"/>
          <a:chOff x="0" y="0"/>
          <a:chExt cx="0" cy="0"/>
        </a:xfrm>
      </p:grpSpPr>
      <p:sp>
        <p:nvSpPr>
          <p:cNvPr id="3060" name="Google Shape;3060;ga324a37f34_0_38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1" name="Google Shape;3061;ga324a37f34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7" name="Shape 3067"/>
        <p:cNvGrpSpPr/>
        <p:nvPr/>
      </p:nvGrpSpPr>
      <p:grpSpPr>
        <a:xfrm>
          <a:off x="0" y="0"/>
          <a:ext cx="0" cy="0"/>
          <a:chOff x="0" y="0"/>
          <a:chExt cx="0" cy="0"/>
        </a:xfrm>
      </p:grpSpPr>
      <p:sp>
        <p:nvSpPr>
          <p:cNvPr id="3068" name="Google Shape;3068;g547716335e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9" name="Google Shape;3069;g547716335e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4" name="Shape 2214"/>
        <p:cNvGrpSpPr/>
        <p:nvPr/>
      </p:nvGrpSpPr>
      <p:grpSpPr>
        <a:xfrm>
          <a:off x="0" y="0"/>
          <a:ext cx="0" cy="0"/>
          <a:chOff x="0" y="0"/>
          <a:chExt cx="0" cy="0"/>
        </a:xfrm>
      </p:grpSpPr>
      <p:sp>
        <p:nvSpPr>
          <p:cNvPr id="2215" name="Google Shape;2215;ga324a37f34_0_6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6" name="Google Shape;2216;ga324a37f34_0_6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NOW WHAT DO YOU DO?</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Now what do you do? You know they need to modernize existing applications,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(CLICK)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you would like to start developing new applications the modern way, maybe with an application runtimes like Spring boot, node.js or fully cloud native leveraging cloud and containers.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(CLICK)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But how can you do that without adding more complexity and inconsistencies?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6" name="Shape 2226"/>
        <p:cNvGrpSpPr/>
        <p:nvPr/>
      </p:nvGrpSpPr>
      <p:grpSpPr>
        <a:xfrm>
          <a:off x="0" y="0"/>
          <a:ext cx="0" cy="0"/>
          <a:chOff x="0" y="0"/>
          <a:chExt cx="0" cy="0"/>
        </a:xfrm>
      </p:grpSpPr>
      <p:sp>
        <p:nvSpPr>
          <p:cNvPr id="2227" name="Google Shape;2227;gc3eee53da3_0_1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8" name="Google Shape;2228;gc3eee53da3_0_1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2" name="Shape 2232"/>
        <p:cNvGrpSpPr/>
        <p:nvPr/>
      </p:nvGrpSpPr>
      <p:grpSpPr>
        <a:xfrm>
          <a:off x="0" y="0"/>
          <a:ext cx="0" cy="0"/>
          <a:chOff x="0" y="0"/>
          <a:chExt cx="0" cy="0"/>
        </a:xfrm>
      </p:grpSpPr>
      <p:sp>
        <p:nvSpPr>
          <p:cNvPr id="2233" name="Google Shape;2233;gc3eee53da3_0_1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4" name="Google Shape;2234;gc3eee53da3_0_1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3" name="Shape 2243"/>
        <p:cNvGrpSpPr/>
        <p:nvPr/>
      </p:nvGrpSpPr>
      <p:grpSpPr>
        <a:xfrm>
          <a:off x="0" y="0"/>
          <a:ext cx="0" cy="0"/>
          <a:chOff x="0" y="0"/>
          <a:chExt cx="0" cy="0"/>
        </a:xfrm>
      </p:grpSpPr>
      <p:sp>
        <p:nvSpPr>
          <p:cNvPr id="2244" name="Google Shape;2244;gc3eee53da3_0_1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5" name="Google Shape;2245;gc3eee53da3_0_1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12.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3.png"/><Relationship Id="rId3" Type="http://schemas.openxmlformats.org/officeDocument/2006/relationships/image" Target="../media/image59.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7.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12.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1.png"/><Relationship Id="rId3" Type="http://schemas.openxmlformats.org/officeDocument/2006/relationships/image" Target="../media/image62.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3.png"/><Relationship Id="rId7" Type="http://schemas.openxmlformats.org/officeDocument/2006/relationships/image" Target="../media/image78.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2.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5.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5.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4.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6.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png"/><Relationship Id="rId3" Type="http://schemas.openxmlformats.org/officeDocument/2006/relationships/image" Target="../media/image1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1.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2.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3.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3.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7.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5.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4.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8.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8.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0.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2.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9.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2.png"/><Relationship Id="rId3" Type="http://schemas.openxmlformats.org/officeDocument/2006/relationships/image" Target="../media/image94.png"/><Relationship Id="rId4" Type="http://schemas.openxmlformats.org/officeDocument/2006/relationships/image" Target="../media/image97.png"/><Relationship Id="rId5" Type="http://schemas.openxmlformats.org/officeDocument/2006/relationships/image" Target="../media/image95.png"/><Relationship Id="rId6" Type="http://schemas.openxmlformats.org/officeDocument/2006/relationships/image" Target="../media/image101.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6.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7.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4.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8.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3.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1.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2.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8.png"/><Relationship Id="rId3" Type="http://schemas.openxmlformats.org/officeDocument/2006/relationships/image" Target="../media/image92.png"/><Relationship Id="rId4" Type="http://schemas.openxmlformats.org/officeDocument/2006/relationships/image" Target="../media/image94.png"/><Relationship Id="rId5" Type="http://schemas.openxmlformats.org/officeDocument/2006/relationships/image" Target="../media/image97.png"/><Relationship Id="rId6" Type="http://schemas.openxmlformats.org/officeDocument/2006/relationships/image" Target="../media/image95.png"/><Relationship Id="rId7" Type="http://schemas.openxmlformats.org/officeDocument/2006/relationships/image" Target="../media/image101.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4.png"/><Relationship Id="rId3" Type="http://schemas.openxmlformats.org/officeDocument/2006/relationships/image" Target="../media/image92.png"/><Relationship Id="rId4" Type="http://schemas.openxmlformats.org/officeDocument/2006/relationships/image" Target="../media/image94.png"/><Relationship Id="rId5" Type="http://schemas.openxmlformats.org/officeDocument/2006/relationships/image" Target="../media/image97.png"/><Relationship Id="rId6" Type="http://schemas.openxmlformats.org/officeDocument/2006/relationships/image" Target="../media/image95.png"/><Relationship Id="rId7" Type="http://schemas.openxmlformats.org/officeDocument/2006/relationships/image" Target="../media/image101.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3.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8.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0.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4.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1.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1.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2.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7.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0.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2.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9.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5.png"/><Relationship Id="rId3" Type="http://schemas.openxmlformats.org/officeDocument/2006/relationships/image" Target="../media/image117.png"/><Relationship Id="rId4" Type="http://schemas.openxmlformats.org/officeDocument/2006/relationships/image" Target="../media/image116.png"/><Relationship Id="rId5" Type="http://schemas.openxmlformats.org/officeDocument/2006/relationships/image" Target="../media/image133.png"/><Relationship Id="rId6" Type="http://schemas.openxmlformats.org/officeDocument/2006/relationships/image" Target="../media/image123.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0.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8.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7.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9.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1.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5.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8.png"/><Relationship Id="rId3" Type="http://schemas.openxmlformats.org/officeDocument/2006/relationships/image" Target="../media/image115.png"/><Relationship Id="rId4" Type="http://schemas.openxmlformats.org/officeDocument/2006/relationships/image" Target="../media/image117.png"/><Relationship Id="rId5" Type="http://schemas.openxmlformats.org/officeDocument/2006/relationships/image" Target="../media/image116.png"/><Relationship Id="rId6" Type="http://schemas.openxmlformats.org/officeDocument/2006/relationships/image" Target="../media/image133.png"/><Relationship Id="rId7" Type="http://schemas.openxmlformats.org/officeDocument/2006/relationships/image" Target="../media/image123.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1.png"/><Relationship Id="rId3" Type="http://schemas.openxmlformats.org/officeDocument/2006/relationships/image" Target="../media/image115.png"/><Relationship Id="rId4" Type="http://schemas.openxmlformats.org/officeDocument/2006/relationships/image" Target="../media/image117.png"/><Relationship Id="rId5" Type="http://schemas.openxmlformats.org/officeDocument/2006/relationships/image" Target="../media/image116.png"/><Relationship Id="rId6" Type="http://schemas.openxmlformats.org/officeDocument/2006/relationships/image" Target="../media/image133.png"/><Relationship Id="rId7" Type="http://schemas.openxmlformats.org/officeDocument/2006/relationships/image" Target="../media/image123.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2.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2.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7.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1.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0.pn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7.pn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1.pn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9.pn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2.png"/><Relationship Id="rId7"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10.png"/><Relationship Id="rId6" Type="http://schemas.openxmlformats.org/officeDocument/2006/relationships/image" Target="../media/image13.png"/><Relationship Id="rId7" Type="http://schemas.openxmlformats.org/officeDocument/2006/relationships/image" Target="../media/image16.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7.png"/><Relationship Id="rId3" Type="http://schemas.openxmlformats.org/officeDocument/2006/relationships/image" Target="../media/image36.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3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 Id="rId3" Type="http://schemas.openxmlformats.org/officeDocument/2006/relationships/image" Target="../media/image38.png"/><Relationship Id="rId4" Type="http://schemas.openxmlformats.org/officeDocument/2006/relationships/image" Target="../media/image42.png"/><Relationship Id="rId5" Type="http://schemas.openxmlformats.org/officeDocument/2006/relationships/image" Target="../media/image40.png"/><Relationship Id="rId6" Type="http://schemas.openxmlformats.org/officeDocument/2006/relationships/image" Target="../media/image43.png"/><Relationship Id="rId7" Type="http://schemas.openxmlformats.org/officeDocument/2006/relationships/image" Target="../media/image46.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 Id="rId3" Type="http://schemas.openxmlformats.org/officeDocument/2006/relationships/image" Target="../media/image38.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8.png"/><Relationship Id="rId3" Type="http://schemas.openxmlformats.org/officeDocument/2006/relationships/image" Target="../media/image38.png"/><Relationship Id="rId4" Type="http://schemas.openxmlformats.org/officeDocument/2006/relationships/image" Target="../media/image42.png"/><Relationship Id="rId5" Type="http://schemas.openxmlformats.org/officeDocument/2006/relationships/image" Target="../media/image40.png"/><Relationship Id="rId6" Type="http://schemas.openxmlformats.org/officeDocument/2006/relationships/image" Target="../media/image43.png"/><Relationship Id="rId7" Type="http://schemas.openxmlformats.org/officeDocument/2006/relationships/image" Target="../media/image46.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6.png"/><Relationship Id="rId3" Type="http://schemas.openxmlformats.org/officeDocument/2006/relationships/image" Target="../media/image38.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png"/><Relationship Id="rId3" Type="http://schemas.openxmlformats.org/officeDocument/2006/relationships/image" Target="../media/image38.png"/><Relationship Id="rId4" Type="http://schemas.openxmlformats.org/officeDocument/2006/relationships/image" Target="../media/image42.png"/><Relationship Id="rId5" Type="http://schemas.openxmlformats.org/officeDocument/2006/relationships/image" Target="../media/image40.png"/><Relationship Id="rId6" Type="http://schemas.openxmlformats.org/officeDocument/2006/relationships/image" Target="../media/image43.png"/><Relationship Id="rId7" Type="http://schemas.openxmlformats.org/officeDocument/2006/relationships/image" Target="../media/image46.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 Id="rId3" Type="http://schemas.openxmlformats.org/officeDocument/2006/relationships/image" Target="../media/image38.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3.png"/><Relationship Id="rId3" Type="http://schemas.openxmlformats.org/officeDocument/2006/relationships/image" Target="../media/image38.png"/><Relationship Id="rId4" Type="http://schemas.openxmlformats.org/officeDocument/2006/relationships/image" Target="../media/image42.png"/><Relationship Id="rId5" Type="http://schemas.openxmlformats.org/officeDocument/2006/relationships/image" Target="../media/image40.png"/><Relationship Id="rId6" Type="http://schemas.openxmlformats.org/officeDocument/2006/relationships/image" Target="../media/image43.png"/><Relationship Id="rId7" Type="http://schemas.openxmlformats.org/officeDocument/2006/relationships/image" Target="../media/image46.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5.png"/><Relationship Id="rId3" Type="http://schemas.openxmlformats.org/officeDocument/2006/relationships/image" Target="../media/image38.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4.png"/><Relationship Id="rId3" Type="http://schemas.openxmlformats.org/officeDocument/2006/relationships/image" Target="../media/image38.png"/><Relationship Id="rId4" Type="http://schemas.openxmlformats.org/officeDocument/2006/relationships/image" Target="../media/image42.png"/><Relationship Id="rId5" Type="http://schemas.openxmlformats.org/officeDocument/2006/relationships/image" Target="../media/image40.png"/><Relationship Id="rId6" Type="http://schemas.openxmlformats.org/officeDocument/2006/relationships/image" Target="../media/image43.png"/><Relationship Id="rId7" Type="http://schemas.openxmlformats.org/officeDocument/2006/relationships/image" Target="../media/image46.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6.png"/><Relationship Id="rId3" Type="http://schemas.openxmlformats.org/officeDocument/2006/relationships/image" Target="../media/image3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7.png"/><Relationship Id="rId3" Type="http://schemas.openxmlformats.org/officeDocument/2006/relationships/image" Target="../media/image1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0.png"/><Relationship Id="rId3" Type="http://schemas.openxmlformats.org/officeDocument/2006/relationships/image" Target="../media/image38.png"/><Relationship Id="rId4" Type="http://schemas.openxmlformats.org/officeDocument/2006/relationships/image" Target="../media/image42.png"/><Relationship Id="rId5" Type="http://schemas.openxmlformats.org/officeDocument/2006/relationships/image" Target="../media/image40.png"/><Relationship Id="rId6" Type="http://schemas.openxmlformats.org/officeDocument/2006/relationships/image" Target="../media/image43.png"/><Relationship Id="rId7" Type="http://schemas.openxmlformats.org/officeDocument/2006/relationships/image" Target="../media/image46.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4.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0.png"/><Relationship Id="rId3" Type="http://schemas.openxmlformats.org/officeDocument/2006/relationships/image" Target="../media/image53.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1.png"/><Relationship Id="rId3" Type="http://schemas.openxmlformats.org/officeDocument/2006/relationships/image" Target="../media/image5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6.png"/><Relationship Id="rId3" Type="http://schemas.openxmlformats.org/officeDocument/2006/relationships/image" Target="../media/image53.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6.png"/><Relationship Id="rId3" Type="http://schemas.openxmlformats.org/officeDocument/2006/relationships/image" Target="../media/image53.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png"/><Relationship Id="rId3" Type="http://schemas.openxmlformats.org/officeDocument/2006/relationships/image" Target="../media/image6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12" name="Google Shape;12;p2"/>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600">
                <a:solidFill>
                  <a:schemeClr val="lt1"/>
                </a:solidFill>
              </a:defRPr>
            </a:lvl1pPr>
            <a:lvl2pPr lvl="1" rtl="0">
              <a:lnSpc>
                <a:spcPct val="105000"/>
              </a:lnSpc>
              <a:spcBef>
                <a:spcPts val="0"/>
              </a:spcBef>
              <a:spcAft>
                <a:spcPts val="0"/>
              </a:spcAft>
              <a:buNone/>
              <a:defRPr sz="4600">
                <a:solidFill>
                  <a:schemeClr val="lt1"/>
                </a:solidFill>
              </a:defRPr>
            </a:lvl2pPr>
            <a:lvl3pPr lvl="2" rtl="0">
              <a:lnSpc>
                <a:spcPct val="105000"/>
              </a:lnSpc>
              <a:spcBef>
                <a:spcPts val="0"/>
              </a:spcBef>
              <a:spcAft>
                <a:spcPts val="0"/>
              </a:spcAft>
              <a:buNone/>
              <a:defRPr sz="4600">
                <a:solidFill>
                  <a:schemeClr val="lt1"/>
                </a:solidFill>
              </a:defRPr>
            </a:lvl3pPr>
            <a:lvl4pPr lvl="3" rtl="0">
              <a:lnSpc>
                <a:spcPct val="105000"/>
              </a:lnSpc>
              <a:spcBef>
                <a:spcPts val="0"/>
              </a:spcBef>
              <a:spcAft>
                <a:spcPts val="0"/>
              </a:spcAft>
              <a:buNone/>
              <a:defRPr sz="4600">
                <a:solidFill>
                  <a:schemeClr val="lt1"/>
                </a:solidFill>
              </a:defRPr>
            </a:lvl4pPr>
            <a:lvl5pPr lvl="4" rtl="0">
              <a:lnSpc>
                <a:spcPct val="105000"/>
              </a:lnSpc>
              <a:spcBef>
                <a:spcPts val="0"/>
              </a:spcBef>
              <a:spcAft>
                <a:spcPts val="0"/>
              </a:spcAft>
              <a:buNone/>
              <a:defRPr sz="4600">
                <a:solidFill>
                  <a:schemeClr val="lt1"/>
                </a:solidFill>
              </a:defRPr>
            </a:lvl5pPr>
            <a:lvl6pPr lvl="5" rtl="0">
              <a:lnSpc>
                <a:spcPct val="105000"/>
              </a:lnSpc>
              <a:spcBef>
                <a:spcPts val="0"/>
              </a:spcBef>
              <a:spcAft>
                <a:spcPts val="0"/>
              </a:spcAft>
              <a:buNone/>
              <a:defRPr sz="4600">
                <a:solidFill>
                  <a:schemeClr val="lt1"/>
                </a:solidFill>
              </a:defRPr>
            </a:lvl6pPr>
            <a:lvl7pPr lvl="6" rtl="0">
              <a:lnSpc>
                <a:spcPct val="105000"/>
              </a:lnSpc>
              <a:spcBef>
                <a:spcPts val="0"/>
              </a:spcBef>
              <a:spcAft>
                <a:spcPts val="0"/>
              </a:spcAft>
              <a:buNone/>
              <a:defRPr sz="4600">
                <a:solidFill>
                  <a:schemeClr val="lt1"/>
                </a:solidFill>
              </a:defRPr>
            </a:lvl7pPr>
            <a:lvl8pPr lvl="7" rtl="0">
              <a:lnSpc>
                <a:spcPct val="105000"/>
              </a:lnSpc>
              <a:spcBef>
                <a:spcPts val="0"/>
              </a:spcBef>
              <a:spcAft>
                <a:spcPts val="0"/>
              </a:spcAft>
              <a:buNone/>
              <a:defRPr sz="4600">
                <a:solidFill>
                  <a:schemeClr val="lt1"/>
                </a:solidFill>
              </a:defRPr>
            </a:lvl8pPr>
            <a:lvl9pPr lvl="8" rtl="0">
              <a:lnSpc>
                <a:spcPct val="105000"/>
              </a:lnSpc>
              <a:spcBef>
                <a:spcPts val="0"/>
              </a:spcBef>
              <a:spcAft>
                <a:spcPts val="0"/>
              </a:spcAft>
              <a:buNone/>
              <a:defRPr sz="4600">
                <a:solidFill>
                  <a:schemeClr val="lt1"/>
                </a:solidFill>
              </a:defRPr>
            </a:lvl9pPr>
          </a:lstStyle>
          <a:p/>
        </p:txBody>
      </p:sp>
      <p:sp>
        <p:nvSpPr>
          <p:cNvPr id="13" name="Google Shape;13;p2"/>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14" name="Google Shape;14;p2"/>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15" name="Google Shape;15;p2"/>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6" name="Google Shape;16;p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7" name="Google Shape;17;p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109" name="Shape 109"/>
        <p:cNvGrpSpPr/>
        <p:nvPr/>
      </p:nvGrpSpPr>
      <p:grpSpPr>
        <a:xfrm>
          <a:off x="0" y="0"/>
          <a:ext cx="0" cy="0"/>
          <a:chOff x="0" y="0"/>
          <a:chExt cx="0" cy="0"/>
        </a:xfrm>
      </p:grpSpPr>
      <p:sp>
        <p:nvSpPr>
          <p:cNvPr id="110" name="Google Shape;110;p11"/>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accent1"/>
                </a:solidFill>
              </a:defRPr>
            </a:lvl1pPr>
            <a:lvl2pPr lvl="1" rtl="0">
              <a:lnSpc>
                <a:spcPct val="100000"/>
              </a:lnSpc>
              <a:spcBef>
                <a:spcPts val="0"/>
              </a:spcBef>
              <a:spcAft>
                <a:spcPts val="0"/>
              </a:spcAft>
              <a:buNone/>
              <a:defRPr sz="5400">
                <a:solidFill>
                  <a:schemeClr val="accent1"/>
                </a:solidFill>
              </a:defRPr>
            </a:lvl2pPr>
            <a:lvl3pPr lvl="2" rtl="0">
              <a:lnSpc>
                <a:spcPct val="100000"/>
              </a:lnSpc>
              <a:spcBef>
                <a:spcPts val="0"/>
              </a:spcBef>
              <a:spcAft>
                <a:spcPts val="0"/>
              </a:spcAft>
              <a:buNone/>
              <a:defRPr sz="5400">
                <a:solidFill>
                  <a:schemeClr val="accent1"/>
                </a:solidFill>
              </a:defRPr>
            </a:lvl3pPr>
            <a:lvl4pPr lvl="3" rtl="0">
              <a:lnSpc>
                <a:spcPct val="100000"/>
              </a:lnSpc>
              <a:spcBef>
                <a:spcPts val="0"/>
              </a:spcBef>
              <a:spcAft>
                <a:spcPts val="0"/>
              </a:spcAft>
              <a:buNone/>
              <a:defRPr sz="5400">
                <a:solidFill>
                  <a:schemeClr val="accent1"/>
                </a:solidFill>
              </a:defRPr>
            </a:lvl4pPr>
            <a:lvl5pPr lvl="4" rtl="0">
              <a:lnSpc>
                <a:spcPct val="100000"/>
              </a:lnSpc>
              <a:spcBef>
                <a:spcPts val="0"/>
              </a:spcBef>
              <a:spcAft>
                <a:spcPts val="0"/>
              </a:spcAft>
              <a:buNone/>
              <a:defRPr sz="5400">
                <a:solidFill>
                  <a:schemeClr val="accent1"/>
                </a:solidFill>
              </a:defRPr>
            </a:lvl5pPr>
            <a:lvl6pPr lvl="5" rtl="0">
              <a:lnSpc>
                <a:spcPct val="100000"/>
              </a:lnSpc>
              <a:spcBef>
                <a:spcPts val="0"/>
              </a:spcBef>
              <a:spcAft>
                <a:spcPts val="0"/>
              </a:spcAft>
              <a:buNone/>
              <a:defRPr sz="5400">
                <a:solidFill>
                  <a:schemeClr val="accent1"/>
                </a:solidFill>
              </a:defRPr>
            </a:lvl6pPr>
            <a:lvl7pPr lvl="6" rtl="0">
              <a:lnSpc>
                <a:spcPct val="100000"/>
              </a:lnSpc>
              <a:spcBef>
                <a:spcPts val="0"/>
              </a:spcBef>
              <a:spcAft>
                <a:spcPts val="0"/>
              </a:spcAft>
              <a:buNone/>
              <a:defRPr sz="5400">
                <a:solidFill>
                  <a:schemeClr val="accent1"/>
                </a:solidFill>
              </a:defRPr>
            </a:lvl7pPr>
            <a:lvl8pPr lvl="7" rtl="0">
              <a:lnSpc>
                <a:spcPct val="100000"/>
              </a:lnSpc>
              <a:spcBef>
                <a:spcPts val="0"/>
              </a:spcBef>
              <a:spcAft>
                <a:spcPts val="0"/>
              </a:spcAft>
              <a:buNone/>
              <a:defRPr sz="5400">
                <a:solidFill>
                  <a:schemeClr val="accent1"/>
                </a:solidFill>
              </a:defRPr>
            </a:lvl8pPr>
            <a:lvl9pPr lvl="8" rtl="0">
              <a:lnSpc>
                <a:spcPct val="100000"/>
              </a:lnSpc>
              <a:spcBef>
                <a:spcPts val="0"/>
              </a:spcBef>
              <a:spcAft>
                <a:spcPts val="0"/>
              </a:spcAft>
              <a:buNone/>
              <a:defRPr sz="5400">
                <a:solidFill>
                  <a:schemeClr val="accent1"/>
                </a:solidFill>
              </a:defRPr>
            </a:lvl9pPr>
          </a:lstStyle>
          <a:p/>
        </p:txBody>
      </p:sp>
      <p:cxnSp>
        <p:nvCxnSpPr>
          <p:cNvPr id="111" name="Google Shape;111;p11"/>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12" name="Google Shape;112;p11"/>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113" name="Google Shape;113;p11"/>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114" name="Google Shape;114;p11"/>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
        <p:nvSpPr>
          <p:cNvPr id="115" name="Google Shape;115;p1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4">
    <p:spTree>
      <p:nvGrpSpPr>
        <p:cNvPr id="1148" name="Shape 1148"/>
        <p:cNvGrpSpPr/>
        <p:nvPr/>
      </p:nvGrpSpPr>
      <p:grpSpPr>
        <a:xfrm>
          <a:off x="0" y="0"/>
          <a:ext cx="0" cy="0"/>
          <a:chOff x="0" y="0"/>
          <a:chExt cx="0" cy="0"/>
        </a:xfrm>
      </p:grpSpPr>
      <p:sp>
        <p:nvSpPr>
          <p:cNvPr id="1149" name="Google Shape;1149;p102"/>
          <p:cNvSpPr txBox="1"/>
          <p:nvPr>
            <p:ph type="title"/>
          </p:nvPr>
        </p:nvSpPr>
        <p:spPr>
          <a:xfrm>
            <a:off x="1752600" y="946000"/>
            <a:ext cx="8686800" cy="4734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1150" name="Google Shape;1150;p102"/>
          <p:cNvCxnSpPr/>
          <p:nvPr/>
        </p:nvCxnSpPr>
        <p:spPr>
          <a:xfrm rot="10800000">
            <a:off x="447775" y="100"/>
            <a:ext cx="0" cy="886500"/>
          </a:xfrm>
          <a:prstGeom prst="straightConnector1">
            <a:avLst/>
          </a:prstGeom>
          <a:noFill/>
          <a:ln cap="flat" cmpd="sng" w="9525">
            <a:solidFill>
              <a:srgbClr val="5A5A5A"/>
            </a:solidFill>
            <a:prstDash val="solid"/>
            <a:round/>
            <a:headEnd len="med" w="med" type="none"/>
            <a:tailEnd len="med" w="med" type="none"/>
          </a:ln>
        </p:spPr>
      </p:cxnSp>
      <p:sp>
        <p:nvSpPr>
          <p:cNvPr id="1151" name="Google Shape;1151;p10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9pPr>
          </a:lstStyle>
          <a:p/>
        </p:txBody>
      </p:sp>
      <p:cxnSp>
        <p:nvCxnSpPr>
          <p:cNvPr id="1152" name="Google Shape;1152;p102"/>
          <p:cNvCxnSpPr/>
          <p:nvPr/>
        </p:nvCxnSpPr>
        <p:spPr>
          <a:xfrm rot="10800000">
            <a:off x="447767" y="6401400"/>
            <a:ext cx="0" cy="456600"/>
          </a:xfrm>
          <a:prstGeom prst="straightConnector1">
            <a:avLst/>
          </a:prstGeom>
          <a:noFill/>
          <a:ln cap="flat" cmpd="sng" w="9525">
            <a:solidFill>
              <a:srgbClr val="5A5A5A"/>
            </a:solidFill>
            <a:prstDash val="solid"/>
            <a:round/>
            <a:headEnd len="med" w="med" type="none"/>
            <a:tailEnd len="med" w="med" type="none"/>
          </a:ln>
        </p:spPr>
      </p:cxnSp>
      <p:sp>
        <p:nvSpPr>
          <p:cNvPr id="1153" name="Google Shape;1153;p10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5A5A5A"/>
                </a:solidFill>
                <a:latin typeface="Overpass SemiBold"/>
                <a:ea typeface="Overpass SemiBold"/>
                <a:cs typeface="Overpass SemiBold"/>
                <a:sym typeface="Overpass SemiBold"/>
              </a:defRPr>
            </a:lvl1pPr>
            <a:lvl2pPr lvl="1" rtl="0" algn="ctr">
              <a:buNone/>
              <a:defRPr sz="800">
                <a:solidFill>
                  <a:srgbClr val="5A5A5A"/>
                </a:solidFill>
                <a:latin typeface="Overpass SemiBold"/>
                <a:ea typeface="Overpass SemiBold"/>
                <a:cs typeface="Overpass SemiBold"/>
                <a:sym typeface="Overpass SemiBold"/>
              </a:defRPr>
            </a:lvl2pPr>
            <a:lvl3pPr lvl="2" rtl="0" algn="ctr">
              <a:buNone/>
              <a:defRPr sz="800">
                <a:solidFill>
                  <a:srgbClr val="5A5A5A"/>
                </a:solidFill>
                <a:latin typeface="Overpass SemiBold"/>
                <a:ea typeface="Overpass SemiBold"/>
                <a:cs typeface="Overpass SemiBold"/>
                <a:sym typeface="Overpass SemiBold"/>
              </a:defRPr>
            </a:lvl3pPr>
            <a:lvl4pPr lvl="3" rtl="0" algn="ctr">
              <a:buNone/>
              <a:defRPr sz="800">
                <a:solidFill>
                  <a:srgbClr val="5A5A5A"/>
                </a:solidFill>
                <a:latin typeface="Overpass SemiBold"/>
                <a:ea typeface="Overpass SemiBold"/>
                <a:cs typeface="Overpass SemiBold"/>
                <a:sym typeface="Overpass SemiBold"/>
              </a:defRPr>
            </a:lvl4pPr>
            <a:lvl5pPr lvl="4" rtl="0" algn="ctr">
              <a:buNone/>
              <a:defRPr sz="800">
                <a:solidFill>
                  <a:srgbClr val="5A5A5A"/>
                </a:solidFill>
                <a:latin typeface="Overpass SemiBold"/>
                <a:ea typeface="Overpass SemiBold"/>
                <a:cs typeface="Overpass SemiBold"/>
                <a:sym typeface="Overpass SemiBold"/>
              </a:defRPr>
            </a:lvl5pPr>
            <a:lvl6pPr lvl="5" rtl="0" algn="ctr">
              <a:buNone/>
              <a:defRPr sz="800">
                <a:solidFill>
                  <a:srgbClr val="5A5A5A"/>
                </a:solidFill>
                <a:latin typeface="Overpass SemiBold"/>
                <a:ea typeface="Overpass SemiBold"/>
                <a:cs typeface="Overpass SemiBold"/>
                <a:sym typeface="Overpass SemiBold"/>
              </a:defRPr>
            </a:lvl6pPr>
            <a:lvl7pPr lvl="6" rtl="0" algn="ctr">
              <a:buNone/>
              <a:defRPr sz="800">
                <a:solidFill>
                  <a:srgbClr val="5A5A5A"/>
                </a:solidFill>
                <a:latin typeface="Overpass SemiBold"/>
                <a:ea typeface="Overpass SemiBold"/>
                <a:cs typeface="Overpass SemiBold"/>
                <a:sym typeface="Overpass SemiBold"/>
              </a:defRPr>
            </a:lvl7pPr>
            <a:lvl8pPr lvl="7" rtl="0" algn="ctr">
              <a:buNone/>
              <a:defRPr sz="800">
                <a:solidFill>
                  <a:srgbClr val="5A5A5A"/>
                </a:solidFill>
                <a:latin typeface="Overpass SemiBold"/>
                <a:ea typeface="Overpass SemiBold"/>
                <a:cs typeface="Overpass SemiBold"/>
                <a:sym typeface="Overpass SemiBold"/>
              </a:defRPr>
            </a:lvl8pPr>
            <a:lvl9pPr lvl="8" rtl="0" algn="ctr">
              <a:buNone/>
              <a:defRPr sz="800">
                <a:solidFill>
                  <a:srgbClr val="5A5A5A"/>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154" name="Google Shape;1154;p102"/>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pic>
        <p:nvPicPr>
          <p:cNvPr id="1155" name="Google Shape;1155;p102"/>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1156" name="Google Shape;1156;p102"/>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
        <p:nvSpPr>
          <p:cNvPr id="1157" name="Google Shape;1157;p102"/>
          <p:cNvSpPr txBox="1"/>
          <p:nvPr>
            <p:ph idx="3" type="subTitle"/>
          </p:nvPr>
        </p:nvSpPr>
        <p:spPr>
          <a:xfrm>
            <a:off x="1752600" y="1440400"/>
            <a:ext cx="8686800" cy="473400"/>
          </a:xfrm>
          <a:prstGeom prst="rect">
            <a:avLst/>
          </a:prstGeom>
        </p:spPr>
        <p:txBody>
          <a:bodyPr anchorCtr="0" anchor="t" bIns="0" lIns="0" spcFirstLastPara="1" rIns="0" wrap="square" tIns="0">
            <a:noAutofit/>
          </a:bodyPr>
          <a:lstStyle>
            <a:lvl1pPr lvl="0" rtl="0" algn="ctr">
              <a:spcBef>
                <a:spcPts val="0"/>
              </a:spcBef>
              <a:spcAft>
                <a:spcPts val="0"/>
              </a:spcAft>
              <a:buNone/>
              <a:defRPr sz="2000">
                <a:solidFill>
                  <a:srgbClr val="5A5A5A"/>
                </a:solidFill>
              </a:defRPr>
            </a:lvl1pPr>
            <a:lvl2pPr lvl="1" rtl="0" algn="ctr">
              <a:spcBef>
                <a:spcPts val="2100"/>
              </a:spcBef>
              <a:spcAft>
                <a:spcPts val="0"/>
              </a:spcAft>
              <a:buNone/>
              <a:defRPr sz="2000">
                <a:solidFill>
                  <a:srgbClr val="5A5A5A"/>
                </a:solidFill>
              </a:defRPr>
            </a:lvl2pPr>
            <a:lvl3pPr lvl="2" rtl="0" algn="ctr">
              <a:spcBef>
                <a:spcPts val="2100"/>
              </a:spcBef>
              <a:spcAft>
                <a:spcPts val="0"/>
              </a:spcAft>
              <a:buNone/>
              <a:defRPr sz="2000">
                <a:solidFill>
                  <a:srgbClr val="5A5A5A"/>
                </a:solidFill>
              </a:defRPr>
            </a:lvl3pPr>
            <a:lvl4pPr lvl="3" rtl="0" algn="ctr">
              <a:spcBef>
                <a:spcPts val="2100"/>
              </a:spcBef>
              <a:spcAft>
                <a:spcPts val="0"/>
              </a:spcAft>
              <a:buNone/>
              <a:defRPr sz="2000">
                <a:solidFill>
                  <a:srgbClr val="5A5A5A"/>
                </a:solidFill>
              </a:defRPr>
            </a:lvl4pPr>
            <a:lvl5pPr lvl="4" rtl="0" algn="ctr">
              <a:spcBef>
                <a:spcPts val="2100"/>
              </a:spcBef>
              <a:spcAft>
                <a:spcPts val="0"/>
              </a:spcAft>
              <a:buNone/>
              <a:defRPr sz="2000">
                <a:solidFill>
                  <a:srgbClr val="5A5A5A"/>
                </a:solidFill>
              </a:defRPr>
            </a:lvl5pPr>
            <a:lvl6pPr lvl="5" rtl="0" algn="ctr">
              <a:spcBef>
                <a:spcPts val="2100"/>
              </a:spcBef>
              <a:spcAft>
                <a:spcPts val="0"/>
              </a:spcAft>
              <a:buNone/>
              <a:defRPr sz="2000">
                <a:solidFill>
                  <a:srgbClr val="5A5A5A"/>
                </a:solidFill>
              </a:defRPr>
            </a:lvl6pPr>
            <a:lvl7pPr lvl="6" rtl="0" algn="ctr">
              <a:spcBef>
                <a:spcPts val="2100"/>
              </a:spcBef>
              <a:spcAft>
                <a:spcPts val="0"/>
              </a:spcAft>
              <a:buNone/>
              <a:defRPr sz="2000">
                <a:solidFill>
                  <a:srgbClr val="5A5A5A"/>
                </a:solidFill>
              </a:defRPr>
            </a:lvl7pPr>
            <a:lvl8pPr lvl="7" rtl="0" algn="ctr">
              <a:spcBef>
                <a:spcPts val="2100"/>
              </a:spcBef>
              <a:spcAft>
                <a:spcPts val="0"/>
              </a:spcAft>
              <a:buNone/>
              <a:defRPr sz="2000">
                <a:solidFill>
                  <a:srgbClr val="5A5A5A"/>
                </a:solidFill>
              </a:defRPr>
            </a:lvl8pPr>
            <a:lvl9pPr lvl="8" rtl="0" algn="ctr">
              <a:spcBef>
                <a:spcPts val="2100"/>
              </a:spcBef>
              <a:spcAft>
                <a:spcPts val="2100"/>
              </a:spcAft>
              <a:buNone/>
              <a:defRPr sz="2000">
                <a:solidFill>
                  <a:srgbClr val="5A5A5A"/>
                </a:solidFil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1">
  <p:cSld name="CUSTOM_1_2">
    <p:spTree>
      <p:nvGrpSpPr>
        <p:cNvPr id="1158" name="Shape 1158"/>
        <p:cNvGrpSpPr/>
        <p:nvPr/>
      </p:nvGrpSpPr>
      <p:grpSpPr>
        <a:xfrm>
          <a:off x="0" y="0"/>
          <a:ext cx="0" cy="0"/>
          <a:chOff x="0" y="0"/>
          <a:chExt cx="0" cy="0"/>
        </a:xfrm>
      </p:grpSpPr>
      <p:sp>
        <p:nvSpPr>
          <p:cNvPr id="1159" name="Google Shape;1159;p103"/>
          <p:cNvSpPr txBox="1"/>
          <p:nvPr>
            <p:ph type="title"/>
          </p:nvPr>
        </p:nvSpPr>
        <p:spPr>
          <a:xfrm>
            <a:off x="1102200" y="0"/>
            <a:ext cx="9987600" cy="1417500"/>
          </a:xfrm>
          <a:prstGeom prst="rect">
            <a:avLst/>
          </a:prstGeom>
        </p:spPr>
        <p:txBody>
          <a:bodyPr anchorCtr="0" anchor="t" bIns="0" lIns="0" spcFirstLastPara="1" rIns="0" wrap="square" tIns="0">
            <a:noAutofit/>
          </a:bodyPr>
          <a:lstStyle>
            <a:lvl1pPr lvl="0" rtl="0">
              <a:spcBef>
                <a:spcPts val="0"/>
              </a:spcBef>
              <a:spcAft>
                <a:spcPts val="0"/>
              </a:spcAft>
              <a:buNone/>
              <a:defRPr b="0">
                <a:latin typeface="Proxima Nova"/>
                <a:ea typeface="Proxima Nova"/>
                <a:cs typeface="Proxima Nova"/>
                <a:sym typeface="Proxima Nova"/>
              </a:defRPr>
            </a:lvl1pPr>
            <a:lvl2pPr lvl="1" rtl="0">
              <a:spcBef>
                <a:spcPts val="0"/>
              </a:spcBef>
              <a:spcAft>
                <a:spcPts val="0"/>
              </a:spcAft>
              <a:buNone/>
              <a:defRPr b="0">
                <a:latin typeface="Proxima Nova"/>
                <a:ea typeface="Proxima Nova"/>
                <a:cs typeface="Proxima Nova"/>
                <a:sym typeface="Proxima Nova"/>
              </a:defRPr>
            </a:lvl2pPr>
            <a:lvl3pPr lvl="2" rtl="0">
              <a:spcBef>
                <a:spcPts val="0"/>
              </a:spcBef>
              <a:spcAft>
                <a:spcPts val="0"/>
              </a:spcAft>
              <a:buNone/>
              <a:defRPr b="0">
                <a:latin typeface="Proxima Nova"/>
                <a:ea typeface="Proxima Nova"/>
                <a:cs typeface="Proxima Nova"/>
                <a:sym typeface="Proxima Nova"/>
              </a:defRPr>
            </a:lvl3pPr>
            <a:lvl4pPr lvl="3" rtl="0">
              <a:spcBef>
                <a:spcPts val="0"/>
              </a:spcBef>
              <a:spcAft>
                <a:spcPts val="0"/>
              </a:spcAft>
              <a:buNone/>
              <a:defRPr b="0">
                <a:latin typeface="Proxima Nova"/>
                <a:ea typeface="Proxima Nova"/>
                <a:cs typeface="Proxima Nova"/>
                <a:sym typeface="Proxima Nova"/>
              </a:defRPr>
            </a:lvl4pPr>
            <a:lvl5pPr lvl="4" rtl="0">
              <a:spcBef>
                <a:spcPts val="0"/>
              </a:spcBef>
              <a:spcAft>
                <a:spcPts val="0"/>
              </a:spcAft>
              <a:buNone/>
              <a:defRPr b="0">
                <a:latin typeface="Proxima Nova"/>
                <a:ea typeface="Proxima Nova"/>
                <a:cs typeface="Proxima Nova"/>
                <a:sym typeface="Proxima Nova"/>
              </a:defRPr>
            </a:lvl5pPr>
            <a:lvl6pPr lvl="5" rtl="0">
              <a:spcBef>
                <a:spcPts val="0"/>
              </a:spcBef>
              <a:spcAft>
                <a:spcPts val="0"/>
              </a:spcAft>
              <a:buNone/>
              <a:defRPr b="0">
                <a:latin typeface="Proxima Nova"/>
                <a:ea typeface="Proxima Nova"/>
                <a:cs typeface="Proxima Nova"/>
                <a:sym typeface="Proxima Nova"/>
              </a:defRPr>
            </a:lvl6pPr>
            <a:lvl7pPr lvl="6" rtl="0">
              <a:spcBef>
                <a:spcPts val="0"/>
              </a:spcBef>
              <a:spcAft>
                <a:spcPts val="0"/>
              </a:spcAft>
              <a:buNone/>
              <a:defRPr b="0">
                <a:latin typeface="Proxima Nova"/>
                <a:ea typeface="Proxima Nova"/>
                <a:cs typeface="Proxima Nova"/>
                <a:sym typeface="Proxima Nova"/>
              </a:defRPr>
            </a:lvl7pPr>
            <a:lvl8pPr lvl="7" rtl="0">
              <a:spcBef>
                <a:spcPts val="0"/>
              </a:spcBef>
              <a:spcAft>
                <a:spcPts val="0"/>
              </a:spcAft>
              <a:buNone/>
              <a:defRPr b="0">
                <a:latin typeface="Proxima Nova"/>
                <a:ea typeface="Proxima Nova"/>
                <a:cs typeface="Proxima Nova"/>
                <a:sym typeface="Proxima Nova"/>
              </a:defRPr>
            </a:lvl8pPr>
            <a:lvl9pPr lvl="8" rtl="0">
              <a:spcBef>
                <a:spcPts val="0"/>
              </a:spcBef>
              <a:spcAft>
                <a:spcPts val="0"/>
              </a:spcAft>
              <a:buNone/>
              <a:defRPr b="0">
                <a:latin typeface="Proxima Nova"/>
                <a:ea typeface="Proxima Nova"/>
                <a:cs typeface="Proxima Nova"/>
                <a:sym typeface="Proxima Nova"/>
              </a:defRPr>
            </a:lvl9pPr>
          </a:lstStyle>
          <a:p/>
        </p:txBody>
      </p:sp>
      <p:sp>
        <p:nvSpPr>
          <p:cNvPr id="1160" name="Google Shape;1160;p103"/>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161" name="Google Shape;1161;p103"/>
          <p:cNvSpPr txBox="1"/>
          <p:nvPr>
            <p:ph idx="1" type="subTitle"/>
          </p:nvPr>
        </p:nvSpPr>
        <p:spPr>
          <a:xfrm>
            <a:off x="1102200" y="1341300"/>
            <a:ext cx="9987600" cy="43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2100"/>
              </a:spcBef>
              <a:spcAft>
                <a:spcPts val="0"/>
              </a:spcAft>
              <a:buNone/>
              <a:defRPr>
                <a:latin typeface="Proxima Nova"/>
                <a:ea typeface="Proxima Nova"/>
                <a:cs typeface="Proxima Nova"/>
                <a:sym typeface="Proxima Nova"/>
              </a:defRPr>
            </a:lvl2pPr>
            <a:lvl3pPr lvl="2" rtl="0">
              <a:lnSpc>
                <a:spcPct val="100000"/>
              </a:lnSpc>
              <a:spcBef>
                <a:spcPts val="2100"/>
              </a:spcBef>
              <a:spcAft>
                <a:spcPts val="0"/>
              </a:spcAft>
              <a:buNone/>
              <a:defRPr>
                <a:latin typeface="Proxima Nova"/>
                <a:ea typeface="Proxima Nova"/>
                <a:cs typeface="Proxima Nova"/>
                <a:sym typeface="Proxima Nova"/>
              </a:defRPr>
            </a:lvl3pPr>
            <a:lvl4pPr lvl="3" rtl="0">
              <a:lnSpc>
                <a:spcPct val="100000"/>
              </a:lnSpc>
              <a:spcBef>
                <a:spcPts val="2100"/>
              </a:spcBef>
              <a:spcAft>
                <a:spcPts val="0"/>
              </a:spcAft>
              <a:buNone/>
              <a:defRPr>
                <a:latin typeface="Proxima Nova"/>
                <a:ea typeface="Proxima Nova"/>
                <a:cs typeface="Proxima Nova"/>
                <a:sym typeface="Proxima Nova"/>
              </a:defRPr>
            </a:lvl4pPr>
            <a:lvl5pPr lvl="4" rtl="0">
              <a:lnSpc>
                <a:spcPct val="100000"/>
              </a:lnSpc>
              <a:spcBef>
                <a:spcPts val="2100"/>
              </a:spcBef>
              <a:spcAft>
                <a:spcPts val="0"/>
              </a:spcAft>
              <a:buNone/>
              <a:defRPr>
                <a:latin typeface="Proxima Nova"/>
                <a:ea typeface="Proxima Nova"/>
                <a:cs typeface="Proxima Nova"/>
                <a:sym typeface="Proxima Nova"/>
              </a:defRPr>
            </a:lvl5pPr>
            <a:lvl6pPr lvl="5" rtl="0">
              <a:lnSpc>
                <a:spcPct val="100000"/>
              </a:lnSpc>
              <a:spcBef>
                <a:spcPts val="2100"/>
              </a:spcBef>
              <a:spcAft>
                <a:spcPts val="0"/>
              </a:spcAft>
              <a:buNone/>
              <a:defRPr>
                <a:latin typeface="Proxima Nova"/>
                <a:ea typeface="Proxima Nova"/>
                <a:cs typeface="Proxima Nova"/>
                <a:sym typeface="Proxima Nova"/>
              </a:defRPr>
            </a:lvl6pPr>
            <a:lvl7pPr lvl="6" rtl="0">
              <a:lnSpc>
                <a:spcPct val="100000"/>
              </a:lnSpc>
              <a:spcBef>
                <a:spcPts val="2100"/>
              </a:spcBef>
              <a:spcAft>
                <a:spcPts val="0"/>
              </a:spcAft>
              <a:buNone/>
              <a:defRPr>
                <a:latin typeface="Proxima Nova"/>
                <a:ea typeface="Proxima Nova"/>
                <a:cs typeface="Proxima Nova"/>
                <a:sym typeface="Proxima Nova"/>
              </a:defRPr>
            </a:lvl7pPr>
            <a:lvl8pPr lvl="7" rtl="0">
              <a:lnSpc>
                <a:spcPct val="100000"/>
              </a:lnSpc>
              <a:spcBef>
                <a:spcPts val="2100"/>
              </a:spcBef>
              <a:spcAft>
                <a:spcPts val="0"/>
              </a:spcAft>
              <a:buNone/>
              <a:defRPr>
                <a:latin typeface="Proxima Nova"/>
                <a:ea typeface="Proxima Nova"/>
                <a:cs typeface="Proxima Nova"/>
                <a:sym typeface="Proxima Nova"/>
              </a:defRPr>
            </a:lvl8pPr>
            <a:lvl9pPr lvl="8" rtl="0">
              <a:lnSpc>
                <a:spcPct val="100000"/>
              </a:lnSpc>
              <a:spcBef>
                <a:spcPts val="2100"/>
              </a:spcBef>
              <a:spcAft>
                <a:spcPts val="2100"/>
              </a:spcAft>
              <a:buNone/>
              <a:defRPr>
                <a:latin typeface="Proxima Nova"/>
                <a:ea typeface="Proxima Nova"/>
                <a:cs typeface="Proxima Nova"/>
                <a:sym typeface="Proxima Nova"/>
              </a:defRPr>
            </a:lvl9pPr>
          </a:lstStyle>
          <a:p/>
        </p:txBody>
      </p:sp>
      <p:sp>
        <p:nvSpPr>
          <p:cNvPr id="1162" name="Google Shape;1162;p103"/>
          <p:cNvSpPr txBox="1"/>
          <p:nvPr>
            <p:ph idx="2"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Proxima Nova"/>
              <a:buChar char="●"/>
              <a:defRPr>
                <a:latin typeface="Proxima Nova"/>
                <a:ea typeface="Proxima Nova"/>
                <a:cs typeface="Proxima Nova"/>
                <a:sym typeface="Proxima Nova"/>
              </a:defRPr>
            </a:lvl1pPr>
            <a:lvl2pPr indent="-311150" lvl="1" marL="914400" rtl="0">
              <a:spcBef>
                <a:spcPts val="2100"/>
              </a:spcBef>
              <a:spcAft>
                <a:spcPts val="0"/>
              </a:spcAft>
              <a:buSzPts val="1300"/>
              <a:buFont typeface="Proxima Nova"/>
              <a:buChar char="○"/>
              <a:defRPr>
                <a:latin typeface="Proxima Nova"/>
                <a:ea typeface="Proxima Nova"/>
                <a:cs typeface="Proxima Nova"/>
                <a:sym typeface="Proxima Nova"/>
              </a:defRPr>
            </a:lvl2pPr>
            <a:lvl3pPr indent="-311150" lvl="2" marL="1371600" rtl="0">
              <a:spcBef>
                <a:spcPts val="2100"/>
              </a:spcBef>
              <a:spcAft>
                <a:spcPts val="0"/>
              </a:spcAft>
              <a:buSzPts val="1300"/>
              <a:buFont typeface="Proxima Nova"/>
              <a:buChar char="■"/>
              <a:defRPr>
                <a:latin typeface="Proxima Nova"/>
                <a:ea typeface="Proxima Nova"/>
                <a:cs typeface="Proxima Nova"/>
                <a:sym typeface="Proxima Nova"/>
              </a:defRPr>
            </a:lvl3pPr>
            <a:lvl4pPr indent="-311150" lvl="3" marL="1828800" rtl="0">
              <a:spcBef>
                <a:spcPts val="2100"/>
              </a:spcBef>
              <a:spcAft>
                <a:spcPts val="0"/>
              </a:spcAft>
              <a:buSzPts val="1300"/>
              <a:buFont typeface="Proxima Nova"/>
              <a:buChar char="●"/>
              <a:defRPr>
                <a:latin typeface="Proxima Nova"/>
                <a:ea typeface="Proxima Nova"/>
                <a:cs typeface="Proxima Nova"/>
                <a:sym typeface="Proxima Nova"/>
              </a:defRPr>
            </a:lvl4pPr>
            <a:lvl5pPr indent="-311150" lvl="4" marL="2286000" rtl="0">
              <a:spcBef>
                <a:spcPts val="2100"/>
              </a:spcBef>
              <a:spcAft>
                <a:spcPts val="0"/>
              </a:spcAft>
              <a:buSzPts val="1300"/>
              <a:buFont typeface="Proxima Nova"/>
              <a:buChar char="○"/>
              <a:defRPr>
                <a:latin typeface="Proxima Nova"/>
                <a:ea typeface="Proxima Nova"/>
                <a:cs typeface="Proxima Nova"/>
                <a:sym typeface="Proxima Nova"/>
              </a:defRPr>
            </a:lvl5pPr>
            <a:lvl6pPr indent="-311150" lvl="5" marL="2743200" rtl="0">
              <a:spcBef>
                <a:spcPts val="2100"/>
              </a:spcBef>
              <a:spcAft>
                <a:spcPts val="0"/>
              </a:spcAft>
              <a:buSzPts val="1300"/>
              <a:buFont typeface="Proxima Nova"/>
              <a:buChar char="■"/>
              <a:defRPr>
                <a:latin typeface="Proxima Nova"/>
                <a:ea typeface="Proxima Nova"/>
                <a:cs typeface="Proxima Nova"/>
                <a:sym typeface="Proxima Nova"/>
              </a:defRPr>
            </a:lvl6pPr>
            <a:lvl7pPr indent="-311150" lvl="6" marL="3200400" rtl="0">
              <a:spcBef>
                <a:spcPts val="2100"/>
              </a:spcBef>
              <a:spcAft>
                <a:spcPts val="0"/>
              </a:spcAft>
              <a:buSzPts val="1300"/>
              <a:buFont typeface="Proxima Nova"/>
              <a:buChar char="●"/>
              <a:defRPr>
                <a:latin typeface="Proxima Nova"/>
                <a:ea typeface="Proxima Nova"/>
                <a:cs typeface="Proxima Nova"/>
                <a:sym typeface="Proxima Nova"/>
              </a:defRPr>
            </a:lvl7pPr>
            <a:lvl8pPr indent="-311150" lvl="7" marL="3657600" rtl="0">
              <a:spcBef>
                <a:spcPts val="2100"/>
              </a:spcBef>
              <a:spcAft>
                <a:spcPts val="0"/>
              </a:spcAft>
              <a:buSzPts val="1300"/>
              <a:buFont typeface="Proxima Nova"/>
              <a:buChar char="○"/>
              <a:defRPr>
                <a:latin typeface="Proxima Nova"/>
                <a:ea typeface="Proxima Nova"/>
                <a:cs typeface="Proxima Nova"/>
                <a:sym typeface="Proxima Nova"/>
              </a:defRPr>
            </a:lvl8pPr>
            <a:lvl9pPr indent="-311150" lvl="8" marL="4114800" rtl="0">
              <a:spcBef>
                <a:spcPts val="2100"/>
              </a:spcBef>
              <a:spcAft>
                <a:spcPts val="2100"/>
              </a:spcAft>
              <a:buSzPts val="1300"/>
              <a:buFont typeface="Proxima Nova"/>
              <a:buChar char="■"/>
              <a:defRPr>
                <a:latin typeface="Proxima Nova"/>
                <a:ea typeface="Proxima Nova"/>
                <a:cs typeface="Proxima Nova"/>
                <a:sym typeface="Proxima Nova"/>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text, background graphic 4">
  <p:cSld name="CUSTOM_1_1_1">
    <p:bg>
      <p:bgPr>
        <a:blipFill>
          <a:blip r:embed="rId2">
            <a:alphaModFix/>
          </a:blip>
          <a:stretch>
            <a:fillRect/>
          </a:stretch>
        </a:blipFill>
      </p:bgPr>
    </p:bg>
    <p:spTree>
      <p:nvGrpSpPr>
        <p:cNvPr id="1163" name="Shape 1163"/>
        <p:cNvGrpSpPr/>
        <p:nvPr/>
      </p:nvGrpSpPr>
      <p:grpSpPr>
        <a:xfrm>
          <a:off x="0" y="0"/>
          <a:ext cx="0" cy="0"/>
          <a:chOff x="0" y="0"/>
          <a:chExt cx="0" cy="0"/>
        </a:xfrm>
      </p:grpSpPr>
      <p:sp>
        <p:nvSpPr>
          <p:cNvPr id="1164" name="Google Shape;1164;p104"/>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3">
  <p:cSld name="CUSTOM_2_1_1_3">
    <p:bg>
      <p:bgPr>
        <a:blipFill>
          <a:blip r:embed="rId2">
            <a:alphaModFix/>
          </a:blip>
          <a:stretch>
            <a:fillRect/>
          </a:stretch>
        </a:blipFill>
      </p:bgPr>
    </p:bg>
    <p:spTree>
      <p:nvGrpSpPr>
        <p:cNvPr id="1165" name="Shape 1165"/>
        <p:cNvGrpSpPr/>
        <p:nvPr/>
      </p:nvGrpSpPr>
      <p:grpSpPr>
        <a:xfrm>
          <a:off x="0" y="0"/>
          <a:ext cx="0" cy="0"/>
          <a:chOff x="0" y="0"/>
          <a:chExt cx="0" cy="0"/>
        </a:xfrm>
      </p:grpSpPr>
      <p:sp>
        <p:nvSpPr>
          <p:cNvPr id="1166" name="Google Shape;1166;p105"/>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chemeClr val="accent2"/>
                </a:solidFill>
                <a:latin typeface="Overpass"/>
                <a:ea typeface="Overpass"/>
                <a:cs typeface="Overpass"/>
                <a:sym typeface="Overpass"/>
              </a:defRPr>
            </a:lvl1pPr>
            <a:lvl2pPr lvl="1" rtl="0">
              <a:spcBef>
                <a:spcPts val="0"/>
              </a:spcBef>
              <a:spcAft>
                <a:spcPts val="0"/>
              </a:spcAft>
              <a:buNone/>
              <a:defRPr b="1" sz="6000">
                <a:solidFill>
                  <a:schemeClr val="accent2"/>
                </a:solidFill>
                <a:latin typeface="Overpass"/>
                <a:ea typeface="Overpass"/>
                <a:cs typeface="Overpass"/>
                <a:sym typeface="Overpass"/>
              </a:defRPr>
            </a:lvl2pPr>
            <a:lvl3pPr lvl="2" rtl="0">
              <a:spcBef>
                <a:spcPts val="0"/>
              </a:spcBef>
              <a:spcAft>
                <a:spcPts val="0"/>
              </a:spcAft>
              <a:buNone/>
              <a:defRPr b="1" sz="6000">
                <a:solidFill>
                  <a:schemeClr val="accent2"/>
                </a:solidFill>
                <a:latin typeface="Overpass"/>
                <a:ea typeface="Overpass"/>
                <a:cs typeface="Overpass"/>
                <a:sym typeface="Overpass"/>
              </a:defRPr>
            </a:lvl3pPr>
            <a:lvl4pPr lvl="3" rtl="0">
              <a:spcBef>
                <a:spcPts val="0"/>
              </a:spcBef>
              <a:spcAft>
                <a:spcPts val="0"/>
              </a:spcAft>
              <a:buNone/>
              <a:defRPr b="1" sz="6000">
                <a:solidFill>
                  <a:schemeClr val="accent2"/>
                </a:solidFill>
                <a:latin typeface="Overpass"/>
                <a:ea typeface="Overpass"/>
                <a:cs typeface="Overpass"/>
                <a:sym typeface="Overpass"/>
              </a:defRPr>
            </a:lvl4pPr>
            <a:lvl5pPr lvl="4" rtl="0">
              <a:spcBef>
                <a:spcPts val="0"/>
              </a:spcBef>
              <a:spcAft>
                <a:spcPts val="0"/>
              </a:spcAft>
              <a:buNone/>
              <a:defRPr b="1" sz="6000">
                <a:solidFill>
                  <a:schemeClr val="accent2"/>
                </a:solidFill>
                <a:latin typeface="Overpass"/>
                <a:ea typeface="Overpass"/>
                <a:cs typeface="Overpass"/>
                <a:sym typeface="Overpass"/>
              </a:defRPr>
            </a:lvl5pPr>
            <a:lvl6pPr lvl="5" rtl="0">
              <a:spcBef>
                <a:spcPts val="0"/>
              </a:spcBef>
              <a:spcAft>
                <a:spcPts val="0"/>
              </a:spcAft>
              <a:buNone/>
              <a:defRPr b="1" sz="6000">
                <a:solidFill>
                  <a:schemeClr val="accent2"/>
                </a:solidFill>
                <a:latin typeface="Overpass"/>
                <a:ea typeface="Overpass"/>
                <a:cs typeface="Overpass"/>
                <a:sym typeface="Overpass"/>
              </a:defRPr>
            </a:lvl6pPr>
            <a:lvl7pPr lvl="6" rtl="0">
              <a:spcBef>
                <a:spcPts val="0"/>
              </a:spcBef>
              <a:spcAft>
                <a:spcPts val="0"/>
              </a:spcAft>
              <a:buNone/>
              <a:defRPr b="1" sz="6000">
                <a:solidFill>
                  <a:schemeClr val="accent2"/>
                </a:solidFill>
                <a:latin typeface="Overpass"/>
                <a:ea typeface="Overpass"/>
                <a:cs typeface="Overpass"/>
                <a:sym typeface="Overpass"/>
              </a:defRPr>
            </a:lvl7pPr>
            <a:lvl8pPr lvl="7" rtl="0">
              <a:spcBef>
                <a:spcPts val="0"/>
              </a:spcBef>
              <a:spcAft>
                <a:spcPts val="0"/>
              </a:spcAft>
              <a:buNone/>
              <a:defRPr b="1" sz="6000">
                <a:solidFill>
                  <a:schemeClr val="accent2"/>
                </a:solidFill>
                <a:latin typeface="Overpass"/>
                <a:ea typeface="Overpass"/>
                <a:cs typeface="Overpass"/>
                <a:sym typeface="Overpass"/>
              </a:defRPr>
            </a:lvl8pPr>
            <a:lvl9pPr lvl="8" rtl="0">
              <a:spcBef>
                <a:spcPts val="0"/>
              </a:spcBef>
              <a:spcAft>
                <a:spcPts val="0"/>
              </a:spcAft>
              <a:buNone/>
              <a:defRPr b="1" sz="6000">
                <a:solidFill>
                  <a:schemeClr val="accent2"/>
                </a:solidFill>
                <a:latin typeface="Overpass"/>
                <a:ea typeface="Overpass"/>
                <a:cs typeface="Overpass"/>
                <a:sym typeface="Overpass"/>
              </a:defRPr>
            </a:lvl9pPr>
          </a:lstStyle>
          <a:p/>
        </p:txBody>
      </p:sp>
      <p:sp>
        <p:nvSpPr>
          <p:cNvPr id="1167" name="Google Shape;1167;p10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5A5A5A"/>
                </a:solidFill>
                <a:latin typeface="Overpass SemiBold"/>
                <a:ea typeface="Overpass SemiBold"/>
                <a:cs typeface="Overpass SemiBold"/>
                <a:sym typeface="Overpass SemiBold"/>
              </a:defRPr>
            </a:lvl1pPr>
            <a:lvl2pPr lvl="1" rtl="0" algn="ctr">
              <a:buNone/>
              <a:defRPr sz="800">
                <a:solidFill>
                  <a:srgbClr val="5A5A5A"/>
                </a:solidFill>
                <a:latin typeface="Overpass SemiBold"/>
                <a:ea typeface="Overpass SemiBold"/>
                <a:cs typeface="Overpass SemiBold"/>
                <a:sym typeface="Overpass SemiBold"/>
              </a:defRPr>
            </a:lvl2pPr>
            <a:lvl3pPr lvl="2" rtl="0" algn="ctr">
              <a:buNone/>
              <a:defRPr sz="800">
                <a:solidFill>
                  <a:srgbClr val="5A5A5A"/>
                </a:solidFill>
                <a:latin typeface="Overpass SemiBold"/>
                <a:ea typeface="Overpass SemiBold"/>
                <a:cs typeface="Overpass SemiBold"/>
                <a:sym typeface="Overpass SemiBold"/>
              </a:defRPr>
            </a:lvl3pPr>
            <a:lvl4pPr lvl="3" rtl="0" algn="ctr">
              <a:buNone/>
              <a:defRPr sz="800">
                <a:solidFill>
                  <a:srgbClr val="5A5A5A"/>
                </a:solidFill>
                <a:latin typeface="Overpass SemiBold"/>
                <a:ea typeface="Overpass SemiBold"/>
                <a:cs typeface="Overpass SemiBold"/>
                <a:sym typeface="Overpass SemiBold"/>
              </a:defRPr>
            </a:lvl4pPr>
            <a:lvl5pPr lvl="4" rtl="0" algn="ctr">
              <a:buNone/>
              <a:defRPr sz="800">
                <a:solidFill>
                  <a:srgbClr val="5A5A5A"/>
                </a:solidFill>
                <a:latin typeface="Overpass SemiBold"/>
                <a:ea typeface="Overpass SemiBold"/>
                <a:cs typeface="Overpass SemiBold"/>
                <a:sym typeface="Overpass SemiBold"/>
              </a:defRPr>
            </a:lvl5pPr>
            <a:lvl6pPr lvl="5" rtl="0" algn="ctr">
              <a:buNone/>
              <a:defRPr sz="800">
                <a:solidFill>
                  <a:srgbClr val="5A5A5A"/>
                </a:solidFill>
                <a:latin typeface="Overpass SemiBold"/>
                <a:ea typeface="Overpass SemiBold"/>
                <a:cs typeface="Overpass SemiBold"/>
                <a:sym typeface="Overpass SemiBold"/>
              </a:defRPr>
            </a:lvl6pPr>
            <a:lvl7pPr lvl="6" rtl="0" algn="ctr">
              <a:buNone/>
              <a:defRPr sz="800">
                <a:solidFill>
                  <a:srgbClr val="5A5A5A"/>
                </a:solidFill>
                <a:latin typeface="Overpass SemiBold"/>
                <a:ea typeface="Overpass SemiBold"/>
                <a:cs typeface="Overpass SemiBold"/>
                <a:sym typeface="Overpass SemiBold"/>
              </a:defRPr>
            </a:lvl7pPr>
            <a:lvl8pPr lvl="7" rtl="0" algn="ctr">
              <a:buNone/>
              <a:defRPr sz="800">
                <a:solidFill>
                  <a:srgbClr val="5A5A5A"/>
                </a:solidFill>
                <a:latin typeface="Overpass SemiBold"/>
                <a:ea typeface="Overpass SemiBold"/>
                <a:cs typeface="Overpass SemiBold"/>
                <a:sym typeface="Overpass SemiBold"/>
              </a:defRPr>
            </a:lvl8pPr>
            <a:lvl9pPr lvl="8" rtl="0" algn="ctr">
              <a:buNone/>
              <a:defRPr sz="800">
                <a:solidFill>
                  <a:srgbClr val="5A5A5A"/>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168" name="Google Shape;1168;p10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9pPr>
          </a:lstStyle>
          <a:p/>
        </p:txBody>
      </p:sp>
      <p:sp>
        <p:nvSpPr>
          <p:cNvPr id="1169" name="Google Shape;1169;p105"/>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1170" name="Google Shape;1170;p105"/>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171" name="Google Shape;1171;p105"/>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sp>
        <p:nvSpPr>
          <p:cNvPr id="1172" name="Google Shape;1172;p105"/>
          <p:cNvSpPr txBox="1"/>
          <p:nvPr>
            <p:ph idx="3"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lvl1pPr>
            <a:lvl2pPr lvl="1" rtl="0">
              <a:lnSpc>
                <a:spcPct val="174000"/>
              </a:lnSpc>
              <a:spcBef>
                <a:spcPts val="0"/>
              </a:spcBef>
              <a:spcAft>
                <a:spcPts val="0"/>
              </a:spcAft>
              <a:buNone/>
              <a:defRPr sz="1400"/>
            </a:lvl2pPr>
            <a:lvl3pPr lvl="2" rtl="0">
              <a:lnSpc>
                <a:spcPct val="174000"/>
              </a:lnSpc>
              <a:spcBef>
                <a:spcPts val="0"/>
              </a:spcBef>
              <a:spcAft>
                <a:spcPts val="0"/>
              </a:spcAft>
              <a:buNone/>
              <a:defRPr sz="1400"/>
            </a:lvl3pPr>
            <a:lvl4pPr lvl="3" rtl="0">
              <a:lnSpc>
                <a:spcPct val="174000"/>
              </a:lnSpc>
              <a:spcBef>
                <a:spcPts val="0"/>
              </a:spcBef>
              <a:spcAft>
                <a:spcPts val="0"/>
              </a:spcAft>
              <a:buNone/>
              <a:defRPr sz="1400"/>
            </a:lvl4pPr>
            <a:lvl5pPr lvl="4" rtl="0">
              <a:lnSpc>
                <a:spcPct val="174000"/>
              </a:lnSpc>
              <a:spcBef>
                <a:spcPts val="0"/>
              </a:spcBef>
              <a:spcAft>
                <a:spcPts val="0"/>
              </a:spcAft>
              <a:buNone/>
              <a:defRPr sz="1400"/>
            </a:lvl5pPr>
            <a:lvl6pPr lvl="5" rtl="0">
              <a:lnSpc>
                <a:spcPct val="174000"/>
              </a:lnSpc>
              <a:spcBef>
                <a:spcPts val="0"/>
              </a:spcBef>
              <a:spcAft>
                <a:spcPts val="0"/>
              </a:spcAft>
              <a:buNone/>
              <a:defRPr sz="1400"/>
            </a:lvl6pPr>
            <a:lvl7pPr lvl="6" rtl="0">
              <a:lnSpc>
                <a:spcPct val="174000"/>
              </a:lnSpc>
              <a:spcBef>
                <a:spcPts val="0"/>
              </a:spcBef>
              <a:spcAft>
                <a:spcPts val="0"/>
              </a:spcAft>
              <a:buNone/>
              <a:defRPr sz="1400"/>
            </a:lvl7pPr>
            <a:lvl8pPr lvl="7" rtl="0">
              <a:lnSpc>
                <a:spcPct val="174000"/>
              </a:lnSpc>
              <a:spcBef>
                <a:spcPts val="0"/>
              </a:spcBef>
              <a:spcAft>
                <a:spcPts val="0"/>
              </a:spcAft>
              <a:buNone/>
              <a:defRPr sz="1400"/>
            </a:lvl8pPr>
            <a:lvl9pPr lvl="8" rtl="0">
              <a:lnSpc>
                <a:spcPct val="174000"/>
              </a:lnSpc>
              <a:spcBef>
                <a:spcPts val="0"/>
              </a:spcBef>
              <a:spcAft>
                <a:spcPts val="0"/>
              </a:spcAft>
              <a:buNone/>
              <a:defRPr sz="1400"/>
            </a:lvl9pPr>
          </a:lstStyle>
          <a:p/>
        </p:txBody>
      </p:sp>
      <p:cxnSp>
        <p:nvCxnSpPr>
          <p:cNvPr id="1173" name="Google Shape;1173;p105"/>
          <p:cNvCxnSpPr/>
          <p:nvPr/>
        </p:nvCxnSpPr>
        <p:spPr>
          <a:xfrm rot="10800000">
            <a:off x="447775" y="100"/>
            <a:ext cx="0" cy="886500"/>
          </a:xfrm>
          <a:prstGeom prst="straightConnector1">
            <a:avLst/>
          </a:prstGeom>
          <a:noFill/>
          <a:ln cap="flat" cmpd="sng" w="9525">
            <a:solidFill>
              <a:schemeClr val="accent2"/>
            </a:solidFill>
            <a:prstDash val="solid"/>
            <a:round/>
            <a:headEnd len="med" w="med" type="none"/>
            <a:tailEnd len="med" w="med" type="none"/>
          </a:ln>
        </p:spPr>
      </p:cxnSp>
      <p:cxnSp>
        <p:nvCxnSpPr>
          <p:cNvPr id="1174" name="Google Shape;1174;p105"/>
          <p:cNvCxnSpPr/>
          <p:nvPr/>
        </p:nvCxnSpPr>
        <p:spPr>
          <a:xfrm rot="10800000">
            <a:off x="447767" y="6401400"/>
            <a:ext cx="0" cy="45660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p:cSld name="Divider Slide">
    <p:spTree>
      <p:nvGrpSpPr>
        <p:cNvPr id="1175" name="Shape 1175"/>
        <p:cNvGrpSpPr/>
        <p:nvPr/>
      </p:nvGrpSpPr>
      <p:grpSpPr>
        <a:xfrm>
          <a:off x="0" y="0"/>
          <a:ext cx="0" cy="0"/>
          <a:chOff x="0" y="0"/>
          <a:chExt cx="0" cy="0"/>
        </a:xfrm>
      </p:grpSpPr>
      <p:sp>
        <p:nvSpPr>
          <p:cNvPr id="1176" name="Google Shape;1176;p106"/>
          <p:cNvSpPr txBox="1"/>
          <p:nvPr>
            <p:ph type="title"/>
          </p:nvPr>
        </p:nvSpPr>
        <p:spPr>
          <a:xfrm>
            <a:off x="609600" y="2857404"/>
            <a:ext cx="10972800" cy="1143300"/>
          </a:xfrm>
          <a:prstGeom prst="rect">
            <a:avLst/>
          </a:prstGeom>
          <a:noFill/>
          <a:ln>
            <a:noFill/>
          </a:ln>
        </p:spPr>
        <p:txBody>
          <a:bodyPr anchorCtr="0" anchor="ctr" bIns="0" lIns="0" spcFirstLastPara="1" rIns="0" wrap="square" tIns="0">
            <a:noAutofit/>
          </a:bodyPr>
          <a:lstStyle>
            <a:lvl1pPr indent="0" lvl="0" marL="0" marR="0" rtl="0" algn="ctr">
              <a:lnSpc>
                <a:spcPct val="100000"/>
              </a:lnSpc>
              <a:spcBef>
                <a:spcPts val="0"/>
              </a:spcBef>
              <a:spcAft>
                <a:spcPts val="0"/>
              </a:spcAft>
              <a:buClr>
                <a:schemeClr val="dk1"/>
              </a:buClr>
              <a:buSzPts val="3400"/>
              <a:buFont typeface="Arial"/>
              <a:buNone/>
              <a:defRPr b="1" i="0" sz="3500" u="none" cap="none" strike="noStrike">
                <a:solidFill>
                  <a:schemeClr val="dk1"/>
                </a:solidFill>
                <a:latin typeface="Arial"/>
                <a:ea typeface="Arial"/>
                <a:cs typeface="Arial"/>
                <a:sym typeface="Arial"/>
              </a:defRPr>
            </a:lvl1pPr>
            <a:lvl2pPr indent="0" lvl="1" rtl="0" algn="ctr">
              <a:spcBef>
                <a:spcPts val="0"/>
              </a:spcBef>
              <a:spcAft>
                <a:spcPts val="0"/>
              </a:spcAft>
              <a:buClr>
                <a:schemeClr val="dk1"/>
              </a:buClr>
              <a:buSzPts val="3400"/>
              <a:buFont typeface="Arial"/>
              <a:buNone/>
              <a:defRPr b="1" sz="3500">
                <a:solidFill>
                  <a:schemeClr val="dk1"/>
                </a:solidFill>
              </a:defRPr>
            </a:lvl2pPr>
            <a:lvl3pPr indent="0" lvl="2" rtl="0" algn="ctr">
              <a:spcBef>
                <a:spcPts val="0"/>
              </a:spcBef>
              <a:spcAft>
                <a:spcPts val="0"/>
              </a:spcAft>
              <a:buClr>
                <a:schemeClr val="dk1"/>
              </a:buClr>
              <a:buSzPts val="3400"/>
              <a:buFont typeface="Arial"/>
              <a:buNone/>
              <a:defRPr b="1" sz="3500">
                <a:solidFill>
                  <a:schemeClr val="dk1"/>
                </a:solidFill>
              </a:defRPr>
            </a:lvl3pPr>
            <a:lvl4pPr indent="0" lvl="3" rtl="0" algn="ctr">
              <a:spcBef>
                <a:spcPts val="0"/>
              </a:spcBef>
              <a:spcAft>
                <a:spcPts val="0"/>
              </a:spcAft>
              <a:buClr>
                <a:schemeClr val="dk1"/>
              </a:buClr>
              <a:buSzPts val="3400"/>
              <a:buFont typeface="Arial"/>
              <a:buNone/>
              <a:defRPr b="1" sz="3500">
                <a:solidFill>
                  <a:schemeClr val="dk1"/>
                </a:solidFill>
              </a:defRPr>
            </a:lvl4pPr>
            <a:lvl5pPr indent="0" lvl="4" rtl="0" algn="ctr">
              <a:spcBef>
                <a:spcPts val="0"/>
              </a:spcBef>
              <a:spcAft>
                <a:spcPts val="0"/>
              </a:spcAft>
              <a:buClr>
                <a:schemeClr val="dk1"/>
              </a:buClr>
              <a:buSzPts val="3400"/>
              <a:buFont typeface="Arial"/>
              <a:buNone/>
              <a:defRPr b="1" sz="3500">
                <a:solidFill>
                  <a:schemeClr val="dk1"/>
                </a:solidFill>
              </a:defRPr>
            </a:lvl5pPr>
            <a:lvl6pPr indent="0" lvl="5" rtl="0" algn="ctr">
              <a:spcBef>
                <a:spcPts val="0"/>
              </a:spcBef>
              <a:spcAft>
                <a:spcPts val="0"/>
              </a:spcAft>
              <a:buClr>
                <a:schemeClr val="dk1"/>
              </a:buClr>
              <a:buSzPts val="3400"/>
              <a:buFont typeface="Arial"/>
              <a:buNone/>
              <a:defRPr b="1" sz="3500">
                <a:solidFill>
                  <a:schemeClr val="dk1"/>
                </a:solidFill>
              </a:defRPr>
            </a:lvl6pPr>
            <a:lvl7pPr indent="0" lvl="6" rtl="0" algn="ctr">
              <a:spcBef>
                <a:spcPts val="0"/>
              </a:spcBef>
              <a:spcAft>
                <a:spcPts val="0"/>
              </a:spcAft>
              <a:buClr>
                <a:schemeClr val="dk1"/>
              </a:buClr>
              <a:buSzPts val="3400"/>
              <a:buFont typeface="Arial"/>
              <a:buNone/>
              <a:defRPr b="1" sz="3500">
                <a:solidFill>
                  <a:schemeClr val="dk1"/>
                </a:solidFill>
              </a:defRPr>
            </a:lvl7pPr>
            <a:lvl8pPr indent="0" lvl="7" rtl="0" algn="ctr">
              <a:spcBef>
                <a:spcPts val="0"/>
              </a:spcBef>
              <a:spcAft>
                <a:spcPts val="0"/>
              </a:spcAft>
              <a:buClr>
                <a:schemeClr val="dk1"/>
              </a:buClr>
              <a:buSzPts val="3400"/>
              <a:buFont typeface="Arial"/>
              <a:buNone/>
              <a:defRPr b="1" sz="3500">
                <a:solidFill>
                  <a:schemeClr val="dk1"/>
                </a:solidFill>
              </a:defRPr>
            </a:lvl8pPr>
            <a:lvl9pPr indent="0" lvl="8" rtl="0" algn="ctr">
              <a:spcBef>
                <a:spcPts val="0"/>
              </a:spcBef>
              <a:spcAft>
                <a:spcPts val="0"/>
              </a:spcAft>
              <a:buClr>
                <a:schemeClr val="dk1"/>
              </a:buClr>
              <a:buSzPts val="3400"/>
              <a:buFont typeface="Arial"/>
              <a:buNone/>
              <a:defRPr b="1" sz="3500">
                <a:solidFill>
                  <a:schemeClr val="dk1"/>
                </a:solidFil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text, background graphic 2">
  <p:cSld name="CUSTOM_1_1_2">
    <p:bg>
      <p:bgPr>
        <a:blipFill>
          <a:blip r:embed="rId2">
            <a:alphaModFix/>
          </a:blip>
          <a:stretch>
            <a:fillRect/>
          </a:stretch>
        </a:blipFill>
      </p:bgPr>
    </p:bg>
    <p:spTree>
      <p:nvGrpSpPr>
        <p:cNvPr id="1177" name="Shape 1177"/>
        <p:cNvGrpSpPr/>
        <p:nvPr/>
      </p:nvGrpSpPr>
      <p:grpSpPr>
        <a:xfrm>
          <a:off x="0" y="0"/>
          <a:ext cx="0" cy="0"/>
          <a:chOff x="0" y="0"/>
          <a:chExt cx="0" cy="0"/>
        </a:xfrm>
      </p:grpSpPr>
      <p:sp>
        <p:nvSpPr>
          <p:cNvPr id="1178" name="Google Shape;1178;p107"/>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only">
  <p:cSld name="CUSTOM_16">
    <p:spTree>
      <p:nvGrpSpPr>
        <p:cNvPr id="1179" name="Shape 1179"/>
        <p:cNvGrpSpPr/>
        <p:nvPr/>
      </p:nvGrpSpPr>
      <p:grpSpPr>
        <a:xfrm>
          <a:off x="0" y="0"/>
          <a:ext cx="0" cy="0"/>
          <a:chOff x="0" y="0"/>
          <a:chExt cx="0" cy="0"/>
        </a:xfrm>
      </p:grpSpPr>
      <p:sp>
        <p:nvSpPr>
          <p:cNvPr id="1180" name="Google Shape;1180;p108"/>
          <p:cNvSpPr txBox="1"/>
          <p:nvPr>
            <p:ph type="title"/>
          </p:nvPr>
        </p:nvSpPr>
        <p:spPr>
          <a:xfrm>
            <a:off x="1102200" y="2273179"/>
            <a:ext cx="9987600" cy="1417500"/>
          </a:xfrm>
          <a:prstGeom prst="rect">
            <a:avLst/>
          </a:prstGeom>
        </p:spPr>
        <p:txBody>
          <a:bodyPr anchorCtr="0" anchor="ctr" bIns="0" lIns="0" spcFirstLastPara="1" rIns="0" wrap="square" tIns="0">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1" name="Google Shape;1181;p108"/>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2">
  <p:cSld name="CUSTOM_1_3">
    <p:spTree>
      <p:nvGrpSpPr>
        <p:cNvPr id="1182" name="Shape 1182"/>
        <p:cNvGrpSpPr/>
        <p:nvPr/>
      </p:nvGrpSpPr>
      <p:grpSpPr>
        <a:xfrm>
          <a:off x="0" y="0"/>
          <a:ext cx="0" cy="0"/>
          <a:chOff x="0" y="0"/>
          <a:chExt cx="0" cy="0"/>
        </a:xfrm>
      </p:grpSpPr>
      <p:sp>
        <p:nvSpPr>
          <p:cNvPr id="1183" name="Google Shape;1183;p109"/>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184" name="Google Shape;1184;p109"/>
          <p:cNvSpPr txBox="1"/>
          <p:nvPr>
            <p:ph idx="1"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Proxima Nova"/>
              <a:buChar char="●"/>
              <a:defRPr>
                <a:latin typeface="Proxima Nova"/>
                <a:ea typeface="Proxima Nova"/>
                <a:cs typeface="Proxima Nova"/>
                <a:sym typeface="Proxima Nova"/>
              </a:defRPr>
            </a:lvl1pPr>
            <a:lvl2pPr indent="-311150" lvl="1" marL="914400" rtl="0">
              <a:spcBef>
                <a:spcPts val="2100"/>
              </a:spcBef>
              <a:spcAft>
                <a:spcPts val="0"/>
              </a:spcAft>
              <a:buSzPts val="1300"/>
              <a:buFont typeface="Proxima Nova"/>
              <a:buChar char="○"/>
              <a:defRPr>
                <a:latin typeface="Proxima Nova"/>
                <a:ea typeface="Proxima Nova"/>
                <a:cs typeface="Proxima Nova"/>
                <a:sym typeface="Proxima Nova"/>
              </a:defRPr>
            </a:lvl2pPr>
            <a:lvl3pPr indent="-311150" lvl="2" marL="1371600" rtl="0">
              <a:spcBef>
                <a:spcPts val="2100"/>
              </a:spcBef>
              <a:spcAft>
                <a:spcPts val="0"/>
              </a:spcAft>
              <a:buSzPts val="1300"/>
              <a:buFont typeface="Proxima Nova"/>
              <a:buChar char="■"/>
              <a:defRPr>
                <a:latin typeface="Proxima Nova"/>
                <a:ea typeface="Proxima Nova"/>
                <a:cs typeface="Proxima Nova"/>
                <a:sym typeface="Proxima Nova"/>
              </a:defRPr>
            </a:lvl3pPr>
            <a:lvl4pPr indent="-311150" lvl="3" marL="1828800" rtl="0">
              <a:spcBef>
                <a:spcPts val="2100"/>
              </a:spcBef>
              <a:spcAft>
                <a:spcPts val="0"/>
              </a:spcAft>
              <a:buSzPts val="1300"/>
              <a:buFont typeface="Proxima Nova"/>
              <a:buChar char="●"/>
              <a:defRPr>
                <a:latin typeface="Proxima Nova"/>
                <a:ea typeface="Proxima Nova"/>
                <a:cs typeface="Proxima Nova"/>
                <a:sym typeface="Proxima Nova"/>
              </a:defRPr>
            </a:lvl4pPr>
            <a:lvl5pPr indent="-311150" lvl="4" marL="2286000" rtl="0">
              <a:spcBef>
                <a:spcPts val="2100"/>
              </a:spcBef>
              <a:spcAft>
                <a:spcPts val="0"/>
              </a:spcAft>
              <a:buSzPts val="1300"/>
              <a:buFont typeface="Proxima Nova"/>
              <a:buChar char="○"/>
              <a:defRPr>
                <a:latin typeface="Proxima Nova"/>
                <a:ea typeface="Proxima Nova"/>
                <a:cs typeface="Proxima Nova"/>
                <a:sym typeface="Proxima Nova"/>
              </a:defRPr>
            </a:lvl5pPr>
            <a:lvl6pPr indent="-311150" lvl="5" marL="2743200" rtl="0">
              <a:spcBef>
                <a:spcPts val="2100"/>
              </a:spcBef>
              <a:spcAft>
                <a:spcPts val="0"/>
              </a:spcAft>
              <a:buSzPts val="1300"/>
              <a:buFont typeface="Proxima Nova"/>
              <a:buChar char="■"/>
              <a:defRPr>
                <a:latin typeface="Proxima Nova"/>
                <a:ea typeface="Proxima Nova"/>
                <a:cs typeface="Proxima Nova"/>
                <a:sym typeface="Proxima Nova"/>
              </a:defRPr>
            </a:lvl6pPr>
            <a:lvl7pPr indent="-311150" lvl="6" marL="3200400" rtl="0">
              <a:spcBef>
                <a:spcPts val="2100"/>
              </a:spcBef>
              <a:spcAft>
                <a:spcPts val="0"/>
              </a:spcAft>
              <a:buSzPts val="1300"/>
              <a:buFont typeface="Proxima Nova"/>
              <a:buChar char="●"/>
              <a:defRPr>
                <a:latin typeface="Proxima Nova"/>
                <a:ea typeface="Proxima Nova"/>
                <a:cs typeface="Proxima Nova"/>
                <a:sym typeface="Proxima Nova"/>
              </a:defRPr>
            </a:lvl7pPr>
            <a:lvl8pPr indent="-311150" lvl="7" marL="3657600" rtl="0">
              <a:spcBef>
                <a:spcPts val="2100"/>
              </a:spcBef>
              <a:spcAft>
                <a:spcPts val="0"/>
              </a:spcAft>
              <a:buSzPts val="1300"/>
              <a:buFont typeface="Proxima Nova"/>
              <a:buChar char="○"/>
              <a:defRPr>
                <a:latin typeface="Proxima Nova"/>
                <a:ea typeface="Proxima Nova"/>
                <a:cs typeface="Proxima Nova"/>
                <a:sym typeface="Proxima Nova"/>
              </a:defRPr>
            </a:lvl8pPr>
            <a:lvl9pPr indent="-311150" lvl="8" marL="4114800" rtl="0">
              <a:spcBef>
                <a:spcPts val="2100"/>
              </a:spcBef>
              <a:spcAft>
                <a:spcPts val="2100"/>
              </a:spcAft>
              <a:buSzPts val="1300"/>
              <a:buFont typeface="Proxima Nova"/>
              <a:buChar char="■"/>
              <a:defRPr>
                <a:latin typeface="Proxima Nova"/>
                <a:ea typeface="Proxima Nova"/>
                <a:cs typeface="Proxima Nova"/>
                <a:sym typeface="Proxima Nova"/>
              </a:defRPr>
            </a:lvl9pPr>
          </a:lstStyle>
          <a:p/>
        </p:txBody>
      </p:sp>
      <p:sp>
        <p:nvSpPr>
          <p:cNvPr id="1185" name="Google Shape;1185;p109"/>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
        <p:nvSpPr>
          <p:cNvPr id="1186" name="Google Shape;1186;p109"/>
          <p:cNvSpPr txBox="1"/>
          <p:nvPr>
            <p:ph idx="2" type="subTitle"/>
          </p:nvPr>
        </p:nvSpPr>
        <p:spPr>
          <a:xfrm>
            <a:off x="1102200" y="1239700"/>
            <a:ext cx="9987600" cy="875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2100"/>
              </a:spcBef>
              <a:spcAft>
                <a:spcPts val="0"/>
              </a:spcAft>
              <a:buNone/>
              <a:defRPr>
                <a:latin typeface="Proxima Nova"/>
                <a:ea typeface="Proxima Nova"/>
                <a:cs typeface="Proxima Nova"/>
                <a:sym typeface="Proxima Nova"/>
              </a:defRPr>
            </a:lvl2pPr>
            <a:lvl3pPr lvl="2" rtl="0">
              <a:lnSpc>
                <a:spcPct val="100000"/>
              </a:lnSpc>
              <a:spcBef>
                <a:spcPts val="2100"/>
              </a:spcBef>
              <a:spcAft>
                <a:spcPts val="0"/>
              </a:spcAft>
              <a:buNone/>
              <a:defRPr>
                <a:latin typeface="Proxima Nova"/>
                <a:ea typeface="Proxima Nova"/>
                <a:cs typeface="Proxima Nova"/>
                <a:sym typeface="Proxima Nova"/>
              </a:defRPr>
            </a:lvl3pPr>
            <a:lvl4pPr lvl="3" rtl="0">
              <a:lnSpc>
                <a:spcPct val="100000"/>
              </a:lnSpc>
              <a:spcBef>
                <a:spcPts val="2100"/>
              </a:spcBef>
              <a:spcAft>
                <a:spcPts val="0"/>
              </a:spcAft>
              <a:buNone/>
              <a:defRPr>
                <a:latin typeface="Proxima Nova"/>
                <a:ea typeface="Proxima Nova"/>
                <a:cs typeface="Proxima Nova"/>
                <a:sym typeface="Proxima Nova"/>
              </a:defRPr>
            </a:lvl4pPr>
            <a:lvl5pPr lvl="4" rtl="0">
              <a:lnSpc>
                <a:spcPct val="100000"/>
              </a:lnSpc>
              <a:spcBef>
                <a:spcPts val="2100"/>
              </a:spcBef>
              <a:spcAft>
                <a:spcPts val="0"/>
              </a:spcAft>
              <a:buNone/>
              <a:defRPr>
                <a:latin typeface="Proxima Nova"/>
                <a:ea typeface="Proxima Nova"/>
                <a:cs typeface="Proxima Nova"/>
                <a:sym typeface="Proxima Nova"/>
              </a:defRPr>
            </a:lvl5pPr>
            <a:lvl6pPr lvl="5" rtl="0">
              <a:lnSpc>
                <a:spcPct val="100000"/>
              </a:lnSpc>
              <a:spcBef>
                <a:spcPts val="2100"/>
              </a:spcBef>
              <a:spcAft>
                <a:spcPts val="0"/>
              </a:spcAft>
              <a:buNone/>
              <a:defRPr>
                <a:latin typeface="Proxima Nova"/>
                <a:ea typeface="Proxima Nova"/>
                <a:cs typeface="Proxima Nova"/>
                <a:sym typeface="Proxima Nova"/>
              </a:defRPr>
            </a:lvl6pPr>
            <a:lvl7pPr lvl="6" rtl="0">
              <a:lnSpc>
                <a:spcPct val="100000"/>
              </a:lnSpc>
              <a:spcBef>
                <a:spcPts val="2100"/>
              </a:spcBef>
              <a:spcAft>
                <a:spcPts val="0"/>
              </a:spcAft>
              <a:buNone/>
              <a:defRPr>
                <a:latin typeface="Proxima Nova"/>
                <a:ea typeface="Proxima Nova"/>
                <a:cs typeface="Proxima Nova"/>
                <a:sym typeface="Proxima Nova"/>
              </a:defRPr>
            </a:lvl7pPr>
            <a:lvl8pPr lvl="7" rtl="0">
              <a:lnSpc>
                <a:spcPct val="100000"/>
              </a:lnSpc>
              <a:spcBef>
                <a:spcPts val="2100"/>
              </a:spcBef>
              <a:spcAft>
                <a:spcPts val="0"/>
              </a:spcAft>
              <a:buNone/>
              <a:defRPr>
                <a:latin typeface="Proxima Nova"/>
                <a:ea typeface="Proxima Nova"/>
                <a:cs typeface="Proxima Nova"/>
                <a:sym typeface="Proxima Nova"/>
              </a:defRPr>
            </a:lvl8pPr>
            <a:lvl9pPr lvl="8" rtl="0">
              <a:lnSpc>
                <a:spcPct val="100000"/>
              </a:lnSpc>
              <a:spcBef>
                <a:spcPts val="2100"/>
              </a:spcBef>
              <a:spcAft>
                <a:spcPts val="2100"/>
              </a:spcAft>
              <a:buNone/>
              <a:defRPr>
                <a:latin typeface="Proxima Nova"/>
                <a:ea typeface="Proxima Nova"/>
                <a:cs typeface="Proxima Nova"/>
                <a:sym typeface="Proxima Nova"/>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3">
  <p:cSld name="CUSTOM_1_4">
    <p:spTree>
      <p:nvGrpSpPr>
        <p:cNvPr id="1187" name="Shape 1187"/>
        <p:cNvGrpSpPr/>
        <p:nvPr/>
      </p:nvGrpSpPr>
      <p:grpSpPr>
        <a:xfrm>
          <a:off x="0" y="0"/>
          <a:ext cx="0" cy="0"/>
          <a:chOff x="0" y="0"/>
          <a:chExt cx="0" cy="0"/>
        </a:xfrm>
      </p:grpSpPr>
      <p:sp>
        <p:nvSpPr>
          <p:cNvPr id="1188" name="Google Shape;1188;p110"/>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189" name="Google Shape;1189;p110"/>
          <p:cNvSpPr txBox="1"/>
          <p:nvPr>
            <p:ph idx="1"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Proxima Nova"/>
              <a:buChar char="●"/>
              <a:defRPr>
                <a:latin typeface="Proxima Nova"/>
                <a:ea typeface="Proxima Nova"/>
                <a:cs typeface="Proxima Nova"/>
                <a:sym typeface="Proxima Nova"/>
              </a:defRPr>
            </a:lvl1pPr>
            <a:lvl2pPr indent="-311150" lvl="1" marL="914400" rtl="0">
              <a:spcBef>
                <a:spcPts val="2100"/>
              </a:spcBef>
              <a:spcAft>
                <a:spcPts val="0"/>
              </a:spcAft>
              <a:buSzPts val="1300"/>
              <a:buFont typeface="Proxima Nova"/>
              <a:buChar char="○"/>
              <a:defRPr>
                <a:latin typeface="Proxima Nova"/>
                <a:ea typeface="Proxima Nova"/>
                <a:cs typeface="Proxima Nova"/>
                <a:sym typeface="Proxima Nova"/>
              </a:defRPr>
            </a:lvl2pPr>
            <a:lvl3pPr indent="-311150" lvl="2" marL="1371600" rtl="0">
              <a:spcBef>
                <a:spcPts val="2100"/>
              </a:spcBef>
              <a:spcAft>
                <a:spcPts val="0"/>
              </a:spcAft>
              <a:buSzPts val="1300"/>
              <a:buFont typeface="Proxima Nova"/>
              <a:buChar char="■"/>
              <a:defRPr>
                <a:latin typeface="Proxima Nova"/>
                <a:ea typeface="Proxima Nova"/>
                <a:cs typeface="Proxima Nova"/>
                <a:sym typeface="Proxima Nova"/>
              </a:defRPr>
            </a:lvl3pPr>
            <a:lvl4pPr indent="-311150" lvl="3" marL="1828800" rtl="0">
              <a:spcBef>
                <a:spcPts val="2100"/>
              </a:spcBef>
              <a:spcAft>
                <a:spcPts val="0"/>
              </a:spcAft>
              <a:buSzPts val="1300"/>
              <a:buFont typeface="Proxima Nova"/>
              <a:buChar char="●"/>
              <a:defRPr>
                <a:latin typeface="Proxima Nova"/>
                <a:ea typeface="Proxima Nova"/>
                <a:cs typeface="Proxima Nova"/>
                <a:sym typeface="Proxima Nova"/>
              </a:defRPr>
            </a:lvl4pPr>
            <a:lvl5pPr indent="-311150" lvl="4" marL="2286000" rtl="0">
              <a:spcBef>
                <a:spcPts val="2100"/>
              </a:spcBef>
              <a:spcAft>
                <a:spcPts val="0"/>
              </a:spcAft>
              <a:buSzPts val="1300"/>
              <a:buFont typeface="Proxima Nova"/>
              <a:buChar char="○"/>
              <a:defRPr>
                <a:latin typeface="Proxima Nova"/>
                <a:ea typeface="Proxima Nova"/>
                <a:cs typeface="Proxima Nova"/>
                <a:sym typeface="Proxima Nova"/>
              </a:defRPr>
            </a:lvl5pPr>
            <a:lvl6pPr indent="-311150" lvl="5" marL="2743200" rtl="0">
              <a:spcBef>
                <a:spcPts val="2100"/>
              </a:spcBef>
              <a:spcAft>
                <a:spcPts val="0"/>
              </a:spcAft>
              <a:buSzPts val="1300"/>
              <a:buFont typeface="Proxima Nova"/>
              <a:buChar char="■"/>
              <a:defRPr>
                <a:latin typeface="Proxima Nova"/>
                <a:ea typeface="Proxima Nova"/>
                <a:cs typeface="Proxima Nova"/>
                <a:sym typeface="Proxima Nova"/>
              </a:defRPr>
            </a:lvl6pPr>
            <a:lvl7pPr indent="-311150" lvl="6" marL="3200400" rtl="0">
              <a:spcBef>
                <a:spcPts val="2100"/>
              </a:spcBef>
              <a:spcAft>
                <a:spcPts val="0"/>
              </a:spcAft>
              <a:buSzPts val="1300"/>
              <a:buFont typeface="Proxima Nova"/>
              <a:buChar char="●"/>
              <a:defRPr>
                <a:latin typeface="Proxima Nova"/>
                <a:ea typeface="Proxima Nova"/>
                <a:cs typeface="Proxima Nova"/>
                <a:sym typeface="Proxima Nova"/>
              </a:defRPr>
            </a:lvl7pPr>
            <a:lvl8pPr indent="-311150" lvl="7" marL="3657600" rtl="0">
              <a:spcBef>
                <a:spcPts val="2100"/>
              </a:spcBef>
              <a:spcAft>
                <a:spcPts val="0"/>
              </a:spcAft>
              <a:buSzPts val="1300"/>
              <a:buFont typeface="Proxima Nova"/>
              <a:buChar char="○"/>
              <a:defRPr>
                <a:latin typeface="Proxima Nova"/>
                <a:ea typeface="Proxima Nova"/>
                <a:cs typeface="Proxima Nova"/>
                <a:sym typeface="Proxima Nova"/>
              </a:defRPr>
            </a:lvl8pPr>
            <a:lvl9pPr indent="-311150" lvl="8" marL="4114800" rtl="0">
              <a:spcBef>
                <a:spcPts val="2100"/>
              </a:spcBef>
              <a:spcAft>
                <a:spcPts val="2100"/>
              </a:spcAft>
              <a:buSzPts val="1300"/>
              <a:buFont typeface="Proxima Nova"/>
              <a:buChar char="■"/>
              <a:defRPr>
                <a:latin typeface="Proxima Nova"/>
                <a:ea typeface="Proxima Nova"/>
                <a:cs typeface="Proxima Nova"/>
                <a:sym typeface="Proxima Nova"/>
              </a:defRPr>
            </a:lvl9pPr>
          </a:lstStyle>
          <a:p/>
        </p:txBody>
      </p:sp>
      <p:sp>
        <p:nvSpPr>
          <p:cNvPr id="1190" name="Google Shape;1190;p110"/>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
        <p:nvSpPr>
          <p:cNvPr id="1191" name="Google Shape;1191;p110"/>
          <p:cNvSpPr txBox="1"/>
          <p:nvPr>
            <p:ph idx="2" type="subTitle"/>
          </p:nvPr>
        </p:nvSpPr>
        <p:spPr>
          <a:xfrm>
            <a:off x="1102200" y="1239700"/>
            <a:ext cx="9987600" cy="875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2100"/>
              </a:spcBef>
              <a:spcAft>
                <a:spcPts val="0"/>
              </a:spcAft>
              <a:buNone/>
              <a:defRPr>
                <a:latin typeface="Proxima Nova"/>
                <a:ea typeface="Proxima Nova"/>
                <a:cs typeface="Proxima Nova"/>
                <a:sym typeface="Proxima Nova"/>
              </a:defRPr>
            </a:lvl2pPr>
            <a:lvl3pPr lvl="2" rtl="0">
              <a:lnSpc>
                <a:spcPct val="100000"/>
              </a:lnSpc>
              <a:spcBef>
                <a:spcPts val="2100"/>
              </a:spcBef>
              <a:spcAft>
                <a:spcPts val="0"/>
              </a:spcAft>
              <a:buNone/>
              <a:defRPr>
                <a:latin typeface="Proxima Nova"/>
                <a:ea typeface="Proxima Nova"/>
                <a:cs typeface="Proxima Nova"/>
                <a:sym typeface="Proxima Nova"/>
              </a:defRPr>
            </a:lvl3pPr>
            <a:lvl4pPr lvl="3" rtl="0">
              <a:lnSpc>
                <a:spcPct val="100000"/>
              </a:lnSpc>
              <a:spcBef>
                <a:spcPts val="2100"/>
              </a:spcBef>
              <a:spcAft>
                <a:spcPts val="0"/>
              </a:spcAft>
              <a:buNone/>
              <a:defRPr>
                <a:latin typeface="Proxima Nova"/>
                <a:ea typeface="Proxima Nova"/>
                <a:cs typeface="Proxima Nova"/>
                <a:sym typeface="Proxima Nova"/>
              </a:defRPr>
            </a:lvl4pPr>
            <a:lvl5pPr lvl="4" rtl="0">
              <a:lnSpc>
                <a:spcPct val="100000"/>
              </a:lnSpc>
              <a:spcBef>
                <a:spcPts val="2100"/>
              </a:spcBef>
              <a:spcAft>
                <a:spcPts val="0"/>
              </a:spcAft>
              <a:buNone/>
              <a:defRPr>
                <a:latin typeface="Proxima Nova"/>
                <a:ea typeface="Proxima Nova"/>
                <a:cs typeface="Proxima Nova"/>
                <a:sym typeface="Proxima Nova"/>
              </a:defRPr>
            </a:lvl5pPr>
            <a:lvl6pPr lvl="5" rtl="0">
              <a:lnSpc>
                <a:spcPct val="100000"/>
              </a:lnSpc>
              <a:spcBef>
                <a:spcPts val="2100"/>
              </a:spcBef>
              <a:spcAft>
                <a:spcPts val="0"/>
              </a:spcAft>
              <a:buNone/>
              <a:defRPr>
                <a:latin typeface="Proxima Nova"/>
                <a:ea typeface="Proxima Nova"/>
                <a:cs typeface="Proxima Nova"/>
                <a:sym typeface="Proxima Nova"/>
              </a:defRPr>
            </a:lvl6pPr>
            <a:lvl7pPr lvl="6" rtl="0">
              <a:lnSpc>
                <a:spcPct val="100000"/>
              </a:lnSpc>
              <a:spcBef>
                <a:spcPts val="2100"/>
              </a:spcBef>
              <a:spcAft>
                <a:spcPts val="0"/>
              </a:spcAft>
              <a:buNone/>
              <a:defRPr>
                <a:latin typeface="Proxima Nova"/>
                <a:ea typeface="Proxima Nova"/>
                <a:cs typeface="Proxima Nova"/>
                <a:sym typeface="Proxima Nova"/>
              </a:defRPr>
            </a:lvl7pPr>
            <a:lvl8pPr lvl="7" rtl="0">
              <a:lnSpc>
                <a:spcPct val="100000"/>
              </a:lnSpc>
              <a:spcBef>
                <a:spcPts val="2100"/>
              </a:spcBef>
              <a:spcAft>
                <a:spcPts val="0"/>
              </a:spcAft>
              <a:buNone/>
              <a:defRPr>
                <a:latin typeface="Proxima Nova"/>
                <a:ea typeface="Proxima Nova"/>
                <a:cs typeface="Proxima Nova"/>
                <a:sym typeface="Proxima Nova"/>
              </a:defRPr>
            </a:lvl8pPr>
            <a:lvl9pPr lvl="8" rtl="0">
              <a:lnSpc>
                <a:spcPct val="100000"/>
              </a:lnSpc>
              <a:spcBef>
                <a:spcPts val="2100"/>
              </a:spcBef>
              <a:spcAft>
                <a:spcPts val="2100"/>
              </a:spcAft>
              <a:buNone/>
              <a:defRPr>
                <a:latin typeface="Proxima Nova"/>
                <a:ea typeface="Proxima Nova"/>
                <a:cs typeface="Proxima Nova"/>
                <a:sym typeface="Proxima Nova"/>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text, background graphic 3">
  <p:cSld name="CUSTOM_1_1_2_1">
    <p:bg>
      <p:bgPr>
        <a:blipFill>
          <a:blip r:embed="rId2">
            <a:alphaModFix/>
          </a:blip>
          <a:stretch>
            <a:fillRect/>
          </a:stretch>
        </a:blipFill>
      </p:bgPr>
    </p:bg>
    <p:spTree>
      <p:nvGrpSpPr>
        <p:cNvPr id="1192" name="Shape 1192"/>
        <p:cNvGrpSpPr/>
        <p:nvPr/>
      </p:nvGrpSpPr>
      <p:grpSpPr>
        <a:xfrm>
          <a:off x="0" y="0"/>
          <a:ext cx="0" cy="0"/>
          <a:chOff x="0" y="0"/>
          <a:chExt cx="0" cy="0"/>
        </a:xfrm>
      </p:grpSpPr>
      <p:sp>
        <p:nvSpPr>
          <p:cNvPr id="1193" name="Google Shape;1193;p111"/>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116" name="Shape 116"/>
        <p:cNvGrpSpPr/>
        <p:nvPr/>
      </p:nvGrpSpPr>
      <p:grpSpPr>
        <a:xfrm>
          <a:off x="0" y="0"/>
          <a:ext cx="0" cy="0"/>
          <a:chOff x="0" y="0"/>
          <a:chExt cx="0" cy="0"/>
        </a:xfrm>
      </p:grpSpPr>
      <p:sp>
        <p:nvSpPr>
          <p:cNvPr id="117" name="Google Shape;117;p12"/>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118" name="Google Shape;118;p12"/>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pic>
        <p:nvPicPr>
          <p:cNvPr id="119" name="Google Shape;119;p12"/>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120" name="Google Shape;120;p12"/>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121" name="Google Shape;121;p12"/>
          <p:cNvCxnSpPr/>
          <p:nvPr/>
        </p:nvCxnSpPr>
        <p:spPr>
          <a:xfrm rot="10800000">
            <a:off x="447775" y="100"/>
            <a:ext cx="0" cy="886500"/>
          </a:xfrm>
          <a:prstGeom prst="straightConnector1">
            <a:avLst/>
          </a:prstGeom>
          <a:noFill/>
          <a:ln cap="flat" cmpd="sng" w="9525">
            <a:solidFill>
              <a:srgbClr val="800000"/>
            </a:solidFill>
            <a:prstDash val="solid"/>
            <a:round/>
            <a:headEnd len="med" w="med" type="none"/>
            <a:tailEnd len="med" w="med" type="none"/>
          </a:ln>
        </p:spPr>
      </p:cxnSp>
      <p:sp>
        <p:nvSpPr>
          <p:cNvPr id="122" name="Google Shape;122;p1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123" name="Google Shape;123;p1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1_2_1_1">
    <p:spTree>
      <p:nvGrpSpPr>
        <p:cNvPr id="1194" name="Shape 1194"/>
        <p:cNvGrpSpPr/>
        <p:nvPr/>
      </p:nvGrpSpPr>
      <p:grpSpPr>
        <a:xfrm>
          <a:off x="0" y="0"/>
          <a:ext cx="0" cy="0"/>
          <a:chOff x="0" y="0"/>
          <a:chExt cx="0" cy="0"/>
        </a:xfrm>
      </p:grpSpPr>
      <p:sp>
        <p:nvSpPr>
          <p:cNvPr id="1195" name="Google Shape;1195;p112"/>
          <p:cNvSpPr txBox="1"/>
          <p:nvPr>
            <p:ph idx="12" type="sldNum"/>
          </p:nvPr>
        </p:nvSpPr>
        <p:spPr>
          <a:xfrm>
            <a:off x="137770" y="6290900"/>
            <a:ext cx="480900" cy="524700"/>
          </a:xfrm>
          <a:prstGeom prst="rect">
            <a:avLst/>
          </a:prstGeom>
          <a:noFill/>
          <a:ln>
            <a:noFill/>
          </a:ln>
        </p:spPr>
        <p:txBody>
          <a:bodyPr anchorCtr="0" anchor="ctr" bIns="91425" lIns="91425" spcFirstLastPara="1" rIns="91425" wrap="square" tIns="91425">
            <a:noAutofit/>
          </a:bodyPr>
          <a:lstStyle>
            <a:lvl1pPr lvl="0" rtl="0">
              <a:buNone/>
              <a:defRPr sz="1300">
                <a:solidFill>
                  <a:srgbClr val="666666"/>
                </a:solidFill>
                <a:latin typeface="Overpass"/>
                <a:ea typeface="Overpass"/>
                <a:cs typeface="Overpass"/>
                <a:sym typeface="Overpass"/>
              </a:defRPr>
            </a:lvl1pPr>
            <a:lvl2pPr lvl="1" rtl="0">
              <a:buNone/>
              <a:defRPr sz="1300">
                <a:solidFill>
                  <a:srgbClr val="666666"/>
                </a:solidFill>
                <a:latin typeface="Overpass"/>
                <a:ea typeface="Overpass"/>
                <a:cs typeface="Overpass"/>
                <a:sym typeface="Overpass"/>
              </a:defRPr>
            </a:lvl2pPr>
            <a:lvl3pPr lvl="2" rtl="0">
              <a:buNone/>
              <a:defRPr sz="1300">
                <a:solidFill>
                  <a:srgbClr val="666666"/>
                </a:solidFill>
                <a:latin typeface="Overpass"/>
                <a:ea typeface="Overpass"/>
                <a:cs typeface="Overpass"/>
                <a:sym typeface="Overpass"/>
              </a:defRPr>
            </a:lvl3pPr>
            <a:lvl4pPr lvl="3" rtl="0">
              <a:buNone/>
              <a:defRPr sz="1300">
                <a:solidFill>
                  <a:srgbClr val="666666"/>
                </a:solidFill>
                <a:latin typeface="Overpass"/>
                <a:ea typeface="Overpass"/>
                <a:cs typeface="Overpass"/>
                <a:sym typeface="Overpass"/>
              </a:defRPr>
            </a:lvl4pPr>
            <a:lvl5pPr lvl="4" rtl="0">
              <a:buNone/>
              <a:defRPr sz="1300">
                <a:solidFill>
                  <a:srgbClr val="666666"/>
                </a:solidFill>
                <a:latin typeface="Overpass"/>
                <a:ea typeface="Overpass"/>
                <a:cs typeface="Overpass"/>
                <a:sym typeface="Overpass"/>
              </a:defRPr>
            </a:lvl5pPr>
            <a:lvl6pPr lvl="5" rtl="0">
              <a:buNone/>
              <a:defRPr sz="1300">
                <a:solidFill>
                  <a:srgbClr val="666666"/>
                </a:solidFill>
                <a:latin typeface="Overpass"/>
                <a:ea typeface="Overpass"/>
                <a:cs typeface="Overpass"/>
                <a:sym typeface="Overpass"/>
              </a:defRPr>
            </a:lvl6pPr>
            <a:lvl7pPr lvl="6" rtl="0">
              <a:buNone/>
              <a:defRPr sz="1300">
                <a:solidFill>
                  <a:srgbClr val="666666"/>
                </a:solidFill>
                <a:latin typeface="Overpass"/>
                <a:ea typeface="Overpass"/>
                <a:cs typeface="Overpass"/>
                <a:sym typeface="Overpass"/>
              </a:defRPr>
            </a:lvl7pPr>
            <a:lvl8pPr lvl="7" rtl="0">
              <a:buNone/>
              <a:defRPr sz="1300">
                <a:solidFill>
                  <a:srgbClr val="666666"/>
                </a:solidFill>
                <a:latin typeface="Overpass"/>
                <a:ea typeface="Overpass"/>
                <a:cs typeface="Overpass"/>
                <a:sym typeface="Overpass"/>
              </a:defRPr>
            </a:lvl8pPr>
            <a:lvl9pPr lvl="8" rtl="0">
              <a:buNone/>
              <a:defRPr sz="1300">
                <a:solidFill>
                  <a:srgbClr val="666666"/>
                </a:solidFill>
                <a:latin typeface="Overpass"/>
                <a:ea typeface="Overpass"/>
                <a:cs typeface="Overpass"/>
                <a:sym typeface="Overpass"/>
              </a:defRPr>
            </a:lvl9pPr>
          </a:lstStyle>
          <a:p>
            <a:pPr indent="0" lvl="0" marL="0" rtl="0" algn="l">
              <a:spcBef>
                <a:spcPts val="0"/>
              </a:spcBef>
              <a:spcAft>
                <a:spcPts val="0"/>
              </a:spcAft>
              <a:buNone/>
            </a:pPr>
            <a:fld id="{00000000-1234-1234-1234-123412341234}" type="slidenum">
              <a:rPr lang="en"/>
              <a:t>‹#›</a:t>
            </a:fld>
            <a:endParaRPr/>
          </a:p>
        </p:txBody>
      </p:sp>
      <p:sp>
        <p:nvSpPr>
          <p:cNvPr id="1196" name="Google Shape;1196;p112"/>
          <p:cNvSpPr txBox="1"/>
          <p:nvPr/>
        </p:nvSpPr>
        <p:spPr>
          <a:xfrm>
            <a:off x="618567" y="6290900"/>
            <a:ext cx="3032100" cy="524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100">
                <a:solidFill>
                  <a:srgbClr val="666666"/>
                </a:solidFill>
                <a:latin typeface="Overpass"/>
                <a:ea typeface="Overpass"/>
                <a:cs typeface="Overpass"/>
                <a:sym typeface="Overpass"/>
              </a:rPr>
              <a:t>Red Hat Consulting Solution Proposal</a:t>
            </a:r>
            <a:endParaRPr sz="1100">
              <a:solidFill>
                <a:srgbClr val="666666"/>
              </a:solidFill>
              <a:latin typeface="Overpass"/>
              <a:ea typeface="Overpass"/>
              <a:cs typeface="Overpass"/>
              <a:sym typeface="Overpass"/>
            </a:endParaRPr>
          </a:p>
          <a:p>
            <a:pPr indent="0" lvl="0" marL="0" rtl="0" algn="l">
              <a:spcBef>
                <a:spcPts val="0"/>
              </a:spcBef>
              <a:spcAft>
                <a:spcPts val="0"/>
              </a:spcAft>
              <a:buNone/>
            </a:pPr>
            <a:r>
              <a:rPr lang="en" sz="1100">
                <a:solidFill>
                  <a:srgbClr val="666666"/>
                </a:solidFill>
                <a:latin typeface="Overpass"/>
                <a:ea typeface="Overpass"/>
                <a:cs typeface="Overpass"/>
                <a:sym typeface="Overpass"/>
              </a:rPr>
              <a:t>Client Confidential - Do not redistribute</a:t>
            </a:r>
            <a:endParaRPr sz="1100">
              <a:solidFill>
                <a:srgbClr val="666666"/>
              </a:solidFill>
              <a:latin typeface="Overpass"/>
              <a:ea typeface="Overpass"/>
              <a:cs typeface="Overpass"/>
              <a:sym typeface="Overpass"/>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only 1">
  <p:cSld name="CUSTOM_17">
    <p:spTree>
      <p:nvGrpSpPr>
        <p:cNvPr id="1197" name="Shape 1197"/>
        <p:cNvGrpSpPr/>
        <p:nvPr/>
      </p:nvGrpSpPr>
      <p:grpSpPr>
        <a:xfrm>
          <a:off x="0" y="0"/>
          <a:ext cx="0" cy="0"/>
          <a:chOff x="0" y="0"/>
          <a:chExt cx="0" cy="0"/>
        </a:xfrm>
      </p:grpSpPr>
      <p:sp>
        <p:nvSpPr>
          <p:cNvPr id="1198" name="Google Shape;1198;p113"/>
          <p:cNvSpPr txBox="1"/>
          <p:nvPr>
            <p:ph type="title"/>
          </p:nvPr>
        </p:nvSpPr>
        <p:spPr>
          <a:xfrm>
            <a:off x="1102200" y="2273179"/>
            <a:ext cx="9987600" cy="1417500"/>
          </a:xfrm>
          <a:prstGeom prst="rect">
            <a:avLst/>
          </a:prstGeom>
        </p:spPr>
        <p:txBody>
          <a:bodyPr anchorCtr="0" anchor="ctr" bIns="0" lIns="0" spcFirstLastPara="1" rIns="0" wrap="square" tIns="0">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9" name="Google Shape;1199;p113"/>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NFV - Closing">
  <p:cSld name="CUSTOM_1_3_1">
    <p:bg>
      <p:bgPr>
        <a:blipFill>
          <a:blip r:embed="rId2">
            <a:alphaModFix/>
          </a:blip>
          <a:stretch>
            <a:fillRect/>
          </a:stretch>
        </a:blipFill>
      </p:bgPr>
    </p:bg>
    <p:spTree>
      <p:nvGrpSpPr>
        <p:cNvPr id="1200" name="Shape 1200"/>
        <p:cNvGrpSpPr/>
        <p:nvPr/>
      </p:nvGrpSpPr>
      <p:grpSpPr>
        <a:xfrm>
          <a:off x="0" y="0"/>
          <a:ext cx="0" cy="0"/>
          <a:chOff x="0" y="0"/>
          <a:chExt cx="0" cy="0"/>
        </a:xfrm>
      </p:grpSpPr>
      <p:sp>
        <p:nvSpPr>
          <p:cNvPr id="1201" name="Google Shape;1201;p114"/>
          <p:cNvSpPr txBox="1"/>
          <p:nvPr/>
        </p:nvSpPr>
        <p:spPr>
          <a:xfrm>
            <a:off x="504970" y="269836"/>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pic>
        <p:nvPicPr>
          <p:cNvPr id="1202" name="Google Shape;1202;p114"/>
          <p:cNvPicPr preferRelativeResize="0"/>
          <p:nvPr/>
        </p:nvPicPr>
        <p:blipFill>
          <a:blip r:embed="rId3">
            <a:alphaModFix/>
          </a:blip>
          <a:stretch>
            <a:fillRect/>
          </a:stretch>
        </p:blipFill>
        <p:spPr>
          <a:xfrm>
            <a:off x="504975" y="6203986"/>
            <a:ext cx="1580275" cy="372766"/>
          </a:xfrm>
          <a:prstGeom prst="rect">
            <a:avLst/>
          </a:prstGeom>
          <a:noFill/>
          <a:ln>
            <a:noFill/>
          </a:ln>
        </p:spPr>
      </p:pic>
      <p:cxnSp>
        <p:nvCxnSpPr>
          <p:cNvPr id="1203" name="Google Shape;1203;p114"/>
          <p:cNvCxnSpPr/>
          <p:nvPr/>
        </p:nvCxnSpPr>
        <p:spPr>
          <a:xfrm rot="10800000">
            <a:off x="11744333"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204" name="Google Shape;1204;p114"/>
          <p:cNvSpPr txBox="1"/>
          <p:nvPr>
            <p:ph idx="12" type="sldNum"/>
          </p:nvPr>
        </p:nvSpPr>
        <p:spPr>
          <a:xfrm flipH="1">
            <a:off x="1137842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205" name="Google Shape;1205;p114"/>
          <p:cNvSpPr txBox="1"/>
          <p:nvPr>
            <p:ph type="title"/>
          </p:nvPr>
        </p:nvSpPr>
        <p:spPr>
          <a:xfrm>
            <a:off x="79527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7000">
                <a:solidFill>
                  <a:schemeClr val="accent2"/>
                </a:solidFill>
                <a:latin typeface="Overpass"/>
                <a:ea typeface="Overpass"/>
                <a:cs typeface="Overpass"/>
                <a:sym typeface="Overpass"/>
              </a:defRPr>
            </a:lvl1pPr>
            <a:lvl2pPr lvl="1" rtl="0">
              <a:lnSpc>
                <a:spcPct val="100000"/>
              </a:lnSpc>
              <a:spcBef>
                <a:spcPts val="0"/>
              </a:spcBef>
              <a:spcAft>
                <a:spcPts val="0"/>
              </a:spcAft>
              <a:buNone/>
              <a:defRPr b="1" sz="7000">
                <a:solidFill>
                  <a:srgbClr val="0088CE"/>
                </a:solidFill>
                <a:latin typeface="Overpass"/>
                <a:ea typeface="Overpass"/>
                <a:cs typeface="Overpass"/>
                <a:sym typeface="Overpass"/>
              </a:defRPr>
            </a:lvl2pPr>
            <a:lvl3pPr lvl="2" rtl="0">
              <a:lnSpc>
                <a:spcPct val="100000"/>
              </a:lnSpc>
              <a:spcBef>
                <a:spcPts val="0"/>
              </a:spcBef>
              <a:spcAft>
                <a:spcPts val="0"/>
              </a:spcAft>
              <a:buNone/>
              <a:defRPr b="1" sz="7000">
                <a:solidFill>
                  <a:srgbClr val="0088CE"/>
                </a:solidFill>
                <a:latin typeface="Overpass"/>
                <a:ea typeface="Overpass"/>
                <a:cs typeface="Overpass"/>
                <a:sym typeface="Overpass"/>
              </a:defRPr>
            </a:lvl3pPr>
            <a:lvl4pPr lvl="3" rtl="0">
              <a:lnSpc>
                <a:spcPct val="100000"/>
              </a:lnSpc>
              <a:spcBef>
                <a:spcPts val="0"/>
              </a:spcBef>
              <a:spcAft>
                <a:spcPts val="0"/>
              </a:spcAft>
              <a:buNone/>
              <a:defRPr b="1" sz="7000">
                <a:solidFill>
                  <a:srgbClr val="0088CE"/>
                </a:solidFill>
                <a:latin typeface="Overpass"/>
                <a:ea typeface="Overpass"/>
                <a:cs typeface="Overpass"/>
                <a:sym typeface="Overpass"/>
              </a:defRPr>
            </a:lvl4pPr>
            <a:lvl5pPr lvl="4" rtl="0">
              <a:lnSpc>
                <a:spcPct val="100000"/>
              </a:lnSpc>
              <a:spcBef>
                <a:spcPts val="0"/>
              </a:spcBef>
              <a:spcAft>
                <a:spcPts val="0"/>
              </a:spcAft>
              <a:buNone/>
              <a:defRPr b="1" sz="7000">
                <a:solidFill>
                  <a:srgbClr val="0088CE"/>
                </a:solidFill>
                <a:latin typeface="Overpass"/>
                <a:ea typeface="Overpass"/>
                <a:cs typeface="Overpass"/>
                <a:sym typeface="Overpass"/>
              </a:defRPr>
            </a:lvl5pPr>
            <a:lvl6pPr lvl="5" rtl="0">
              <a:lnSpc>
                <a:spcPct val="100000"/>
              </a:lnSpc>
              <a:spcBef>
                <a:spcPts val="0"/>
              </a:spcBef>
              <a:spcAft>
                <a:spcPts val="0"/>
              </a:spcAft>
              <a:buNone/>
              <a:defRPr b="1" sz="7000">
                <a:solidFill>
                  <a:srgbClr val="0088CE"/>
                </a:solidFill>
                <a:latin typeface="Overpass"/>
                <a:ea typeface="Overpass"/>
                <a:cs typeface="Overpass"/>
                <a:sym typeface="Overpass"/>
              </a:defRPr>
            </a:lvl6pPr>
            <a:lvl7pPr lvl="6" rtl="0">
              <a:lnSpc>
                <a:spcPct val="100000"/>
              </a:lnSpc>
              <a:spcBef>
                <a:spcPts val="0"/>
              </a:spcBef>
              <a:spcAft>
                <a:spcPts val="0"/>
              </a:spcAft>
              <a:buNone/>
              <a:defRPr b="1" sz="7000">
                <a:solidFill>
                  <a:srgbClr val="0088CE"/>
                </a:solidFill>
                <a:latin typeface="Overpass"/>
                <a:ea typeface="Overpass"/>
                <a:cs typeface="Overpass"/>
                <a:sym typeface="Overpass"/>
              </a:defRPr>
            </a:lvl7pPr>
            <a:lvl8pPr lvl="7" rtl="0">
              <a:lnSpc>
                <a:spcPct val="100000"/>
              </a:lnSpc>
              <a:spcBef>
                <a:spcPts val="0"/>
              </a:spcBef>
              <a:spcAft>
                <a:spcPts val="0"/>
              </a:spcAft>
              <a:buNone/>
              <a:defRPr b="1" sz="7000">
                <a:solidFill>
                  <a:srgbClr val="0088CE"/>
                </a:solidFill>
                <a:latin typeface="Overpass"/>
                <a:ea typeface="Overpass"/>
                <a:cs typeface="Overpass"/>
                <a:sym typeface="Overpass"/>
              </a:defRPr>
            </a:lvl8pPr>
            <a:lvl9pPr lvl="8" rtl="0">
              <a:lnSpc>
                <a:spcPct val="100000"/>
              </a:lnSpc>
              <a:spcBef>
                <a:spcPts val="0"/>
              </a:spcBef>
              <a:spcAft>
                <a:spcPts val="0"/>
              </a:spcAft>
              <a:buNone/>
              <a:defRPr b="1" sz="7000">
                <a:solidFill>
                  <a:srgbClr val="0088CE"/>
                </a:solidFill>
                <a:latin typeface="Overpass"/>
                <a:ea typeface="Overpass"/>
                <a:cs typeface="Overpass"/>
                <a:sym typeface="Overpass"/>
              </a:defRPr>
            </a:lvl9pPr>
          </a:lstStyle>
          <a:p/>
        </p:txBody>
      </p:sp>
      <p:sp>
        <p:nvSpPr>
          <p:cNvPr id="1206" name="Google Shape;1206;p114"/>
          <p:cNvSpPr txBox="1"/>
          <p:nvPr>
            <p:ph idx="1" type="subTitle"/>
          </p:nvPr>
        </p:nvSpPr>
        <p:spPr>
          <a:xfrm rot="5400000">
            <a:off x="91816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
        <p:nvSpPr>
          <p:cNvPr id="1207" name="Google Shape;1207;p114"/>
          <p:cNvSpPr txBox="1"/>
          <p:nvPr>
            <p:ph idx="2" type="subTitle"/>
          </p:nvPr>
        </p:nvSpPr>
        <p:spPr>
          <a:xfrm>
            <a:off x="795275" y="2752400"/>
            <a:ext cx="44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400"/>
              <a:buNone/>
              <a:defRPr sz="1400"/>
            </a:lvl1pPr>
            <a:lvl2pPr lvl="1" rtl="0">
              <a:lnSpc>
                <a:spcPct val="180000"/>
              </a:lnSpc>
              <a:spcBef>
                <a:spcPts val="0"/>
              </a:spcBef>
              <a:spcAft>
                <a:spcPts val="0"/>
              </a:spcAft>
              <a:buSzPts val="1400"/>
              <a:buNone/>
              <a:defRPr sz="1400"/>
            </a:lvl2pPr>
            <a:lvl3pPr lvl="2" rtl="0">
              <a:lnSpc>
                <a:spcPct val="180000"/>
              </a:lnSpc>
              <a:spcBef>
                <a:spcPts val="0"/>
              </a:spcBef>
              <a:spcAft>
                <a:spcPts val="0"/>
              </a:spcAft>
              <a:buSzPts val="1400"/>
              <a:buNone/>
              <a:defRPr sz="1400"/>
            </a:lvl3pPr>
            <a:lvl4pPr lvl="3" rtl="0">
              <a:lnSpc>
                <a:spcPct val="180000"/>
              </a:lnSpc>
              <a:spcBef>
                <a:spcPts val="0"/>
              </a:spcBef>
              <a:spcAft>
                <a:spcPts val="0"/>
              </a:spcAft>
              <a:buSzPts val="1400"/>
              <a:buNone/>
              <a:defRPr sz="1400"/>
            </a:lvl4pPr>
            <a:lvl5pPr lvl="4" rtl="0">
              <a:lnSpc>
                <a:spcPct val="180000"/>
              </a:lnSpc>
              <a:spcBef>
                <a:spcPts val="0"/>
              </a:spcBef>
              <a:spcAft>
                <a:spcPts val="0"/>
              </a:spcAft>
              <a:buSzPts val="1400"/>
              <a:buNone/>
              <a:defRPr sz="1400"/>
            </a:lvl5pPr>
            <a:lvl6pPr lvl="5" rtl="0">
              <a:lnSpc>
                <a:spcPct val="180000"/>
              </a:lnSpc>
              <a:spcBef>
                <a:spcPts val="0"/>
              </a:spcBef>
              <a:spcAft>
                <a:spcPts val="0"/>
              </a:spcAft>
              <a:buSzPts val="1400"/>
              <a:buNone/>
              <a:defRPr sz="1400"/>
            </a:lvl6pPr>
            <a:lvl7pPr lvl="6" rtl="0">
              <a:lnSpc>
                <a:spcPct val="180000"/>
              </a:lnSpc>
              <a:spcBef>
                <a:spcPts val="0"/>
              </a:spcBef>
              <a:spcAft>
                <a:spcPts val="0"/>
              </a:spcAft>
              <a:buSzPts val="1400"/>
              <a:buNone/>
              <a:defRPr sz="1400"/>
            </a:lvl7pPr>
            <a:lvl8pPr lvl="7" rtl="0">
              <a:lnSpc>
                <a:spcPct val="180000"/>
              </a:lnSpc>
              <a:spcBef>
                <a:spcPts val="0"/>
              </a:spcBef>
              <a:spcAft>
                <a:spcPts val="0"/>
              </a:spcAft>
              <a:buSzPts val="1400"/>
              <a:buNone/>
              <a:defRPr sz="1400"/>
            </a:lvl8pPr>
            <a:lvl9pPr lvl="8" rtl="0">
              <a:lnSpc>
                <a:spcPct val="180000"/>
              </a:lnSpc>
              <a:spcBef>
                <a:spcPts val="0"/>
              </a:spcBef>
              <a:spcAft>
                <a:spcPts val="0"/>
              </a:spcAft>
              <a:buSzPts val="1400"/>
              <a:buNone/>
              <a:defRPr sz="1400"/>
            </a:lvl9pPr>
          </a:lstStyle>
          <a:p/>
        </p:txBody>
      </p:sp>
      <p:sp>
        <p:nvSpPr>
          <p:cNvPr id="1208" name="Google Shape;1208;p114"/>
          <p:cNvSpPr txBox="1"/>
          <p:nvPr/>
        </p:nvSpPr>
        <p:spPr>
          <a:xfrm>
            <a:off x="1295691"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linkedin.com/company/red-hat</a:t>
            </a:r>
            <a:endParaRPr sz="1100">
              <a:latin typeface="Overpass Light"/>
              <a:ea typeface="Overpass Light"/>
              <a:cs typeface="Overpass Light"/>
              <a:sym typeface="Overpass Light"/>
            </a:endParaRPr>
          </a:p>
        </p:txBody>
      </p:sp>
      <p:sp>
        <p:nvSpPr>
          <p:cNvPr id="1209" name="Google Shape;1209;p114"/>
          <p:cNvSpPr txBox="1"/>
          <p:nvPr/>
        </p:nvSpPr>
        <p:spPr>
          <a:xfrm>
            <a:off x="1295691"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youtube.com/user/RedHatVideos</a:t>
            </a:r>
            <a:endParaRPr sz="1100">
              <a:latin typeface="Overpass Light"/>
              <a:ea typeface="Overpass Light"/>
              <a:cs typeface="Overpass Light"/>
              <a:sym typeface="Overpass Light"/>
            </a:endParaRPr>
          </a:p>
        </p:txBody>
      </p:sp>
      <p:sp>
        <p:nvSpPr>
          <p:cNvPr id="1210" name="Google Shape;1210;p114"/>
          <p:cNvSpPr txBox="1"/>
          <p:nvPr/>
        </p:nvSpPr>
        <p:spPr>
          <a:xfrm>
            <a:off x="4207766"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facebook.com/redhatinc</a:t>
            </a:r>
            <a:endParaRPr sz="1100">
              <a:latin typeface="Overpass Light"/>
              <a:ea typeface="Overpass Light"/>
              <a:cs typeface="Overpass Light"/>
              <a:sym typeface="Overpass Light"/>
            </a:endParaRPr>
          </a:p>
        </p:txBody>
      </p:sp>
      <p:sp>
        <p:nvSpPr>
          <p:cNvPr id="1211" name="Google Shape;1211;p114"/>
          <p:cNvSpPr txBox="1"/>
          <p:nvPr/>
        </p:nvSpPr>
        <p:spPr>
          <a:xfrm>
            <a:off x="4207766"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twitter.com/RedHat</a:t>
            </a:r>
            <a:endParaRPr sz="1100">
              <a:latin typeface="Overpass Light"/>
              <a:ea typeface="Overpass Light"/>
              <a:cs typeface="Overpass Light"/>
              <a:sym typeface="Overpass Light"/>
            </a:endParaRPr>
          </a:p>
        </p:txBody>
      </p:sp>
      <p:pic>
        <p:nvPicPr>
          <p:cNvPr id="1212" name="Google Shape;1212;p114"/>
          <p:cNvPicPr preferRelativeResize="0"/>
          <p:nvPr/>
        </p:nvPicPr>
        <p:blipFill rotWithShape="1">
          <a:blip r:embed="rId4">
            <a:alphaModFix/>
          </a:blip>
          <a:srcRect b="0" l="2507" r="2498" t="0"/>
          <a:stretch/>
        </p:blipFill>
        <p:spPr>
          <a:xfrm>
            <a:off x="3978700" y="5174306"/>
            <a:ext cx="229075" cy="241150"/>
          </a:xfrm>
          <a:prstGeom prst="rect">
            <a:avLst/>
          </a:prstGeom>
          <a:noFill/>
          <a:ln>
            <a:noFill/>
          </a:ln>
        </p:spPr>
      </p:pic>
      <p:pic>
        <p:nvPicPr>
          <p:cNvPr id="1213" name="Google Shape;1213;p114"/>
          <p:cNvPicPr preferRelativeResize="0"/>
          <p:nvPr/>
        </p:nvPicPr>
        <p:blipFill rotWithShape="1">
          <a:blip r:embed="rId5">
            <a:alphaModFix/>
          </a:blip>
          <a:srcRect b="0" l="2678" r="2678" t="0"/>
          <a:stretch/>
        </p:blipFill>
        <p:spPr>
          <a:xfrm>
            <a:off x="3978700" y="4669206"/>
            <a:ext cx="229075" cy="241150"/>
          </a:xfrm>
          <a:prstGeom prst="rect">
            <a:avLst/>
          </a:prstGeom>
          <a:noFill/>
          <a:ln>
            <a:noFill/>
          </a:ln>
        </p:spPr>
      </p:pic>
      <p:pic>
        <p:nvPicPr>
          <p:cNvPr id="1214" name="Google Shape;1214;p114"/>
          <p:cNvPicPr preferRelativeResize="0"/>
          <p:nvPr/>
        </p:nvPicPr>
        <p:blipFill rotWithShape="1">
          <a:blip r:embed="rId6">
            <a:alphaModFix/>
          </a:blip>
          <a:srcRect b="0" l="2507" r="2498" t="0"/>
          <a:stretch/>
        </p:blipFill>
        <p:spPr>
          <a:xfrm>
            <a:off x="1052775" y="5174306"/>
            <a:ext cx="229075" cy="241150"/>
          </a:xfrm>
          <a:prstGeom prst="rect">
            <a:avLst/>
          </a:prstGeom>
          <a:noFill/>
          <a:ln>
            <a:noFill/>
          </a:ln>
        </p:spPr>
      </p:pic>
      <p:pic>
        <p:nvPicPr>
          <p:cNvPr id="1215" name="Google Shape;1215;p114"/>
          <p:cNvPicPr preferRelativeResize="0"/>
          <p:nvPr/>
        </p:nvPicPr>
        <p:blipFill rotWithShape="1">
          <a:blip r:embed="rId7">
            <a:alphaModFix/>
          </a:blip>
          <a:srcRect b="0" l="2326" r="2326" t="0"/>
          <a:stretch/>
        </p:blipFill>
        <p:spPr>
          <a:xfrm>
            <a:off x="1052775" y="4669206"/>
            <a:ext cx="229075" cy="241150"/>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1216" name="Shape 1216"/>
        <p:cNvGrpSpPr/>
        <p:nvPr/>
      </p:nvGrpSpPr>
      <p:grpSpPr>
        <a:xfrm>
          <a:off x="0" y="0"/>
          <a:ext cx="0" cy="0"/>
          <a:chOff x="0" y="0"/>
          <a:chExt cx="0" cy="0"/>
        </a:xfrm>
      </p:grpSpPr>
      <p:sp>
        <p:nvSpPr>
          <p:cNvPr id="1217" name="Google Shape;1217;p11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1218" name="Google Shape;1218;p11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19" name="Google Shape;1219;p11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220" name="Google Shape;1220;p11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21" name="Google Shape;1221;p11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222" name="Google Shape;1222;p115"/>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4" showMasterSp="0">
  <p:cSld name="text only">
    <p:spTree>
      <p:nvGrpSpPr>
        <p:cNvPr id="1223" name="Shape 1223"/>
        <p:cNvGrpSpPr/>
        <p:nvPr/>
      </p:nvGrpSpPr>
      <p:grpSpPr>
        <a:xfrm>
          <a:off x="0" y="0"/>
          <a:ext cx="0" cy="0"/>
          <a:chOff x="0" y="0"/>
          <a:chExt cx="0" cy="0"/>
        </a:xfrm>
      </p:grpSpPr>
      <p:pic>
        <p:nvPicPr>
          <p:cNvPr descr="Shape 7" id="1224" name="Google Shape;1224;p116"/>
          <p:cNvPicPr preferRelativeResize="0"/>
          <p:nvPr/>
        </p:nvPicPr>
        <p:blipFill rotWithShape="1">
          <a:blip r:embed="rId2">
            <a:alphaModFix/>
          </a:blip>
          <a:srcRect b="386" l="0" r="0" t="396"/>
          <a:stretch/>
        </p:blipFill>
        <p:spPr>
          <a:xfrm>
            <a:off x="11103266" y="6426032"/>
            <a:ext cx="872785" cy="278631"/>
          </a:xfrm>
          <a:prstGeom prst="rect">
            <a:avLst/>
          </a:prstGeom>
          <a:noFill/>
          <a:ln>
            <a:noFill/>
          </a:ln>
        </p:spPr>
      </p:pic>
      <p:sp>
        <p:nvSpPr>
          <p:cNvPr id="1225" name="Google Shape;1225;p116"/>
          <p:cNvSpPr txBox="1"/>
          <p:nvPr>
            <p:ph idx="1" type="body"/>
          </p:nvPr>
        </p:nvSpPr>
        <p:spPr>
          <a:xfrm>
            <a:off x="1102267" y="1659899"/>
            <a:ext cx="9987600" cy="4471500"/>
          </a:xfrm>
          <a:prstGeom prst="rect">
            <a:avLst/>
          </a:prstGeom>
          <a:noFill/>
          <a:ln>
            <a:noFill/>
          </a:ln>
        </p:spPr>
        <p:txBody>
          <a:bodyPr anchorCtr="0" anchor="t" bIns="121875" lIns="121875" spcFirstLastPara="1" rIns="121875" wrap="square" tIns="121875">
            <a:noAutofit/>
          </a:bodyPr>
          <a:lstStyle>
            <a:lvl1pPr indent="-381000" lvl="0" marL="457200" rtl="0" algn="l">
              <a:lnSpc>
                <a:spcPct val="115000"/>
              </a:lnSpc>
              <a:spcBef>
                <a:spcPts val="0"/>
              </a:spcBef>
              <a:spcAft>
                <a:spcPts val="0"/>
              </a:spcAft>
              <a:buSzPts val="2400"/>
              <a:buChar char="●"/>
              <a:defRPr/>
            </a:lvl1pPr>
            <a:lvl2pPr indent="-381000" lvl="1" marL="914400" rtl="0" algn="l">
              <a:lnSpc>
                <a:spcPct val="115000"/>
              </a:lnSpc>
              <a:spcBef>
                <a:spcPts val="0"/>
              </a:spcBef>
              <a:spcAft>
                <a:spcPts val="0"/>
              </a:spcAft>
              <a:buSzPts val="2400"/>
              <a:buChar char="○"/>
              <a:defRPr/>
            </a:lvl2pPr>
            <a:lvl3pPr indent="-381000" lvl="2" marL="1371600" rtl="0" algn="l">
              <a:lnSpc>
                <a:spcPct val="115000"/>
              </a:lnSpc>
              <a:spcBef>
                <a:spcPts val="0"/>
              </a:spcBef>
              <a:spcAft>
                <a:spcPts val="0"/>
              </a:spcAft>
              <a:buSzPts val="2400"/>
              <a:buChar char="■"/>
              <a:defRPr/>
            </a:lvl3pPr>
            <a:lvl4pPr indent="-381000" lvl="3" marL="1828800" rtl="0" algn="l">
              <a:lnSpc>
                <a:spcPct val="115000"/>
              </a:lnSpc>
              <a:spcBef>
                <a:spcPts val="0"/>
              </a:spcBef>
              <a:spcAft>
                <a:spcPts val="0"/>
              </a:spcAft>
              <a:buSzPts val="2400"/>
              <a:buChar char="●"/>
              <a:defRPr/>
            </a:lvl4pPr>
            <a:lvl5pPr indent="-381000" lvl="4" marL="2286000" rtl="0" algn="l">
              <a:lnSpc>
                <a:spcPct val="115000"/>
              </a:lnSpc>
              <a:spcBef>
                <a:spcPts val="0"/>
              </a:spcBef>
              <a:spcAft>
                <a:spcPts val="0"/>
              </a:spcAft>
              <a:buSzPts val="2400"/>
              <a:buChar char="○"/>
              <a:defRPr/>
            </a:lvl5pPr>
            <a:lvl6pPr indent="-381000" lvl="5" marL="2743200" rtl="0" algn="l">
              <a:lnSpc>
                <a:spcPct val="115000"/>
              </a:lnSpc>
              <a:spcBef>
                <a:spcPts val="800"/>
              </a:spcBef>
              <a:spcAft>
                <a:spcPts val="0"/>
              </a:spcAft>
              <a:buSzPts val="2400"/>
              <a:buChar char="■"/>
              <a:defRPr/>
            </a:lvl6pPr>
            <a:lvl7pPr indent="-381000" lvl="6" marL="3200400" rtl="0" algn="l">
              <a:lnSpc>
                <a:spcPct val="115000"/>
              </a:lnSpc>
              <a:spcBef>
                <a:spcPts val="800"/>
              </a:spcBef>
              <a:spcAft>
                <a:spcPts val="0"/>
              </a:spcAft>
              <a:buSzPts val="2400"/>
              <a:buChar char="●"/>
              <a:defRPr/>
            </a:lvl7pPr>
            <a:lvl8pPr indent="-381000" lvl="7" marL="3657600" rtl="0" algn="l">
              <a:lnSpc>
                <a:spcPct val="115000"/>
              </a:lnSpc>
              <a:spcBef>
                <a:spcPts val="800"/>
              </a:spcBef>
              <a:spcAft>
                <a:spcPts val="0"/>
              </a:spcAft>
              <a:buSzPts val="2400"/>
              <a:buChar char="○"/>
              <a:defRPr/>
            </a:lvl8pPr>
            <a:lvl9pPr indent="-381000" lvl="8" marL="4114800" rtl="0" algn="l">
              <a:lnSpc>
                <a:spcPct val="115000"/>
              </a:lnSpc>
              <a:spcBef>
                <a:spcPts val="800"/>
              </a:spcBef>
              <a:spcAft>
                <a:spcPts val="0"/>
              </a:spcAft>
              <a:buSzPts val="2400"/>
              <a:buChar char="■"/>
              <a:defRPr/>
            </a:lvl9pPr>
          </a:lstStyle>
          <a:p/>
        </p:txBody>
      </p:sp>
      <p:sp>
        <p:nvSpPr>
          <p:cNvPr id="1226" name="Google Shape;1226;p116"/>
          <p:cNvSpPr txBox="1"/>
          <p:nvPr>
            <p:ph type="title"/>
          </p:nvPr>
        </p:nvSpPr>
        <p:spPr>
          <a:xfrm>
            <a:off x="1102200" y="0"/>
            <a:ext cx="9987600" cy="1417500"/>
          </a:xfrm>
          <a:prstGeom prst="rect">
            <a:avLst/>
          </a:prstGeom>
          <a:noFill/>
          <a:ln>
            <a:noFill/>
          </a:ln>
        </p:spPr>
        <p:txBody>
          <a:bodyPr anchorCtr="0" anchor="b" bIns="121875" lIns="121875" spcFirstLastPara="1" rIns="121875" wrap="square" tIns="121875">
            <a:noAutofit/>
          </a:bodyPr>
          <a:lstStyle>
            <a:lvl1pPr lvl="0" rtl="0" algn="l">
              <a:lnSpc>
                <a:spcPct val="100000"/>
              </a:lnSpc>
              <a:spcBef>
                <a:spcPts val="0"/>
              </a:spcBef>
              <a:spcAft>
                <a:spcPts val="0"/>
              </a:spcAft>
              <a:buClr>
                <a:srgbClr val="000000"/>
              </a:buClr>
              <a:buSzPts val="2400"/>
              <a:buNone/>
              <a:defRPr/>
            </a:lvl1pPr>
            <a:lvl2pPr lvl="1" rtl="0" algn="ctr">
              <a:lnSpc>
                <a:spcPct val="100000"/>
              </a:lnSpc>
              <a:spcBef>
                <a:spcPts val="0"/>
              </a:spcBef>
              <a:spcAft>
                <a:spcPts val="0"/>
              </a:spcAft>
              <a:buClr>
                <a:srgbClr val="000000"/>
              </a:buClr>
              <a:buSzPts val="2400"/>
              <a:buNone/>
              <a:defRPr/>
            </a:lvl2pPr>
            <a:lvl3pPr lvl="2" rtl="0" algn="ctr">
              <a:lnSpc>
                <a:spcPct val="100000"/>
              </a:lnSpc>
              <a:spcBef>
                <a:spcPts val="0"/>
              </a:spcBef>
              <a:spcAft>
                <a:spcPts val="0"/>
              </a:spcAft>
              <a:buClr>
                <a:srgbClr val="000000"/>
              </a:buClr>
              <a:buSzPts val="2400"/>
              <a:buNone/>
              <a:defRPr/>
            </a:lvl3pPr>
            <a:lvl4pPr lvl="3" rtl="0" algn="ctr">
              <a:lnSpc>
                <a:spcPct val="100000"/>
              </a:lnSpc>
              <a:spcBef>
                <a:spcPts val="0"/>
              </a:spcBef>
              <a:spcAft>
                <a:spcPts val="0"/>
              </a:spcAft>
              <a:buClr>
                <a:srgbClr val="000000"/>
              </a:buClr>
              <a:buSzPts val="2400"/>
              <a:buNone/>
              <a:defRPr/>
            </a:lvl4pPr>
            <a:lvl5pPr lvl="4" rtl="0" algn="ctr">
              <a:lnSpc>
                <a:spcPct val="100000"/>
              </a:lnSpc>
              <a:spcBef>
                <a:spcPts val="0"/>
              </a:spcBef>
              <a:spcAft>
                <a:spcPts val="0"/>
              </a:spcAft>
              <a:buClr>
                <a:srgbClr val="000000"/>
              </a:buClr>
              <a:buSzPts val="2400"/>
              <a:buNone/>
              <a:defRPr/>
            </a:lvl5pPr>
            <a:lvl6pPr lvl="5" rtl="0" algn="ctr">
              <a:lnSpc>
                <a:spcPct val="100000"/>
              </a:lnSpc>
              <a:spcBef>
                <a:spcPts val="0"/>
              </a:spcBef>
              <a:spcAft>
                <a:spcPts val="0"/>
              </a:spcAft>
              <a:buClr>
                <a:srgbClr val="000000"/>
              </a:buClr>
              <a:buSzPts val="2400"/>
              <a:buNone/>
              <a:defRPr/>
            </a:lvl6pPr>
            <a:lvl7pPr lvl="6" rtl="0" algn="ctr">
              <a:lnSpc>
                <a:spcPct val="100000"/>
              </a:lnSpc>
              <a:spcBef>
                <a:spcPts val="0"/>
              </a:spcBef>
              <a:spcAft>
                <a:spcPts val="0"/>
              </a:spcAft>
              <a:buClr>
                <a:srgbClr val="000000"/>
              </a:buClr>
              <a:buSzPts val="2400"/>
              <a:buNone/>
              <a:defRPr/>
            </a:lvl7pPr>
            <a:lvl8pPr lvl="7" rtl="0" algn="ctr">
              <a:lnSpc>
                <a:spcPct val="100000"/>
              </a:lnSpc>
              <a:spcBef>
                <a:spcPts val="0"/>
              </a:spcBef>
              <a:spcAft>
                <a:spcPts val="0"/>
              </a:spcAft>
              <a:buClr>
                <a:srgbClr val="000000"/>
              </a:buClr>
              <a:buSzPts val="2400"/>
              <a:buNone/>
              <a:defRPr/>
            </a:lvl8pPr>
            <a:lvl9pPr lvl="8" rtl="0" algn="ctr">
              <a:lnSpc>
                <a:spcPct val="100000"/>
              </a:lnSpc>
              <a:spcBef>
                <a:spcPts val="0"/>
              </a:spcBef>
              <a:spcAft>
                <a:spcPts val="0"/>
              </a:spcAft>
              <a:buClr>
                <a:srgbClr val="000000"/>
              </a:buClr>
              <a:buSzPts val="2400"/>
              <a:buNone/>
              <a:defRPr/>
            </a:lvl9pPr>
          </a:lstStyle>
          <a:p/>
        </p:txBody>
      </p:sp>
      <p:sp>
        <p:nvSpPr>
          <p:cNvPr id="1227" name="Google Shape;1227;p116"/>
          <p:cNvSpPr txBox="1"/>
          <p:nvPr>
            <p:ph idx="12" type="sldNum"/>
          </p:nvPr>
        </p:nvSpPr>
        <p:spPr>
          <a:xfrm>
            <a:off x="188343" y="6363632"/>
            <a:ext cx="468000" cy="464100"/>
          </a:xfrm>
          <a:prstGeom prst="rect">
            <a:avLst/>
          </a:prstGeom>
          <a:noFill/>
          <a:ln>
            <a:noFill/>
          </a:ln>
        </p:spPr>
        <p:txBody>
          <a:bodyPr anchorCtr="0" anchor="ctr" bIns="121875" lIns="121875" spcFirstLastPara="1" rIns="121875" wrap="square" tIns="121875">
            <a:noAutofit/>
          </a:bodyPr>
          <a:lstStyle>
            <a:lvl1pPr indent="0" lvl="0" marL="0" rtl="0" algn="l">
              <a:lnSpc>
                <a:spcPct val="100000"/>
              </a:lnSpc>
              <a:spcBef>
                <a:spcPts val="0"/>
              </a:spcBef>
              <a:spcAft>
                <a:spcPts val="0"/>
              </a:spcAft>
              <a:buClr>
                <a:srgbClr val="000000"/>
              </a:buClr>
              <a:buSzPts val="1500"/>
              <a:buFont typeface="Proxima Nova"/>
              <a:buNone/>
              <a:defRPr sz="1500"/>
            </a:lvl1pPr>
            <a:lvl2pPr indent="0" lvl="1" marL="0" rtl="0" algn="l">
              <a:lnSpc>
                <a:spcPct val="100000"/>
              </a:lnSpc>
              <a:spcBef>
                <a:spcPts val="0"/>
              </a:spcBef>
              <a:spcAft>
                <a:spcPts val="0"/>
              </a:spcAft>
              <a:buClr>
                <a:srgbClr val="000000"/>
              </a:buClr>
              <a:buSzPts val="1500"/>
              <a:buFont typeface="Proxima Nova"/>
              <a:buNone/>
              <a:defRPr sz="1500"/>
            </a:lvl2pPr>
            <a:lvl3pPr indent="0" lvl="2" marL="0" rtl="0" algn="l">
              <a:lnSpc>
                <a:spcPct val="100000"/>
              </a:lnSpc>
              <a:spcBef>
                <a:spcPts val="0"/>
              </a:spcBef>
              <a:spcAft>
                <a:spcPts val="0"/>
              </a:spcAft>
              <a:buClr>
                <a:srgbClr val="000000"/>
              </a:buClr>
              <a:buSzPts val="1500"/>
              <a:buFont typeface="Proxima Nova"/>
              <a:buNone/>
              <a:defRPr sz="1500"/>
            </a:lvl3pPr>
            <a:lvl4pPr indent="0" lvl="3" marL="0" rtl="0" algn="l">
              <a:lnSpc>
                <a:spcPct val="100000"/>
              </a:lnSpc>
              <a:spcBef>
                <a:spcPts val="0"/>
              </a:spcBef>
              <a:spcAft>
                <a:spcPts val="0"/>
              </a:spcAft>
              <a:buClr>
                <a:srgbClr val="000000"/>
              </a:buClr>
              <a:buSzPts val="1500"/>
              <a:buFont typeface="Proxima Nova"/>
              <a:buNone/>
              <a:defRPr sz="1500"/>
            </a:lvl4pPr>
            <a:lvl5pPr indent="0" lvl="4" marL="0" rtl="0" algn="l">
              <a:lnSpc>
                <a:spcPct val="100000"/>
              </a:lnSpc>
              <a:spcBef>
                <a:spcPts val="0"/>
              </a:spcBef>
              <a:spcAft>
                <a:spcPts val="0"/>
              </a:spcAft>
              <a:buClr>
                <a:srgbClr val="000000"/>
              </a:buClr>
              <a:buSzPts val="1500"/>
              <a:buFont typeface="Proxima Nova"/>
              <a:buNone/>
              <a:defRPr sz="1500"/>
            </a:lvl5pPr>
            <a:lvl6pPr indent="0" lvl="5" marL="0" rtl="0" algn="l">
              <a:lnSpc>
                <a:spcPct val="100000"/>
              </a:lnSpc>
              <a:spcBef>
                <a:spcPts val="0"/>
              </a:spcBef>
              <a:spcAft>
                <a:spcPts val="0"/>
              </a:spcAft>
              <a:buClr>
                <a:srgbClr val="000000"/>
              </a:buClr>
              <a:buSzPts val="1500"/>
              <a:buFont typeface="Proxima Nova"/>
              <a:buNone/>
              <a:defRPr sz="1500"/>
            </a:lvl6pPr>
            <a:lvl7pPr indent="0" lvl="6" marL="0" rtl="0" algn="l">
              <a:lnSpc>
                <a:spcPct val="100000"/>
              </a:lnSpc>
              <a:spcBef>
                <a:spcPts val="0"/>
              </a:spcBef>
              <a:spcAft>
                <a:spcPts val="0"/>
              </a:spcAft>
              <a:buClr>
                <a:srgbClr val="000000"/>
              </a:buClr>
              <a:buSzPts val="1500"/>
              <a:buFont typeface="Proxima Nova"/>
              <a:buNone/>
              <a:defRPr sz="1500"/>
            </a:lvl7pPr>
            <a:lvl8pPr indent="0" lvl="7" marL="0" rtl="0" algn="l">
              <a:lnSpc>
                <a:spcPct val="100000"/>
              </a:lnSpc>
              <a:spcBef>
                <a:spcPts val="0"/>
              </a:spcBef>
              <a:spcAft>
                <a:spcPts val="0"/>
              </a:spcAft>
              <a:buClr>
                <a:srgbClr val="000000"/>
              </a:buClr>
              <a:buSzPts val="1500"/>
              <a:buFont typeface="Proxima Nova"/>
              <a:buNone/>
              <a:defRPr sz="1500"/>
            </a:lvl8pPr>
            <a:lvl9pPr indent="0" lvl="8" marL="0" rtl="0" algn="l">
              <a:lnSpc>
                <a:spcPct val="100000"/>
              </a:lnSpc>
              <a:spcBef>
                <a:spcPts val="0"/>
              </a:spcBef>
              <a:spcAft>
                <a:spcPts val="0"/>
              </a:spcAft>
              <a:buClr>
                <a:srgbClr val="000000"/>
              </a:buClr>
              <a:buSzPts val="1500"/>
              <a:buFont typeface="Proxima Nova"/>
              <a:buNone/>
              <a:defRPr sz="1500"/>
            </a:lvl9pPr>
          </a:lstStyle>
          <a:p>
            <a:pPr indent="0" lvl="0" marL="0" rtl="0" algn="l">
              <a:spcBef>
                <a:spcPts val="0"/>
              </a:spcBef>
              <a:spcAft>
                <a:spcPts val="0"/>
              </a:spcAft>
              <a:buNone/>
            </a:pPr>
            <a:fld id="{00000000-1234-1234-1234-123412341234}" type="slidenum">
              <a:rPr lang="en"/>
              <a:t>‹#›</a:t>
            </a:fld>
            <a:endParaRPr b="0" i="0" u="none" cap="none" strike="noStrike">
              <a:solidFill>
                <a:srgbClr val="000000"/>
              </a:solidFill>
              <a:latin typeface="Proxima Nova"/>
              <a:ea typeface="Proxima Nova"/>
              <a:cs typeface="Proxima Nova"/>
              <a:sym typeface="Proxima Nova"/>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left, text right" showMasterSp="0">
  <p:cSld name="graphic left, text right">
    <p:spTree>
      <p:nvGrpSpPr>
        <p:cNvPr id="1228" name="Shape 1228"/>
        <p:cNvGrpSpPr/>
        <p:nvPr/>
      </p:nvGrpSpPr>
      <p:grpSpPr>
        <a:xfrm>
          <a:off x="0" y="0"/>
          <a:ext cx="0" cy="0"/>
          <a:chOff x="0" y="0"/>
          <a:chExt cx="0" cy="0"/>
        </a:xfrm>
      </p:grpSpPr>
      <p:pic>
        <p:nvPicPr>
          <p:cNvPr descr="Shape 7" id="1229" name="Google Shape;1229;p117"/>
          <p:cNvPicPr preferRelativeResize="0"/>
          <p:nvPr/>
        </p:nvPicPr>
        <p:blipFill rotWithShape="1">
          <a:blip r:embed="rId2">
            <a:alphaModFix/>
          </a:blip>
          <a:srcRect b="386" l="0" r="0" t="396"/>
          <a:stretch/>
        </p:blipFill>
        <p:spPr>
          <a:xfrm>
            <a:off x="11103266" y="6426032"/>
            <a:ext cx="872785" cy="278631"/>
          </a:xfrm>
          <a:prstGeom prst="rect">
            <a:avLst/>
          </a:prstGeom>
          <a:noFill/>
          <a:ln>
            <a:noFill/>
          </a:ln>
        </p:spPr>
      </p:pic>
      <p:sp>
        <p:nvSpPr>
          <p:cNvPr id="1230" name="Google Shape;1230;p117"/>
          <p:cNvSpPr txBox="1"/>
          <p:nvPr>
            <p:ph idx="1" type="body"/>
          </p:nvPr>
        </p:nvSpPr>
        <p:spPr>
          <a:xfrm>
            <a:off x="6309798" y="2167899"/>
            <a:ext cx="4779900" cy="3526500"/>
          </a:xfrm>
          <a:prstGeom prst="rect">
            <a:avLst/>
          </a:prstGeom>
          <a:noFill/>
          <a:ln>
            <a:noFill/>
          </a:ln>
        </p:spPr>
        <p:txBody>
          <a:bodyPr anchorCtr="0" anchor="t" bIns="121875" lIns="121875" spcFirstLastPara="1" rIns="121875" wrap="square" tIns="121875">
            <a:noAutofit/>
          </a:bodyPr>
          <a:lstStyle>
            <a:lvl1pPr indent="-381000" lvl="0" marL="457200" rtl="0" algn="l">
              <a:lnSpc>
                <a:spcPct val="115000"/>
              </a:lnSpc>
              <a:spcBef>
                <a:spcPts val="0"/>
              </a:spcBef>
              <a:spcAft>
                <a:spcPts val="0"/>
              </a:spcAft>
              <a:buSzPts val="2400"/>
              <a:buChar char="●"/>
              <a:defRPr/>
            </a:lvl1pPr>
            <a:lvl2pPr indent="-381000" lvl="1" marL="914400" rtl="0" algn="l">
              <a:lnSpc>
                <a:spcPct val="115000"/>
              </a:lnSpc>
              <a:spcBef>
                <a:spcPts val="0"/>
              </a:spcBef>
              <a:spcAft>
                <a:spcPts val="0"/>
              </a:spcAft>
              <a:buSzPts val="2400"/>
              <a:buChar char="○"/>
              <a:defRPr/>
            </a:lvl2pPr>
            <a:lvl3pPr indent="-381000" lvl="2" marL="1371600" rtl="0" algn="l">
              <a:lnSpc>
                <a:spcPct val="115000"/>
              </a:lnSpc>
              <a:spcBef>
                <a:spcPts val="0"/>
              </a:spcBef>
              <a:spcAft>
                <a:spcPts val="0"/>
              </a:spcAft>
              <a:buSzPts val="2400"/>
              <a:buChar char="■"/>
              <a:defRPr/>
            </a:lvl3pPr>
            <a:lvl4pPr indent="-381000" lvl="3" marL="1828800" rtl="0" algn="l">
              <a:lnSpc>
                <a:spcPct val="115000"/>
              </a:lnSpc>
              <a:spcBef>
                <a:spcPts val="0"/>
              </a:spcBef>
              <a:spcAft>
                <a:spcPts val="0"/>
              </a:spcAft>
              <a:buSzPts val="2400"/>
              <a:buChar char="●"/>
              <a:defRPr/>
            </a:lvl4pPr>
            <a:lvl5pPr indent="-381000" lvl="4" marL="2286000" rtl="0" algn="l">
              <a:lnSpc>
                <a:spcPct val="115000"/>
              </a:lnSpc>
              <a:spcBef>
                <a:spcPts val="0"/>
              </a:spcBef>
              <a:spcAft>
                <a:spcPts val="0"/>
              </a:spcAft>
              <a:buSzPts val="2400"/>
              <a:buChar char="○"/>
              <a:defRPr/>
            </a:lvl5pPr>
            <a:lvl6pPr indent="-381000" lvl="5" marL="2743200" rtl="0" algn="l">
              <a:lnSpc>
                <a:spcPct val="115000"/>
              </a:lnSpc>
              <a:spcBef>
                <a:spcPts val="800"/>
              </a:spcBef>
              <a:spcAft>
                <a:spcPts val="0"/>
              </a:spcAft>
              <a:buSzPts val="2400"/>
              <a:buChar char="■"/>
              <a:defRPr/>
            </a:lvl6pPr>
            <a:lvl7pPr indent="-381000" lvl="6" marL="3200400" rtl="0" algn="l">
              <a:lnSpc>
                <a:spcPct val="115000"/>
              </a:lnSpc>
              <a:spcBef>
                <a:spcPts val="800"/>
              </a:spcBef>
              <a:spcAft>
                <a:spcPts val="0"/>
              </a:spcAft>
              <a:buSzPts val="2400"/>
              <a:buChar char="●"/>
              <a:defRPr/>
            </a:lvl7pPr>
            <a:lvl8pPr indent="-381000" lvl="7" marL="3657600" rtl="0" algn="l">
              <a:lnSpc>
                <a:spcPct val="115000"/>
              </a:lnSpc>
              <a:spcBef>
                <a:spcPts val="800"/>
              </a:spcBef>
              <a:spcAft>
                <a:spcPts val="0"/>
              </a:spcAft>
              <a:buSzPts val="2400"/>
              <a:buChar char="○"/>
              <a:defRPr/>
            </a:lvl8pPr>
            <a:lvl9pPr indent="-381000" lvl="8" marL="4114800" rtl="0" algn="l">
              <a:lnSpc>
                <a:spcPct val="115000"/>
              </a:lnSpc>
              <a:spcBef>
                <a:spcPts val="800"/>
              </a:spcBef>
              <a:spcAft>
                <a:spcPts val="0"/>
              </a:spcAft>
              <a:buSzPts val="2400"/>
              <a:buChar char="■"/>
              <a:defRPr/>
            </a:lvl9pPr>
          </a:lstStyle>
          <a:p/>
        </p:txBody>
      </p:sp>
      <p:sp>
        <p:nvSpPr>
          <p:cNvPr id="1231" name="Google Shape;1231;p117"/>
          <p:cNvSpPr txBox="1"/>
          <p:nvPr>
            <p:ph type="title"/>
          </p:nvPr>
        </p:nvSpPr>
        <p:spPr>
          <a:xfrm>
            <a:off x="1102200" y="0"/>
            <a:ext cx="9987600" cy="1417500"/>
          </a:xfrm>
          <a:prstGeom prst="rect">
            <a:avLst/>
          </a:prstGeom>
          <a:noFill/>
          <a:ln>
            <a:noFill/>
          </a:ln>
        </p:spPr>
        <p:txBody>
          <a:bodyPr anchorCtr="0" anchor="b" bIns="121875" lIns="121875" spcFirstLastPara="1" rIns="121875" wrap="square" tIns="121875">
            <a:noAutofit/>
          </a:bodyPr>
          <a:lstStyle>
            <a:lvl1pPr lvl="0" rtl="0" algn="l">
              <a:lnSpc>
                <a:spcPct val="100000"/>
              </a:lnSpc>
              <a:spcBef>
                <a:spcPts val="0"/>
              </a:spcBef>
              <a:spcAft>
                <a:spcPts val="0"/>
              </a:spcAft>
              <a:buClr>
                <a:srgbClr val="000000"/>
              </a:buClr>
              <a:buSzPts val="2400"/>
              <a:buNone/>
              <a:defRPr/>
            </a:lvl1pPr>
            <a:lvl2pPr lvl="1" rtl="0" algn="ctr">
              <a:lnSpc>
                <a:spcPct val="100000"/>
              </a:lnSpc>
              <a:spcBef>
                <a:spcPts val="0"/>
              </a:spcBef>
              <a:spcAft>
                <a:spcPts val="0"/>
              </a:spcAft>
              <a:buClr>
                <a:srgbClr val="000000"/>
              </a:buClr>
              <a:buSzPts val="2400"/>
              <a:buNone/>
              <a:defRPr/>
            </a:lvl2pPr>
            <a:lvl3pPr lvl="2" rtl="0" algn="ctr">
              <a:lnSpc>
                <a:spcPct val="100000"/>
              </a:lnSpc>
              <a:spcBef>
                <a:spcPts val="0"/>
              </a:spcBef>
              <a:spcAft>
                <a:spcPts val="0"/>
              </a:spcAft>
              <a:buClr>
                <a:srgbClr val="000000"/>
              </a:buClr>
              <a:buSzPts val="2400"/>
              <a:buNone/>
              <a:defRPr/>
            </a:lvl3pPr>
            <a:lvl4pPr lvl="3" rtl="0" algn="ctr">
              <a:lnSpc>
                <a:spcPct val="100000"/>
              </a:lnSpc>
              <a:spcBef>
                <a:spcPts val="0"/>
              </a:spcBef>
              <a:spcAft>
                <a:spcPts val="0"/>
              </a:spcAft>
              <a:buClr>
                <a:srgbClr val="000000"/>
              </a:buClr>
              <a:buSzPts val="2400"/>
              <a:buNone/>
              <a:defRPr/>
            </a:lvl4pPr>
            <a:lvl5pPr lvl="4" rtl="0" algn="ctr">
              <a:lnSpc>
                <a:spcPct val="100000"/>
              </a:lnSpc>
              <a:spcBef>
                <a:spcPts val="0"/>
              </a:spcBef>
              <a:spcAft>
                <a:spcPts val="0"/>
              </a:spcAft>
              <a:buClr>
                <a:srgbClr val="000000"/>
              </a:buClr>
              <a:buSzPts val="2400"/>
              <a:buNone/>
              <a:defRPr/>
            </a:lvl5pPr>
            <a:lvl6pPr lvl="5" rtl="0" algn="ctr">
              <a:lnSpc>
                <a:spcPct val="100000"/>
              </a:lnSpc>
              <a:spcBef>
                <a:spcPts val="0"/>
              </a:spcBef>
              <a:spcAft>
                <a:spcPts val="0"/>
              </a:spcAft>
              <a:buClr>
                <a:srgbClr val="000000"/>
              </a:buClr>
              <a:buSzPts val="2400"/>
              <a:buNone/>
              <a:defRPr/>
            </a:lvl6pPr>
            <a:lvl7pPr lvl="6" rtl="0" algn="ctr">
              <a:lnSpc>
                <a:spcPct val="100000"/>
              </a:lnSpc>
              <a:spcBef>
                <a:spcPts val="0"/>
              </a:spcBef>
              <a:spcAft>
                <a:spcPts val="0"/>
              </a:spcAft>
              <a:buClr>
                <a:srgbClr val="000000"/>
              </a:buClr>
              <a:buSzPts val="2400"/>
              <a:buNone/>
              <a:defRPr/>
            </a:lvl7pPr>
            <a:lvl8pPr lvl="7" rtl="0" algn="ctr">
              <a:lnSpc>
                <a:spcPct val="100000"/>
              </a:lnSpc>
              <a:spcBef>
                <a:spcPts val="0"/>
              </a:spcBef>
              <a:spcAft>
                <a:spcPts val="0"/>
              </a:spcAft>
              <a:buClr>
                <a:srgbClr val="000000"/>
              </a:buClr>
              <a:buSzPts val="2400"/>
              <a:buNone/>
              <a:defRPr/>
            </a:lvl8pPr>
            <a:lvl9pPr lvl="8" rtl="0" algn="ctr">
              <a:lnSpc>
                <a:spcPct val="100000"/>
              </a:lnSpc>
              <a:spcBef>
                <a:spcPts val="0"/>
              </a:spcBef>
              <a:spcAft>
                <a:spcPts val="0"/>
              </a:spcAft>
              <a:buClr>
                <a:srgbClr val="000000"/>
              </a:buClr>
              <a:buSzPts val="2400"/>
              <a:buNone/>
              <a:defRPr/>
            </a:lvl9pPr>
          </a:lstStyle>
          <a:p/>
        </p:txBody>
      </p:sp>
      <p:sp>
        <p:nvSpPr>
          <p:cNvPr id="1232" name="Google Shape;1232;p117"/>
          <p:cNvSpPr txBox="1"/>
          <p:nvPr>
            <p:ph idx="12" type="sldNum"/>
          </p:nvPr>
        </p:nvSpPr>
        <p:spPr>
          <a:xfrm>
            <a:off x="188343" y="6363632"/>
            <a:ext cx="468000" cy="464100"/>
          </a:xfrm>
          <a:prstGeom prst="rect">
            <a:avLst/>
          </a:prstGeom>
          <a:noFill/>
          <a:ln>
            <a:noFill/>
          </a:ln>
        </p:spPr>
        <p:txBody>
          <a:bodyPr anchorCtr="0" anchor="ctr" bIns="121875" lIns="121875" spcFirstLastPara="1" rIns="121875" wrap="square" tIns="121875">
            <a:noAutofit/>
          </a:bodyPr>
          <a:lstStyle>
            <a:lvl1pPr indent="0" lvl="0" marL="0" rtl="0" algn="l">
              <a:lnSpc>
                <a:spcPct val="100000"/>
              </a:lnSpc>
              <a:spcBef>
                <a:spcPts val="0"/>
              </a:spcBef>
              <a:spcAft>
                <a:spcPts val="0"/>
              </a:spcAft>
              <a:buClr>
                <a:srgbClr val="000000"/>
              </a:buClr>
              <a:buSzPts val="1500"/>
              <a:buFont typeface="Proxima Nova"/>
              <a:buNone/>
              <a:defRPr sz="1500"/>
            </a:lvl1pPr>
            <a:lvl2pPr indent="0" lvl="1" marL="0" rtl="0" algn="l">
              <a:lnSpc>
                <a:spcPct val="100000"/>
              </a:lnSpc>
              <a:spcBef>
                <a:spcPts val="0"/>
              </a:spcBef>
              <a:spcAft>
                <a:spcPts val="0"/>
              </a:spcAft>
              <a:buClr>
                <a:srgbClr val="000000"/>
              </a:buClr>
              <a:buSzPts val="1500"/>
              <a:buFont typeface="Proxima Nova"/>
              <a:buNone/>
              <a:defRPr sz="1500"/>
            </a:lvl2pPr>
            <a:lvl3pPr indent="0" lvl="2" marL="0" rtl="0" algn="l">
              <a:lnSpc>
                <a:spcPct val="100000"/>
              </a:lnSpc>
              <a:spcBef>
                <a:spcPts val="0"/>
              </a:spcBef>
              <a:spcAft>
                <a:spcPts val="0"/>
              </a:spcAft>
              <a:buClr>
                <a:srgbClr val="000000"/>
              </a:buClr>
              <a:buSzPts val="1500"/>
              <a:buFont typeface="Proxima Nova"/>
              <a:buNone/>
              <a:defRPr sz="1500"/>
            </a:lvl3pPr>
            <a:lvl4pPr indent="0" lvl="3" marL="0" rtl="0" algn="l">
              <a:lnSpc>
                <a:spcPct val="100000"/>
              </a:lnSpc>
              <a:spcBef>
                <a:spcPts val="0"/>
              </a:spcBef>
              <a:spcAft>
                <a:spcPts val="0"/>
              </a:spcAft>
              <a:buClr>
                <a:srgbClr val="000000"/>
              </a:buClr>
              <a:buSzPts val="1500"/>
              <a:buFont typeface="Proxima Nova"/>
              <a:buNone/>
              <a:defRPr sz="1500"/>
            </a:lvl4pPr>
            <a:lvl5pPr indent="0" lvl="4" marL="0" rtl="0" algn="l">
              <a:lnSpc>
                <a:spcPct val="100000"/>
              </a:lnSpc>
              <a:spcBef>
                <a:spcPts val="0"/>
              </a:spcBef>
              <a:spcAft>
                <a:spcPts val="0"/>
              </a:spcAft>
              <a:buClr>
                <a:srgbClr val="000000"/>
              </a:buClr>
              <a:buSzPts val="1500"/>
              <a:buFont typeface="Proxima Nova"/>
              <a:buNone/>
              <a:defRPr sz="1500"/>
            </a:lvl5pPr>
            <a:lvl6pPr indent="0" lvl="5" marL="0" rtl="0" algn="l">
              <a:lnSpc>
                <a:spcPct val="100000"/>
              </a:lnSpc>
              <a:spcBef>
                <a:spcPts val="0"/>
              </a:spcBef>
              <a:spcAft>
                <a:spcPts val="0"/>
              </a:spcAft>
              <a:buClr>
                <a:srgbClr val="000000"/>
              </a:buClr>
              <a:buSzPts val="1500"/>
              <a:buFont typeface="Proxima Nova"/>
              <a:buNone/>
              <a:defRPr sz="1500"/>
            </a:lvl6pPr>
            <a:lvl7pPr indent="0" lvl="6" marL="0" rtl="0" algn="l">
              <a:lnSpc>
                <a:spcPct val="100000"/>
              </a:lnSpc>
              <a:spcBef>
                <a:spcPts val="0"/>
              </a:spcBef>
              <a:spcAft>
                <a:spcPts val="0"/>
              </a:spcAft>
              <a:buClr>
                <a:srgbClr val="000000"/>
              </a:buClr>
              <a:buSzPts val="1500"/>
              <a:buFont typeface="Proxima Nova"/>
              <a:buNone/>
              <a:defRPr sz="1500"/>
            </a:lvl7pPr>
            <a:lvl8pPr indent="0" lvl="7" marL="0" rtl="0" algn="l">
              <a:lnSpc>
                <a:spcPct val="100000"/>
              </a:lnSpc>
              <a:spcBef>
                <a:spcPts val="0"/>
              </a:spcBef>
              <a:spcAft>
                <a:spcPts val="0"/>
              </a:spcAft>
              <a:buClr>
                <a:srgbClr val="000000"/>
              </a:buClr>
              <a:buSzPts val="1500"/>
              <a:buFont typeface="Proxima Nova"/>
              <a:buNone/>
              <a:defRPr sz="1500"/>
            </a:lvl8pPr>
            <a:lvl9pPr indent="0" lvl="8" marL="0" rtl="0" algn="l">
              <a:lnSpc>
                <a:spcPct val="100000"/>
              </a:lnSpc>
              <a:spcBef>
                <a:spcPts val="0"/>
              </a:spcBef>
              <a:spcAft>
                <a:spcPts val="0"/>
              </a:spcAft>
              <a:buClr>
                <a:srgbClr val="000000"/>
              </a:buClr>
              <a:buSzPts val="1500"/>
              <a:buFont typeface="Proxima Nova"/>
              <a:buNone/>
              <a:defRPr sz="1500"/>
            </a:lvl9pPr>
          </a:lstStyle>
          <a:p>
            <a:pPr indent="0" lvl="0" marL="0" rtl="0" algn="l">
              <a:spcBef>
                <a:spcPts val="0"/>
              </a:spcBef>
              <a:spcAft>
                <a:spcPts val="0"/>
              </a:spcAft>
              <a:buNone/>
            </a:pPr>
            <a:fld id="{00000000-1234-1234-1234-123412341234}" type="slidenum">
              <a:rPr lang="en"/>
              <a:t>‹#›</a:t>
            </a:fld>
            <a:endParaRPr b="0" i="0" u="none" cap="none" strike="noStrike">
              <a:solidFill>
                <a:srgbClr val="000000"/>
              </a:solidFill>
              <a:latin typeface="Proxima Nova"/>
              <a:ea typeface="Proxima Nova"/>
              <a:cs typeface="Proxima Nova"/>
              <a:sym typeface="Proxima Nova"/>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12">
  <p:cSld name="CUSTOM_1_11">
    <p:spTree>
      <p:nvGrpSpPr>
        <p:cNvPr id="1233" name="Shape 1233"/>
        <p:cNvGrpSpPr/>
        <p:nvPr/>
      </p:nvGrpSpPr>
      <p:grpSpPr>
        <a:xfrm>
          <a:off x="0" y="0"/>
          <a:ext cx="0" cy="0"/>
          <a:chOff x="0" y="0"/>
          <a:chExt cx="0" cy="0"/>
        </a:xfrm>
      </p:grpSpPr>
      <p:sp>
        <p:nvSpPr>
          <p:cNvPr id="1234" name="Google Shape;1234;p118"/>
          <p:cNvSpPr txBox="1"/>
          <p:nvPr>
            <p:ph idx="12" type="sldNum"/>
          </p:nvPr>
        </p:nvSpPr>
        <p:spPr>
          <a:xfrm>
            <a:off x="137771" y="6311926"/>
            <a:ext cx="4809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
        <p:nvSpPr>
          <p:cNvPr id="1235" name="Google Shape;1235;p118"/>
          <p:cNvSpPr txBox="1"/>
          <p:nvPr>
            <p:ph idx="1" type="body"/>
          </p:nvPr>
        </p:nvSpPr>
        <p:spPr>
          <a:xfrm>
            <a:off x="1102267" y="1655535"/>
            <a:ext cx="9987600" cy="4089900"/>
          </a:xfrm>
          <a:prstGeom prst="rect">
            <a:avLst/>
          </a:prstGeom>
          <a:noFill/>
          <a:ln>
            <a:noFill/>
          </a:ln>
        </p:spPr>
        <p:txBody>
          <a:bodyPr anchorCtr="0" anchor="t" bIns="121900" lIns="121900" spcFirstLastPara="1" rIns="121900" wrap="square" tIns="121900">
            <a:noAutofit/>
          </a:bodyPr>
          <a:lstStyle>
            <a:lvl1pPr indent="-311150" lvl="0" marL="457200" rtl="0" algn="l">
              <a:lnSpc>
                <a:spcPct val="115000"/>
              </a:lnSpc>
              <a:spcBef>
                <a:spcPts val="800"/>
              </a:spcBef>
              <a:spcAft>
                <a:spcPts val="0"/>
              </a:spcAft>
              <a:buSzPts val="1300"/>
              <a:buFont typeface="Proxima Nova"/>
              <a:buChar char="●"/>
              <a:defRPr>
                <a:latin typeface="Proxima Nova"/>
                <a:ea typeface="Proxima Nova"/>
                <a:cs typeface="Proxima Nova"/>
                <a:sym typeface="Proxima Nova"/>
              </a:defRPr>
            </a:lvl1pPr>
            <a:lvl2pPr indent="-311150" lvl="1" marL="9144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2pPr>
            <a:lvl3pPr indent="-311150" lvl="2" marL="13716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3pPr>
            <a:lvl4pPr indent="-311150" lvl="3" marL="18288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4pPr>
            <a:lvl5pPr indent="-311150" lvl="4" marL="22860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5pPr>
            <a:lvl6pPr indent="-311150" lvl="5" marL="27432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6pPr>
            <a:lvl7pPr indent="-311150" lvl="6" marL="32004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7pPr>
            <a:lvl8pPr indent="-311150" lvl="7" marL="36576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8pPr>
            <a:lvl9pPr indent="-311150" lvl="8" marL="41148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9pPr>
          </a:lstStyle>
          <a:p/>
        </p:txBody>
      </p:sp>
      <p:sp>
        <p:nvSpPr>
          <p:cNvPr id="1236" name="Google Shape;1236;p118"/>
          <p:cNvSpPr txBox="1"/>
          <p:nvPr>
            <p:ph type="title"/>
          </p:nvPr>
        </p:nvSpPr>
        <p:spPr>
          <a:xfrm>
            <a:off x="1102200" y="0"/>
            <a:ext cx="9987600" cy="1417500"/>
          </a:xfrm>
          <a:prstGeom prst="rect">
            <a:avLst/>
          </a:prstGeom>
          <a:noFill/>
          <a:ln>
            <a:noFill/>
          </a:ln>
        </p:spPr>
        <p:txBody>
          <a:bodyPr anchorCtr="0" anchor="b" bIns="121900" lIns="121900" spcFirstLastPara="1" rIns="121900" wrap="square" tIns="121900">
            <a:noAutofit/>
          </a:bodyPr>
          <a:lstStyle>
            <a:lvl1pPr lvl="0" rtl="0" algn="l">
              <a:lnSpc>
                <a:spcPct val="100000"/>
              </a:lnSpc>
              <a:spcBef>
                <a:spcPts val="0"/>
              </a:spcBef>
              <a:spcAft>
                <a:spcPts val="0"/>
              </a:spcAft>
              <a:buSzPts val="3700"/>
              <a:buFont typeface="Proxima Nova"/>
              <a:buNone/>
              <a:defRPr b="0">
                <a:latin typeface="Proxima Nova"/>
                <a:ea typeface="Proxima Nova"/>
                <a:cs typeface="Proxima Nova"/>
                <a:sym typeface="Proxima Nova"/>
              </a:defRPr>
            </a:lvl1pPr>
            <a:lvl2pPr lvl="1"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1237" name="Shape 1237"/>
        <p:cNvGrpSpPr/>
        <p:nvPr/>
      </p:nvGrpSpPr>
      <p:grpSpPr>
        <a:xfrm>
          <a:off x="0" y="0"/>
          <a:ext cx="0" cy="0"/>
          <a:chOff x="0" y="0"/>
          <a:chExt cx="0" cy="0"/>
        </a:xfrm>
      </p:grpSpPr>
      <p:cxnSp>
        <p:nvCxnSpPr>
          <p:cNvPr id="1238" name="Google Shape;1238;p11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39" name="Google Shape;1239;p11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240" name="Google Shape;1240;p11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41" name="Google Shape;1241;p11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242" name="Google Shape;1242;p119"/>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243" name="Google Shape;1243;p119"/>
          <p:cNvSpPr txBox="1"/>
          <p:nvPr>
            <p:ph idx="2" type="subTitle"/>
          </p:nvPr>
        </p:nvSpPr>
        <p:spPr>
          <a:xfrm>
            <a:off x="2042425" y="2497493"/>
            <a:ext cx="2106900" cy="3792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rtl="0">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rtl="0">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rtl="0">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rtl="0">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rtl="0">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rtl="0">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rtl="0">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rtl="0">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p:txBody>
      </p:sp>
      <p:sp>
        <p:nvSpPr>
          <p:cNvPr id="1244" name="Google Shape;1244;p119"/>
          <p:cNvSpPr txBox="1"/>
          <p:nvPr>
            <p:ph idx="3" type="subTitle"/>
          </p:nvPr>
        </p:nvSpPr>
        <p:spPr>
          <a:xfrm>
            <a:off x="2042425" y="2903475"/>
            <a:ext cx="2106900" cy="675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1245" name="Google Shape;1245;p119"/>
          <p:cNvSpPr txBox="1"/>
          <p:nvPr>
            <p:ph idx="4" type="subTitle"/>
          </p:nvPr>
        </p:nvSpPr>
        <p:spPr>
          <a:xfrm>
            <a:off x="1596475" y="4403575"/>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1246" name="Google Shape;1246;p119"/>
          <p:cNvSpPr txBox="1"/>
          <p:nvPr>
            <p:ph idx="5" type="subTitle"/>
          </p:nvPr>
        </p:nvSpPr>
        <p:spPr>
          <a:xfrm>
            <a:off x="3278975" y="3892511"/>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1247" name="Google Shape;1247;p119"/>
          <p:cNvSpPr txBox="1"/>
          <p:nvPr>
            <p:ph idx="6" type="subTitle"/>
          </p:nvPr>
        </p:nvSpPr>
        <p:spPr>
          <a:xfrm>
            <a:off x="1713425" y="4752722"/>
            <a:ext cx="2106900" cy="3792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p:txBody>
      </p:sp>
      <p:sp>
        <p:nvSpPr>
          <p:cNvPr id="1248" name="Google Shape;1248;p119"/>
          <p:cNvSpPr txBox="1"/>
          <p:nvPr>
            <p:ph idx="7" type="subTitle"/>
          </p:nvPr>
        </p:nvSpPr>
        <p:spPr>
          <a:xfrm>
            <a:off x="1713425" y="5158703"/>
            <a:ext cx="2106900" cy="6753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1200"/>
            </a:lvl1pPr>
            <a:lvl2pPr lvl="1" rtl="0" algn="r">
              <a:lnSpc>
                <a:spcPct val="115000"/>
              </a:lnSpc>
              <a:spcBef>
                <a:spcPts val="0"/>
              </a:spcBef>
              <a:spcAft>
                <a:spcPts val="0"/>
              </a:spcAft>
              <a:buNone/>
              <a:defRPr sz="1200"/>
            </a:lvl2pPr>
            <a:lvl3pPr lvl="2" rtl="0" algn="r">
              <a:lnSpc>
                <a:spcPct val="115000"/>
              </a:lnSpc>
              <a:spcBef>
                <a:spcPts val="0"/>
              </a:spcBef>
              <a:spcAft>
                <a:spcPts val="0"/>
              </a:spcAft>
              <a:buNone/>
              <a:defRPr sz="1200"/>
            </a:lvl3pPr>
            <a:lvl4pPr lvl="3" rtl="0" algn="r">
              <a:lnSpc>
                <a:spcPct val="115000"/>
              </a:lnSpc>
              <a:spcBef>
                <a:spcPts val="0"/>
              </a:spcBef>
              <a:spcAft>
                <a:spcPts val="0"/>
              </a:spcAft>
              <a:buNone/>
              <a:defRPr sz="1200"/>
            </a:lvl4pPr>
            <a:lvl5pPr lvl="4" rtl="0" algn="r">
              <a:lnSpc>
                <a:spcPct val="115000"/>
              </a:lnSpc>
              <a:spcBef>
                <a:spcPts val="0"/>
              </a:spcBef>
              <a:spcAft>
                <a:spcPts val="0"/>
              </a:spcAft>
              <a:buNone/>
              <a:defRPr sz="1200"/>
            </a:lvl5pPr>
            <a:lvl6pPr lvl="5" rtl="0" algn="r">
              <a:lnSpc>
                <a:spcPct val="115000"/>
              </a:lnSpc>
              <a:spcBef>
                <a:spcPts val="0"/>
              </a:spcBef>
              <a:spcAft>
                <a:spcPts val="0"/>
              </a:spcAft>
              <a:buNone/>
              <a:defRPr sz="1200"/>
            </a:lvl6pPr>
            <a:lvl7pPr lvl="6" rtl="0" algn="r">
              <a:lnSpc>
                <a:spcPct val="115000"/>
              </a:lnSpc>
              <a:spcBef>
                <a:spcPts val="0"/>
              </a:spcBef>
              <a:spcAft>
                <a:spcPts val="0"/>
              </a:spcAft>
              <a:buNone/>
              <a:defRPr sz="1200"/>
            </a:lvl7pPr>
            <a:lvl8pPr lvl="7" rtl="0" algn="r">
              <a:lnSpc>
                <a:spcPct val="115000"/>
              </a:lnSpc>
              <a:spcBef>
                <a:spcPts val="0"/>
              </a:spcBef>
              <a:spcAft>
                <a:spcPts val="0"/>
              </a:spcAft>
              <a:buNone/>
              <a:defRPr sz="1200"/>
            </a:lvl8pPr>
            <a:lvl9pPr lvl="8" rtl="0" algn="r">
              <a:lnSpc>
                <a:spcPct val="115000"/>
              </a:lnSpc>
              <a:spcBef>
                <a:spcPts val="0"/>
              </a:spcBef>
              <a:spcAft>
                <a:spcPts val="0"/>
              </a:spcAft>
              <a:buNone/>
              <a:defRPr sz="1200"/>
            </a:lvl9pPr>
          </a:lstStyle>
          <a:p/>
        </p:txBody>
      </p:sp>
      <p:sp>
        <p:nvSpPr>
          <p:cNvPr id="1249" name="Google Shape;1249;p119"/>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250" name="Google Shape;1250;p11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251" name="Google Shape;1251;p119"/>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2100"/>
              </a:spcBef>
              <a:spcAft>
                <a:spcPts val="0"/>
              </a:spcAft>
              <a:buNone/>
              <a:defRPr sz="1800">
                <a:solidFill>
                  <a:schemeClr val="accent1"/>
                </a:solidFill>
              </a:defRPr>
            </a:lvl2pPr>
            <a:lvl3pPr lvl="2" rtl="0" algn="ctr">
              <a:spcBef>
                <a:spcPts val="2100"/>
              </a:spcBef>
              <a:spcAft>
                <a:spcPts val="0"/>
              </a:spcAft>
              <a:buNone/>
              <a:defRPr sz="1800">
                <a:solidFill>
                  <a:schemeClr val="accent1"/>
                </a:solidFill>
              </a:defRPr>
            </a:lvl3pPr>
            <a:lvl4pPr lvl="3" rtl="0" algn="ctr">
              <a:spcBef>
                <a:spcPts val="2100"/>
              </a:spcBef>
              <a:spcAft>
                <a:spcPts val="0"/>
              </a:spcAft>
              <a:buNone/>
              <a:defRPr sz="1800">
                <a:solidFill>
                  <a:schemeClr val="accent1"/>
                </a:solidFill>
              </a:defRPr>
            </a:lvl4pPr>
            <a:lvl5pPr lvl="4" rtl="0" algn="ctr">
              <a:spcBef>
                <a:spcPts val="2100"/>
              </a:spcBef>
              <a:spcAft>
                <a:spcPts val="0"/>
              </a:spcAft>
              <a:buNone/>
              <a:defRPr sz="1800">
                <a:solidFill>
                  <a:schemeClr val="accent1"/>
                </a:solidFill>
              </a:defRPr>
            </a:lvl5pPr>
            <a:lvl6pPr lvl="5" rtl="0" algn="ctr">
              <a:spcBef>
                <a:spcPts val="2100"/>
              </a:spcBef>
              <a:spcAft>
                <a:spcPts val="0"/>
              </a:spcAft>
              <a:buNone/>
              <a:defRPr sz="1800">
                <a:solidFill>
                  <a:schemeClr val="accent1"/>
                </a:solidFill>
              </a:defRPr>
            </a:lvl6pPr>
            <a:lvl7pPr lvl="6" rtl="0" algn="ctr">
              <a:spcBef>
                <a:spcPts val="2100"/>
              </a:spcBef>
              <a:spcAft>
                <a:spcPts val="0"/>
              </a:spcAft>
              <a:buNone/>
              <a:defRPr sz="1800">
                <a:solidFill>
                  <a:schemeClr val="accent1"/>
                </a:solidFill>
              </a:defRPr>
            </a:lvl7pPr>
            <a:lvl8pPr lvl="7" rtl="0" algn="ctr">
              <a:spcBef>
                <a:spcPts val="2100"/>
              </a:spcBef>
              <a:spcAft>
                <a:spcPts val="0"/>
              </a:spcAft>
              <a:buNone/>
              <a:defRPr sz="1800">
                <a:solidFill>
                  <a:schemeClr val="accent1"/>
                </a:solidFill>
              </a:defRPr>
            </a:lvl8pPr>
            <a:lvl9pPr lvl="8" rtl="0" algn="ctr">
              <a:spcBef>
                <a:spcPts val="2100"/>
              </a:spcBef>
              <a:spcAft>
                <a:spcPts val="2100"/>
              </a:spcAft>
              <a:buNone/>
              <a:defRPr sz="1800">
                <a:solidFill>
                  <a:schemeClr val="accent1"/>
                </a:solidFill>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2">
  <p:cSld name="CUSTOM_4_27">
    <p:spTree>
      <p:nvGrpSpPr>
        <p:cNvPr id="1252" name="Shape 1252"/>
        <p:cNvGrpSpPr/>
        <p:nvPr/>
      </p:nvGrpSpPr>
      <p:grpSpPr>
        <a:xfrm>
          <a:off x="0" y="0"/>
          <a:ext cx="0" cy="0"/>
          <a:chOff x="0" y="0"/>
          <a:chExt cx="0" cy="0"/>
        </a:xfrm>
      </p:grpSpPr>
      <p:sp>
        <p:nvSpPr>
          <p:cNvPr id="1253" name="Google Shape;1253;p12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1254" name="Google Shape;1254;p120"/>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1255" name="Google Shape;1255;p12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56" name="Google Shape;1256;p120"/>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1257" name="Google Shape;1257;p12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58" name="Google Shape;1258;p12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259" name="Google Shape;1259;p120"/>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2100"/>
              </a:spcBef>
              <a:spcAft>
                <a:spcPts val="0"/>
              </a:spcAft>
              <a:buNone/>
              <a:defRPr sz="1900">
                <a:solidFill>
                  <a:schemeClr val="accent1"/>
                </a:solidFill>
              </a:defRPr>
            </a:lvl2pPr>
            <a:lvl3pPr lvl="2" rtl="0" algn="ctr">
              <a:spcBef>
                <a:spcPts val="2100"/>
              </a:spcBef>
              <a:spcAft>
                <a:spcPts val="0"/>
              </a:spcAft>
              <a:buNone/>
              <a:defRPr sz="1900">
                <a:solidFill>
                  <a:schemeClr val="accent1"/>
                </a:solidFill>
              </a:defRPr>
            </a:lvl3pPr>
            <a:lvl4pPr lvl="3" rtl="0" algn="ctr">
              <a:spcBef>
                <a:spcPts val="2100"/>
              </a:spcBef>
              <a:spcAft>
                <a:spcPts val="0"/>
              </a:spcAft>
              <a:buNone/>
              <a:defRPr sz="1900">
                <a:solidFill>
                  <a:schemeClr val="accent1"/>
                </a:solidFill>
              </a:defRPr>
            </a:lvl4pPr>
            <a:lvl5pPr lvl="4" rtl="0" algn="ctr">
              <a:spcBef>
                <a:spcPts val="2100"/>
              </a:spcBef>
              <a:spcAft>
                <a:spcPts val="0"/>
              </a:spcAft>
              <a:buNone/>
              <a:defRPr sz="1900">
                <a:solidFill>
                  <a:schemeClr val="accent1"/>
                </a:solidFill>
              </a:defRPr>
            </a:lvl5pPr>
            <a:lvl6pPr lvl="5" rtl="0" algn="ctr">
              <a:spcBef>
                <a:spcPts val="2100"/>
              </a:spcBef>
              <a:spcAft>
                <a:spcPts val="0"/>
              </a:spcAft>
              <a:buNone/>
              <a:defRPr sz="1900">
                <a:solidFill>
                  <a:schemeClr val="accent1"/>
                </a:solidFill>
              </a:defRPr>
            </a:lvl6pPr>
            <a:lvl7pPr lvl="6" rtl="0" algn="ctr">
              <a:spcBef>
                <a:spcPts val="2100"/>
              </a:spcBef>
              <a:spcAft>
                <a:spcPts val="0"/>
              </a:spcAft>
              <a:buNone/>
              <a:defRPr sz="1900">
                <a:solidFill>
                  <a:schemeClr val="accent1"/>
                </a:solidFill>
              </a:defRPr>
            </a:lvl7pPr>
            <a:lvl8pPr lvl="7" rtl="0" algn="ctr">
              <a:spcBef>
                <a:spcPts val="2100"/>
              </a:spcBef>
              <a:spcAft>
                <a:spcPts val="0"/>
              </a:spcAft>
              <a:buNone/>
              <a:defRPr sz="1900">
                <a:solidFill>
                  <a:schemeClr val="accent1"/>
                </a:solidFill>
              </a:defRPr>
            </a:lvl8pPr>
            <a:lvl9pPr lvl="8" rtl="0" algn="ctr">
              <a:spcBef>
                <a:spcPts val="2100"/>
              </a:spcBef>
              <a:spcAft>
                <a:spcPts val="2100"/>
              </a:spcAft>
              <a:buNone/>
              <a:defRPr sz="1900">
                <a:solidFill>
                  <a:schemeClr val="accent1"/>
                </a:solidFill>
              </a:defRPr>
            </a:lvl9pPr>
          </a:lstStyle>
          <a:p/>
        </p:txBody>
      </p:sp>
      <p:sp>
        <p:nvSpPr>
          <p:cNvPr id="1260" name="Google Shape;1260;p120"/>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CUSTOM_4_23">
    <p:spTree>
      <p:nvGrpSpPr>
        <p:cNvPr id="1261" name="Shape 1261"/>
        <p:cNvGrpSpPr/>
        <p:nvPr/>
      </p:nvGrpSpPr>
      <p:grpSpPr>
        <a:xfrm>
          <a:off x="0" y="0"/>
          <a:ext cx="0" cy="0"/>
          <a:chOff x="0" y="0"/>
          <a:chExt cx="0" cy="0"/>
        </a:xfrm>
      </p:grpSpPr>
      <p:sp>
        <p:nvSpPr>
          <p:cNvPr id="1262" name="Google Shape;1262;p121"/>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1263" name="Google Shape;1263;p12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264" name="Google Shape;1264;p12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1265" name="Google Shape;1265;p121"/>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1266" name="Google Shape;1266;p12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267" name="Google Shape;1267;p121"/>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 </a:t>
            </a:r>
            <a:endParaRPr sz="700">
              <a:solidFill>
                <a:srgbClr val="666666"/>
              </a:solidFill>
              <a:latin typeface="Overpass Light"/>
              <a:ea typeface="Overpass Light"/>
              <a:cs typeface="Overpass Light"/>
              <a:sym typeface="Overpass Light"/>
            </a:endParaRPr>
          </a:p>
        </p:txBody>
      </p:sp>
      <p:pic>
        <p:nvPicPr>
          <p:cNvPr id="1268" name="Google Shape;1268;p12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269" name="Google Shape;1269;p121"/>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CUSTOM_3_1_1">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13"/>
          <p:cNvSpPr txBox="1"/>
          <p:nvPr>
            <p:ph type="title"/>
          </p:nvPr>
        </p:nvSpPr>
        <p:spPr>
          <a:xfrm>
            <a:off x="5674100" y="1632950"/>
            <a:ext cx="5037300" cy="3882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126" name="Google Shape;126;p13"/>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27" name="Google Shape;127;p13"/>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128" name="Google Shape;128;p13"/>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129" name="Google Shape;129;p1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5">
  <p:cSld name="CUSTOM_4_28">
    <p:spTree>
      <p:nvGrpSpPr>
        <p:cNvPr id="1270" name="Shape 1270"/>
        <p:cNvGrpSpPr/>
        <p:nvPr/>
      </p:nvGrpSpPr>
      <p:grpSpPr>
        <a:xfrm>
          <a:off x="0" y="0"/>
          <a:ext cx="0" cy="0"/>
          <a:chOff x="0" y="0"/>
          <a:chExt cx="0" cy="0"/>
        </a:xfrm>
      </p:grpSpPr>
      <p:sp>
        <p:nvSpPr>
          <p:cNvPr id="1271" name="Google Shape;1271;p122"/>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1272" name="Google Shape;1272;p12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273" name="Google Shape;1273;p12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9pPr>
          </a:lstStyle>
          <a:p/>
        </p:txBody>
      </p:sp>
      <p:cxnSp>
        <p:nvCxnSpPr>
          <p:cNvPr id="1274" name="Google Shape;1274;p122"/>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1275" name="Google Shape;1275;p12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a:ea typeface="Red Hat Text"/>
                <a:cs typeface="Red Hat Text"/>
                <a:sym typeface="Red Hat Text"/>
              </a:defRPr>
            </a:lvl1pPr>
            <a:lvl2pPr lvl="1" rtl="0" algn="ctr">
              <a:buNone/>
              <a:defRPr sz="800">
                <a:latin typeface="Red Hat Text"/>
                <a:ea typeface="Red Hat Text"/>
                <a:cs typeface="Red Hat Text"/>
                <a:sym typeface="Red Hat Text"/>
              </a:defRPr>
            </a:lvl2pPr>
            <a:lvl3pPr lvl="2" rtl="0" algn="ctr">
              <a:buNone/>
              <a:defRPr sz="800">
                <a:latin typeface="Red Hat Text"/>
                <a:ea typeface="Red Hat Text"/>
                <a:cs typeface="Red Hat Text"/>
                <a:sym typeface="Red Hat Text"/>
              </a:defRPr>
            </a:lvl3pPr>
            <a:lvl4pPr lvl="3" rtl="0" algn="ctr">
              <a:buNone/>
              <a:defRPr sz="800">
                <a:latin typeface="Red Hat Text"/>
                <a:ea typeface="Red Hat Text"/>
                <a:cs typeface="Red Hat Text"/>
                <a:sym typeface="Red Hat Text"/>
              </a:defRPr>
            </a:lvl4pPr>
            <a:lvl5pPr lvl="4" rtl="0" algn="ctr">
              <a:buNone/>
              <a:defRPr sz="800">
                <a:latin typeface="Red Hat Text"/>
                <a:ea typeface="Red Hat Text"/>
                <a:cs typeface="Red Hat Text"/>
                <a:sym typeface="Red Hat Text"/>
              </a:defRPr>
            </a:lvl5pPr>
            <a:lvl6pPr lvl="5" rtl="0" algn="ctr">
              <a:buNone/>
              <a:defRPr sz="800">
                <a:latin typeface="Red Hat Text"/>
                <a:ea typeface="Red Hat Text"/>
                <a:cs typeface="Red Hat Text"/>
                <a:sym typeface="Red Hat Text"/>
              </a:defRPr>
            </a:lvl6pPr>
            <a:lvl7pPr lvl="6" rtl="0" algn="ctr">
              <a:buNone/>
              <a:defRPr sz="800">
                <a:latin typeface="Red Hat Text"/>
                <a:ea typeface="Red Hat Text"/>
                <a:cs typeface="Red Hat Text"/>
                <a:sym typeface="Red Hat Text"/>
              </a:defRPr>
            </a:lvl7pPr>
            <a:lvl8pPr lvl="7" rtl="0" algn="ctr">
              <a:buNone/>
              <a:defRPr sz="800">
                <a:latin typeface="Red Hat Text"/>
                <a:ea typeface="Red Hat Text"/>
                <a:cs typeface="Red Hat Text"/>
                <a:sym typeface="Red Hat Text"/>
              </a:defRPr>
            </a:lvl8pPr>
            <a:lvl9pPr lvl="8" rtl="0" algn="ctr">
              <a:buNone/>
              <a:defRPr sz="800">
                <a:latin typeface="Red Hat Text"/>
                <a:ea typeface="Red Hat Text"/>
                <a:cs typeface="Red Hat Text"/>
                <a:sym typeface="Red Hat Text"/>
              </a:defRPr>
            </a:lvl9pPr>
          </a:lstStyle>
          <a:p>
            <a:pPr indent="0" lvl="0" marL="0" rtl="0" algn="ctr">
              <a:spcBef>
                <a:spcPts val="0"/>
              </a:spcBef>
              <a:spcAft>
                <a:spcPts val="0"/>
              </a:spcAft>
              <a:buNone/>
            </a:pPr>
            <a:fld id="{00000000-1234-1234-1234-123412341234}" type="slidenum">
              <a:rPr lang="en"/>
              <a:t>‹#›</a:t>
            </a:fld>
            <a:endParaRPr/>
          </a:p>
        </p:txBody>
      </p:sp>
      <p:pic>
        <p:nvPicPr>
          <p:cNvPr id="1276" name="Google Shape;1276;p12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277" name="Google Shape;1277;p122"/>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p:cSld name="CUSTOM_4_25">
    <p:spTree>
      <p:nvGrpSpPr>
        <p:cNvPr id="1278" name="Shape 1278"/>
        <p:cNvGrpSpPr/>
        <p:nvPr/>
      </p:nvGrpSpPr>
      <p:grpSpPr>
        <a:xfrm>
          <a:off x="0" y="0"/>
          <a:ext cx="0" cy="0"/>
          <a:chOff x="0" y="0"/>
          <a:chExt cx="0" cy="0"/>
        </a:xfrm>
      </p:grpSpPr>
      <p:sp>
        <p:nvSpPr>
          <p:cNvPr id="1279" name="Google Shape;1279;p123"/>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latin typeface="Red Hat Text"/>
                <a:ea typeface="Red Hat Text"/>
                <a:cs typeface="Red Hat Text"/>
                <a:sym typeface="Red Hat Text"/>
              </a:defRPr>
            </a:lvl1pPr>
            <a:lvl2pPr lvl="1" rtl="0" algn="ctr">
              <a:lnSpc>
                <a:spcPct val="130000"/>
              </a:lnSpc>
              <a:spcBef>
                <a:spcPts val="0"/>
              </a:spcBef>
              <a:spcAft>
                <a:spcPts val="0"/>
              </a:spcAft>
              <a:buNone/>
              <a:defRPr sz="2700">
                <a:solidFill>
                  <a:srgbClr val="000000"/>
                </a:solidFill>
                <a:latin typeface="Red Hat Text"/>
                <a:ea typeface="Red Hat Text"/>
                <a:cs typeface="Red Hat Text"/>
                <a:sym typeface="Red Hat Text"/>
              </a:defRPr>
            </a:lvl2pPr>
            <a:lvl3pPr lvl="2" rtl="0" algn="ctr">
              <a:lnSpc>
                <a:spcPct val="130000"/>
              </a:lnSpc>
              <a:spcBef>
                <a:spcPts val="0"/>
              </a:spcBef>
              <a:spcAft>
                <a:spcPts val="0"/>
              </a:spcAft>
              <a:buNone/>
              <a:defRPr sz="2700">
                <a:solidFill>
                  <a:srgbClr val="000000"/>
                </a:solidFill>
                <a:latin typeface="Red Hat Text"/>
                <a:ea typeface="Red Hat Text"/>
                <a:cs typeface="Red Hat Text"/>
                <a:sym typeface="Red Hat Text"/>
              </a:defRPr>
            </a:lvl3pPr>
            <a:lvl4pPr lvl="3" rtl="0" algn="ctr">
              <a:lnSpc>
                <a:spcPct val="130000"/>
              </a:lnSpc>
              <a:spcBef>
                <a:spcPts val="0"/>
              </a:spcBef>
              <a:spcAft>
                <a:spcPts val="0"/>
              </a:spcAft>
              <a:buNone/>
              <a:defRPr sz="2700">
                <a:solidFill>
                  <a:srgbClr val="000000"/>
                </a:solidFill>
                <a:latin typeface="Red Hat Text"/>
                <a:ea typeface="Red Hat Text"/>
                <a:cs typeface="Red Hat Text"/>
                <a:sym typeface="Red Hat Text"/>
              </a:defRPr>
            </a:lvl4pPr>
            <a:lvl5pPr lvl="4" rtl="0" algn="ctr">
              <a:lnSpc>
                <a:spcPct val="130000"/>
              </a:lnSpc>
              <a:spcBef>
                <a:spcPts val="0"/>
              </a:spcBef>
              <a:spcAft>
                <a:spcPts val="0"/>
              </a:spcAft>
              <a:buNone/>
              <a:defRPr sz="2700">
                <a:solidFill>
                  <a:srgbClr val="000000"/>
                </a:solidFill>
                <a:latin typeface="Red Hat Text"/>
                <a:ea typeface="Red Hat Text"/>
                <a:cs typeface="Red Hat Text"/>
                <a:sym typeface="Red Hat Text"/>
              </a:defRPr>
            </a:lvl5pPr>
            <a:lvl6pPr lvl="5" rtl="0" algn="ctr">
              <a:lnSpc>
                <a:spcPct val="130000"/>
              </a:lnSpc>
              <a:spcBef>
                <a:spcPts val="0"/>
              </a:spcBef>
              <a:spcAft>
                <a:spcPts val="0"/>
              </a:spcAft>
              <a:buNone/>
              <a:defRPr sz="2700">
                <a:solidFill>
                  <a:srgbClr val="000000"/>
                </a:solidFill>
                <a:latin typeface="Red Hat Text"/>
                <a:ea typeface="Red Hat Text"/>
                <a:cs typeface="Red Hat Text"/>
                <a:sym typeface="Red Hat Text"/>
              </a:defRPr>
            </a:lvl6pPr>
            <a:lvl7pPr lvl="6" rtl="0" algn="ctr">
              <a:lnSpc>
                <a:spcPct val="130000"/>
              </a:lnSpc>
              <a:spcBef>
                <a:spcPts val="0"/>
              </a:spcBef>
              <a:spcAft>
                <a:spcPts val="0"/>
              </a:spcAft>
              <a:buNone/>
              <a:defRPr sz="2700">
                <a:solidFill>
                  <a:srgbClr val="000000"/>
                </a:solidFill>
                <a:latin typeface="Red Hat Text"/>
                <a:ea typeface="Red Hat Text"/>
                <a:cs typeface="Red Hat Text"/>
                <a:sym typeface="Red Hat Text"/>
              </a:defRPr>
            </a:lvl7pPr>
            <a:lvl8pPr lvl="7" rtl="0" algn="ctr">
              <a:lnSpc>
                <a:spcPct val="130000"/>
              </a:lnSpc>
              <a:spcBef>
                <a:spcPts val="0"/>
              </a:spcBef>
              <a:spcAft>
                <a:spcPts val="0"/>
              </a:spcAft>
              <a:buNone/>
              <a:defRPr sz="2700">
                <a:solidFill>
                  <a:srgbClr val="000000"/>
                </a:solidFill>
                <a:latin typeface="Red Hat Text"/>
                <a:ea typeface="Red Hat Text"/>
                <a:cs typeface="Red Hat Text"/>
                <a:sym typeface="Red Hat Text"/>
              </a:defRPr>
            </a:lvl8pPr>
            <a:lvl9pPr lvl="8" rtl="0" algn="ctr">
              <a:lnSpc>
                <a:spcPct val="130000"/>
              </a:lnSpc>
              <a:spcBef>
                <a:spcPts val="0"/>
              </a:spcBef>
              <a:spcAft>
                <a:spcPts val="0"/>
              </a:spcAft>
              <a:buNone/>
              <a:defRPr sz="2700">
                <a:solidFill>
                  <a:srgbClr val="000000"/>
                </a:solidFill>
                <a:latin typeface="Red Hat Text"/>
                <a:ea typeface="Red Hat Text"/>
                <a:cs typeface="Red Hat Text"/>
                <a:sym typeface="Red Hat Text"/>
              </a:defRPr>
            </a:lvl9pPr>
          </a:lstStyle>
          <a:p/>
        </p:txBody>
      </p:sp>
      <p:cxnSp>
        <p:nvCxnSpPr>
          <p:cNvPr id="1280" name="Google Shape;1280;p12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281" name="Google Shape;1281;p12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Red Hat Text"/>
              <a:buNone/>
              <a:defRPr sz="900">
                <a:solidFill>
                  <a:srgbClr val="EE0000"/>
                </a:solidFill>
                <a:latin typeface="Red Hat Text"/>
                <a:ea typeface="Red Hat Text"/>
                <a:cs typeface="Red Hat Text"/>
                <a:sym typeface="Red Hat Text"/>
              </a:defRPr>
            </a:lvl1pPr>
            <a:lvl2pPr lvl="1" rtl="0">
              <a:lnSpc>
                <a:spcPct val="100000"/>
              </a:lnSpc>
              <a:spcBef>
                <a:spcPts val="0"/>
              </a:spcBef>
              <a:spcAft>
                <a:spcPts val="0"/>
              </a:spcAft>
              <a:buClr>
                <a:srgbClr val="EE0000"/>
              </a:buClr>
              <a:buSzPts val="900"/>
              <a:buFont typeface="Red Hat Text"/>
              <a:buNone/>
              <a:defRPr sz="900">
                <a:solidFill>
                  <a:srgbClr val="EE0000"/>
                </a:solidFill>
                <a:latin typeface="Red Hat Text"/>
                <a:ea typeface="Red Hat Text"/>
                <a:cs typeface="Red Hat Text"/>
                <a:sym typeface="Red Hat Text"/>
              </a:defRPr>
            </a:lvl2pPr>
            <a:lvl3pPr lvl="2" rtl="0">
              <a:lnSpc>
                <a:spcPct val="100000"/>
              </a:lnSpc>
              <a:spcBef>
                <a:spcPts val="0"/>
              </a:spcBef>
              <a:spcAft>
                <a:spcPts val="0"/>
              </a:spcAft>
              <a:buClr>
                <a:srgbClr val="EE0000"/>
              </a:buClr>
              <a:buSzPts val="900"/>
              <a:buFont typeface="Red Hat Text"/>
              <a:buNone/>
              <a:defRPr sz="900">
                <a:solidFill>
                  <a:srgbClr val="EE0000"/>
                </a:solidFill>
                <a:latin typeface="Red Hat Text"/>
                <a:ea typeface="Red Hat Text"/>
                <a:cs typeface="Red Hat Text"/>
                <a:sym typeface="Red Hat Text"/>
              </a:defRPr>
            </a:lvl3pPr>
            <a:lvl4pPr lvl="3" rtl="0">
              <a:lnSpc>
                <a:spcPct val="100000"/>
              </a:lnSpc>
              <a:spcBef>
                <a:spcPts val="0"/>
              </a:spcBef>
              <a:spcAft>
                <a:spcPts val="0"/>
              </a:spcAft>
              <a:buClr>
                <a:srgbClr val="EE0000"/>
              </a:buClr>
              <a:buSzPts val="900"/>
              <a:buFont typeface="Red Hat Text"/>
              <a:buNone/>
              <a:defRPr sz="900">
                <a:solidFill>
                  <a:srgbClr val="EE0000"/>
                </a:solidFill>
                <a:latin typeface="Red Hat Text"/>
                <a:ea typeface="Red Hat Text"/>
                <a:cs typeface="Red Hat Text"/>
                <a:sym typeface="Red Hat Text"/>
              </a:defRPr>
            </a:lvl4pPr>
            <a:lvl5pPr lvl="4" rtl="0">
              <a:lnSpc>
                <a:spcPct val="100000"/>
              </a:lnSpc>
              <a:spcBef>
                <a:spcPts val="0"/>
              </a:spcBef>
              <a:spcAft>
                <a:spcPts val="0"/>
              </a:spcAft>
              <a:buClr>
                <a:srgbClr val="EE0000"/>
              </a:buClr>
              <a:buSzPts val="900"/>
              <a:buFont typeface="Red Hat Text"/>
              <a:buNone/>
              <a:defRPr sz="900">
                <a:solidFill>
                  <a:srgbClr val="EE0000"/>
                </a:solidFill>
                <a:latin typeface="Red Hat Text"/>
                <a:ea typeface="Red Hat Text"/>
                <a:cs typeface="Red Hat Text"/>
                <a:sym typeface="Red Hat Text"/>
              </a:defRPr>
            </a:lvl5pPr>
            <a:lvl6pPr lvl="5" rtl="0">
              <a:lnSpc>
                <a:spcPct val="100000"/>
              </a:lnSpc>
              <a:spcBef>
                <a:spcPts val="0"/>
              </a:spcBef>
              <a:spcAft>
                <a:spcPts val="0"/>
              </a:spcAft>
              <a:buClr>
                <a:srgbClr val="EE0000"/>
              </a:buClr>
              <a:buSzPts val="900"/>
              <a:buFont typeface="Red Hat Text"/>
              <a:buNone/>
              <a:defRPr sz="900">
                <a:solidFill>
                  <a:srgbClr val="EE0000"/>
                </a:solidFill>
                <a:latin typeface="Red Hat Text"/>
                <a:ea typeface="Red Hat Text"/>
                <a:cs typeface="Red Hat Text"/>
                <a:sym typeface="Red Hat Text"/>
              </a:defRPr>
            </a:lvl6pPr>
            <a:lvl7pPr lvl="6" rtl="0">
              <a:lnSpc>
                <a:spcPct val="100000"/>
              </a:lnSpc>
              <a:spcBef>
                <a:spcPts val="0"/>
              </a:spcBef>
              <a:spcAft>
                <a:spcPts val="0"/>
              </a:spcAft>
              <a:buClr>
                <a:srgbClr val="EE0000"/>
              </a:buClr>
              <a:buSzPts val="900"/>
              <a:buFont typeface="Red Hat Text"/>
              <a:buNone/>
              <a:defRPr sz="900">
                <a:solidFill>
                  <a:srgbClr val="EE0000"/>
                </a:solidFill>
                <a:latin typeface="Red Hat Text"/>
                <a:ea typeface="Red Hat Text"/>
                <a:cs typeface="Red Hat Text"/>
                <a:sym typeface="Red Hat Text"/>
              </a:defRPr>
            </a:lvl7pPr>
            <a:lvl8pPr lvl="7" rtl="0">
              <a:lnSpc>
                <a:spcPct val="100000"/>
              </a:lnSpc>
              <a:spcBef>
                <a:spcPts val="0"/>
              </a:spcBef>
              <a:spcAft>
                <a:spcPts val="0"/>
              </a:spcAft>
              <a:buClr>
                <a:srgbClr val="EE0000"/>
              </a:buClr>
              <a:buSzPts val="900"/>
              <a:buFont typeface="Red Hat Text"/>
              <a:buNone/>
              <a:defRPr sz="900">
                <a:solidFill>
                  <a:srgbClr val="EE0000"/>
                </a:solidFill>
                <a:latin typeface="Red Hat Text"/>
                <a:ea typeface="Red Hat Text"/>
                <a:cs typeface="Red Hat Text"/>
                <a:sym typeface="Red Hat Text"/>
              </a:defRPr>
            </a:lvl8pPr>
            <a:lvl9pPr lvl="8" rtl="0">
              <a:lnSpc>
                <a:spcPct val="100000"/>
              </a:lnSpc>
              <a:spcBef>
                <a:spcPts val="0"/>
              </a:spcBef>
              <a:spcAft>
                <a:spcPts val="0"/>
              </a:spcAft>
              <a:buClr>
                <a:srgbClr val="EE0000"/>
              </a:buClr>
              <a:buSzPts val="900"/>
              <a:buFont typeface="Red Hat Text"/>
              <a:buNone/>
              <a:defRPr sz="900">
                <a:solidFill>
                  <a:srgbClr val="EE0000"/>
                </a:solidFill>
                <a:latin typeface="Red Hat Text"/>
                <a:ea typeface="Red Hat Text"/>
                <a:cs typeface="Red Hat Text"/>
                <a:sym typeface="Red Hat Text"/>
              </a:defRPr>
            </a:lvl9pPr>
          </a:lstStyle>
          <a:p/>
        </p:txBody>
      </p:sp>
      <p:cxnSp>
        <p:nvCxnSpPr>
          <p:cNvPr id="1282" name="Google Shape;1282;p123"/>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1283" name="Google Shape;1283;p12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284" name="Google Shape;1284;p123"/>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 </a:t>
            </a:r>
            <a:endParaRPr sz="700">
              <a:solidFill>
                <a:srgbClr val="666666"/>
              </a:solidFill>
              <a:latin typeface="Overpass Light"/>
              <a:ea typeface="Overpass Light"/>
              <a:cs typeface="Overpass Light"/>
              <a:sym typeface="Overpass Light"/>
            </a:endParaRPr>
          </a:p>
        </p:txBody>
      </p:sp>
      <p:pic>
        <p:nvPicPr>
          <p:cNvPr id="1285" name="Google Shape;1285;p12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286" name="Google Shape;1286;p123"/>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latin typeface="Red Hat Text"/>
                <a:ea typeface="Red Hat Text"/>
                <a:cs typeface="Red Hat Text"/>
                <a:sym typeface="Red Hat Text"/>
              </a:defRPr>
            </a:lvl1pPr>
            <a:lvl2pPr lvl="1" rtl="0">
              <a:lnSpc>
                <a:spcPct val="142000"/>
              </a:lnSpc>
              <a:spcBef>
                <a:spcPts val="0"/>
              </a:spcBef>
              <a:spcAft>
                <a:spcPts val="0"/>
              </a:spcAft>
              <a:buNone/>
              <a:defRPr sz="700">
                <a:solidFill>
                  <a:srgbClr val="4D4D4F"/>
                </a:solidFill>
                <a:latin typeface="Red Hat Text"/>
                <a:ea typeface="Red Hat Text"/>
                <a:cs typeface="Red Hat Text"/>
                <a:sym typeface="Red Hat Text"/>
              </a:defRPr>
            </a:lvl2pPr>
            <a:lvl3pPr lvl="2" rtl="0">
              <a:lnSpc>
                <a:spcPct val="142000"/>
              </a:lnSpc>
              <a:spcBef>
                <a:spcPts val="0"/>
              </a:spcBef>
              <a:spcAft>
                <a:spcPts val="0"/>
              </a:spcAft>
              <a:buNone/>
              <a:defRPr sz="700">
                <a:solidFill>
                  <a:srgbClr val="4D4D4F"/>
                </a:solidFill>
                <a:latin typeface="Red Hat Text"/>
                <a:ea typeface="Red Hat Text"/>
                <a:cs typeface="Red Hat Text"/>
                <a:sym typeface="Red Hat Text"/>
              </a:defRPr>
            </a:lvl3pPr>
            <a:lvl4pPr lvl="3" rtl="0">
              <a:lnSpc>
                <a:spcPct val="142000"/>
              </a:lnSpc>
              <a:spcBef>
                <a:spcPts val="0"/>
              </a:spcBef>
              <a:spcAft>
                <a:spcPts val="0"/>
              </a:spcAft>
              <a:buNone/>
              <a:defRPr sz="700">
                <a:solidFill>
                  <a:srgbClr val="4D4D4F"/>
                </a:solidFill>
                <a:latin typeface="Red Hat Text"/>
                <a:ea typeface="Red Hat Text"/>
                <a:cs typeface="Red Hat Text"/>
                <a:sym typeface="Red Hat Text"/>
              </a:defRPr>
            </a:lvl4pPr>
            <a:lvl5pPr lvl="4" rtl="0">
              <a:lnSpc>
                <a:spcPct val="142000"/>
              </a:lnSpc>
              <a:spcBef>
                <a:spcPts val="0"/>
              </a:spcBef>
              <a:spcAft>
                <a:spcPts val="0"/>
              </a:spcAft>
              <a:buNone/>
              <a:defRPr sz="700">
                <a:solidFill>
                  <a:srgbClr val="4D4D4F"/>
                </a:solidFill>
                <a:latin typeface="Red Hat Text"/>
                <a:ea typeface="Red Hat Text"/>
                <a:cs typeface="Red Hat Text"/>
                <a:sym typeface="Red Hat Text"/>
              </a:defRPr>
            </a:lvl5pPr>
            <a:lvl6pPr lvl="5" rtl="0">
              <a:lnSpc>
                <a:spcPct val="142000"/>
              </a:lnSpc>
              <a:spcBef>
                <a:spcPts val="0"/>
              </a:spcBef>
              <a:spcAft>
                <a:spcPts val="0"/>
              </a:spcAft>
              <a:buNone/>
              <a:defRPr sz="700">
                <a:solidFill>
                  <a:srgbClr val="4D4D4F"/>
                </a:solidFill>
                <a:latin typeface="Red Hat Text"/>
                <a:ea typeface="Red Hat Text"/>
                <a:cs typeface="Red Hat Text"/>
                <a:sym typeface="Red Hat Text"/>
              </a:defRPr>
            </a:lvl6pPr>
            <a:lvl7pPr lvl="6" rtl="0">
              <a:lnSpc>
                <a:spcPct val="142000"/>
              </a:lnSpc>
              <a:spcBef>
                <a:spcPts val="0"/>
              </a:spcBef>
              <a:spcAft>
                <a:spcPts val="0"/>
              </a:spcAft>
              <a:buNone/>
              <a:defRPr sz="700">
                <a:solidFill>
                  <a:srgbClr val="4D4D4F"/>
                </a:solidFill>
                <a:latin typeface="Red Hat Text"/>
                <a:ea typeface="Red Hat Text"/>
                <a:cs typeface="Red Hat Text"/>
                <a:sym typeface="Red Hat Text"/>
              </a:defRPr>
            </a:lvl7pPr>
            <a:lvl8pPr lvl="7" rtl="0">
              <a:lnSpc>
                <a:spcPct val="142000"/>
              </a:lnSpc>
              <a:spcBef>
                <a:spcPts val="0"/>
              </a:spcBef>
              <a:spcAft>
                <a:spcPts val="0"/>
              </a:spcAft>
              <a:buNone/>
              <a:defRPr sz="700">
                <a:solidFill>
                  <a:srgbClr val="4D4D4F"/>
                </a:solidFill>
                <a:latin typeface="Red Hat Text"/>
                <a:ea typeface="Red Hat Text"/>
                <a:cs typeface="Red Hat Text"/>
                <a:sym typeface="Red Hat Text"/>
              </a:defRPr>
            </a:lvl8pPr>
            <a:lvl9pPr lvl="8" rtl="0">
              <a:lnSpc>
                <a:spcPct val="142000"/>
              </a:lnSpc>
              <a:spcBef>
                <a:spcPts val="0"/>
              </a:spcBef>
              <a:spcAft>
                <a:spcPts val="0"/>
              </a:spcAft>
              <a:buNone/>
              <a:defRPr sz="700">
                <a:solidFill>
                  <a:srgbClr val="4D4D4F"/>
                </a:solidFill>
                <a:latin typeface="Red Hat Text"/>
                <a:ea typeface="Red Hat Text"/>
                <a:cs typeface="Red Hat Text"/>
                <a:sym typeface="Red Hat Text"/>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ck">
  <p:cSld name="CUSTOM_4_1_2">
    <p:bg>
      <p:bgPr>
        <a:solidFill>
          <a:srgbClr val="141414"/>
        </a:solidFill>
      </p:bgPr>
    </p:bg>
    <p:spTree>
      <p:nvGrpSpPr>
        <p:cNvPr id="1287" name="Shape 1287"/>
        <p:cNvGrpSpPr/>
        <p:nvPr/>
      </p:nvGrpSpPr>
      <p:grpSpPr>
        <a:xfrm>
          <a:off x="0" y="0"/>
          <a:ext cx="0" cy="0"/>
          <a:chOff x="0" y="0"/>
          <a:chExt cx="0" cy="0"/>
        </a:xfrm>
      </p:grpSpPr>
      <p:sp>
        <p:nvSpPr>
          <p:cNvPr id="1288" name="Google Shape;1288;p124"/>
          <p:cNvSpPr/>
          <p:nvPr/>
        </p:nvSpPr>
        <p:spPr>
          <a:xfrm>
            <a:off x="0" y="0"/>
            <a:ext cx="12192000" cy="68580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24"/>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EBEBEB"/>
                </a:solidFill>
              </a:defRPr>
            </a:lvl1pPr>
            <a:lvl2pPr lvl="1" rtl="0" algn="ctr">
              <a:lnSpc>
                <a:spcPct val="130000"/>
              </a:lnSpc>
              <a:spcBef>
                <a:spcPts val="0"/>
              </a:spcBef>
              <a:spcAft>
                <a:spcPts val="0"/>
              </a:spcAft>
              <a:buNone/>
              <a:defRPr sz="2700">
                <a:solidFill>
                  <a:srgbClr val="EBEBEB"/>
                </a:solidFill>
              </a:defRPr>
            </a:lvl2pPr>
            <a:lvl3pPr lvl="2" rtl="0" algn="ctr">
              <a:lnSpc>
                <a:spcPct val="130000"/>
              </a:lnSpc>
              <a:spcBef>
                <a:spcPts val="0"/>
              </a:spcBef>
              <a:spcAft>
                <a:spcPts val="0"/>
              </a:spcAft>
              <a:buNone/>
              <a:defRPr sz="2700">
                <a:solidFill>
                  <a:srgbClr val="EBEBEB"/>
                </a:solidFill>
              </a:defRPr>
            </a:lvl3pPr>
            <a:lvl4pPr lvl="3" rtl="0" algn="ctr">
              <a:lnSpc>
                <a:spcPct val="130000"/>
              </a:lnSpc>
              <a:spcBef>
                <a:spcPts val="0"/>
              </a:spcBef>
              <a:spcAft>
                <a:spcPts val="0"/>
              </a:spcAft>
              <a:buNone/>
              <a:defRPr sz="2700">
                <a:solidFill>
                  <a:srgbClr val="EBEBEB"/>
                </a:solidFill>
              </a:defRPr>
            </a:lvl4pPr>
            <a:lvl5pPr lvl="4" rtl="0" algn="ctr">
              <a:lnSpc>
                <a:spcPct val="130000"/>
              </a:lnSpc>
              <a:spcBef>
                <a:spcPts val="0"/>
              </a:spcBef>
              <a:spcAft>
                <a:spcPts val="0"/>
              </a:spcAft>
              <a:buNone/>
              <a:defRPr sz="2700">
                <a:solidFill>
                  <a:srgbClr val="EBEBEB"/>
                </a:solidFill>
              </a:defRPr>
            </a:lvl5pPr>
            <a:lvl6pPr lvl="5" rtl="0" algn="ctr">
              <a:lnSpc>
                <a:spcPct val="130000"/>
              </a:lnSpc>
              <a:spcBef>
                <a:spcPts val="0"/>
              </a:spcBef>
              <a:spcAft>
                <a:spcPts val="0"/>
              </a:spcAft>
              <a:buNone/>
              <a:defRPr sz="2700">
                <a:solidFill>
                  <a:srgbClr val="EBEBEB"/>
                </a:solidFill>
              </a:defRPr>
            </a:lvl6pPr>
            <a:lvl7pPr lvl="6" rtl="0" algn="ctr">
              <a:lnSpc>
                <a:spcPct val="130000"/>
              </a:lnSpc>
              <a:spcBef>
                <a:spcPts val="0"/>
              </a:spcBef>
              <a:spcAft>
                <a:spcPts val="0"/>
              </a:spcAft>
              <a:buNone/>
              <a:defRPr sz="2700">
                <a:solidFill>
                  <a:srgbClr val="EBEBEB"/>
                </a:solidFill>
              </a:defRPr>
            </a:lvl7pPr>
            <a:lvl8pPr lvl="7" rtl="0" algn="ctr">
              <a:lnSpc>
                <a:spcPct val="130000"/>
              </a:lnSpc>
              <a:spcBef>
                <a:spcPts val="0"/>
              </a:spcBef>
              <a:spcAft>
                <a:spcPts val="0"/>
              </a:spcAft>
              <a:buNone/>
              <a:defRPr sz="2700">
                <a:solidFill>
                  <a:srgbClr val="EBEBEB"/>
                </a:solidFill>
              </a:defRPr>
            </a:lvl8pPr>
            <a:lvl9pPr lvl="8" rtl="0" algn="ctr">
              <a:lnSpc>
                <a:spcPct val="130000"/>
              </a:lnSpc>
              <a:spcBef>
                <a:spcPts val="0"/>
              </a:spcBef>
              <a:spcAft>
                <a:spcPts val="0"/>
              </a:spcAft>
              <a:buNone/>
              <a:defRPr sz="2700">
                <a:solidFill>
                  <a:srgbClr val="EBEBEB"/>
                </a:solidFill>
              </a:defRPr>
            </a:lvl9pPr>
          </a:lstStyle>
          <a:p/>
        </p:txBody>
      </p:sp>
      <p:pic>
        <p:nvPicPr>
          <p:cNvPr id="1290" name="Google Shape;1290;p124"/>
          <p:cNvPicPr preferRelativeResize="0"/>
          <p:nvPr/>
        </p:nvPicPr>
        <p:blipFill>
          <a:blip r:embed="rId2">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ck 1">
  <p:cSld name="CUSTOM_4_1_3">
    <p:bg>
      <p:bgPr>
        <a:solidFill>
          <a:srgbClr val="141414"/>
        </a:solidFill>
      </p:bgPr>
    </p:bg>
    <p:spTree>
      <p:nvGrpSpPr>
        <p:cNvPr id="1291" name="Shape 1291"/>
        <p:cNvGrpSpPr/>
        <p:nvPr/>
      </p:nvGrpSpPr>
      <p:grpSpPr>
        <a:xfrm>
          <a:off x="0" y="0"/>
          <a:ext cx="0" cy="0"/>
          <a:chOff x="0" y="0"/>
          <a:chExt cx="0" cy="0"/>
        </a:xfrm>
      </p:grpSpPr>
      <p:sp>
        <p:nvSpPr>
          <p:cNvPr id="1292" name="Google Shape;1292;p125"/>
          <p:cNvSpPr/>
          <p:nvPr/>
        </p:nvSpPr>
        <p:spPr>
          <a:xfrm>
            <a:off x="0" y="0"/>
            <a:ext cx="12192000" cy="68580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25"/>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EBEBEB"/>
                </a:solidFill>
              </a:defRPr>
            </a:lvl1pPr>
            <a:lvl2pPr lvl="1" rtl="0" algn="ctr">
              <a:lnSpc>
                <a:spcPct val="130000"/>
              </a:lnSpc>
              <a:spcBef>
                <a:spcPts val="0"/>
              </a:spcBef>
              <a:spcAft>
                <a:spcPts val="0"/>
              </a:spcAft>
              <a:buNone/>
              <a:defRPr sz="2700">
                <a:solidFill>
                  <a:srgbClr val="EBEBEB"/>
                </a:solidFill>
              </a:defRPr>
            </a:lvl2pPr>
            <a:lvl3pPr lvl="2" rtl="0" algn="ctr">
              <a:lnSpc>
                <a:spcPct val="130000"/>
              </a:lnSpc>
              <a:spcBef>
                <a:spcPts val="0"/>
              </a:spcBef>
              <a:spcAft>
                <a:spcPts val="0"/>
              </a:spcAft>
              <a:buNone/>
              <a:defRPr sz="2700">
                <a:solidFill>
                  <a:srgbClr val="EBEBEB"/>
                </a:solidFill>
              </a:defRPr>
            </a:lvl3pPr>
            <a:lvl4pPr lvl="3" rtl="0" algn="ctr">
              <a:lnSpc>
                <a:spcPct val="130000"/>
              </a:lnSpc>
              <a:spcBef>
                <a:spcPts val="0"/>
              </a:spcBef>
              <a:spcAft>
                <a:spcPts val="0"/>
              </a:spcAft>
              <a:buNone/>
              <a:defRPr sz="2700">
                <a:solidFill>
                  <a:srgbClr val="EBEBEB"/>
                </a:solidFill>
              </a:defRPr>
            </a:lvl4pPr>
            <a:lvl5pPr lvl="4" rtl="0" algn="ctr">
              <a:lnSpc>
                <a:spcPct val="130000"/>
              </a:lnSpc>
              <a:spcBef>
                <a:spcPts val="0"/>
              </a:spcBef>
              <a:spcAft>
                <a:spcPts val="0"/>
              </a:spcAft>
              <a:buNone/>
              <a:defRPr sz="2700">
                <a:solidFill>
                  <a:srgbClr val="EBEBEB"/>
                </a:solidFill>
              </a:defRPr>
            </a:lvl5pPr>
            <a:lvl6pPr lvl="5" rtl="0" algn="ctr">
              <a:lnSpc>
                <a:spcPct val="130000"/>
              </a:lnSpc>
              <a:spcBef>
                <a:spcPts val="0"/>
              </a:spcBef>
              <a:spcAft>
                <a:spcPts val="0"/>
              </a:spcAft>
              <a:buNone/>
              <a:defRPr sz="2700">
                <a:solidFill>
                  <a:srgbClr val="EBEBEB"/>
                </a:solidFill>
              </a:defRPr>
            </a:lvl6pPr>
            <a:lvl7pPr lvl="6" rtl="0" algn="ctr">
              <a:lnSpc>
                <a:spcPct val="130000"/>
              </a:lnSpc>
              <a:spcBef>
                <a:spcPts val="0"/>
              </a:spcBef>
              <a:spcAft>
                <a:spcPts val="0"/>
              </a:spcAft>
              <a:buNone/>
              <a:defRPr sz="2700">
                <a:solidFill>
                  <a:srgbClr val="EBEBEB"/>
                </a:solidFill>
              </a:defRPr>
            </a:lvl7pPr>
            <a:lvl8pPr lvl="7" rtl="0" algn="ctr">
              <a:lnSpc>
                <a:spcPct val="130000"/>
              </a:lnSpc>
              <a:spcBef>
                <a:spcPts val="0"/>
              </a:spcBef>
              <a:spcAft>
                <a:spcPts val="0"/>
              </a:spcAft>
              <a:buNone/>
              <a:defRPr sz="2700">
                <a:solidFill>
                  <a:srgbClr val="EBEBEB"/>
                </a:solidFill>
              </a:defRPr>
            </a:lvl8pPr>
            <a:lvl9pPr lvl="8" rtl="0" algn="ctr">
              <a:lnSpc>
                <a:spcPct val="130000"/>
              </a:lnSpc>
              <a:spcBef>
                <a:spcPts val="0"/>
              </a:spcBef>
              <a:spcAft>
                <a:spcPts val="0"/>
              </a:spcAft>
              <a:buNone/>
              <a:defRPr sz="2700">
                <a:solidFill>
                  <a:srgbClr val="EBEBEB"/>
                </a:solidFill>
              </a:defRPr>
            </a:lvl9pPr>
          </a:lstStyle>
          <a:p/>
        </p:txBody>
      </p:sp>
      <p:pic>
        <p:nvPicPr>
          <p:cNvPr id="1294" name="Google Shape;1294;p125"/>
          <p:cNvPicPr preferRelativeResize="0"/>
          <p:nvPr/>
        </p:nvPicPr>
        <p:blipFill>
          <a:blip r:embed="rId2">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95" name="Shape 1295"/>
        <p:cNvGrpSpPr/>
        <p:nvPr/>
      </p:nvGrpSpPr>
      <p:grpSpPr>
        <a:xfrm>
          <a:off x="0" y="0"/>
          <a:ext cx="0" cy="0"/>
          <a:chOff x="0" y="0"/>
          <a:chExt cx="0" cy="0"/>
        </a:xfrm>
      </p:grpSpPr>
      <p:sp>
        <p:nvSpPr>
          <p:cNvPr id="1296" name="Google Shape;1296;p126"/>
          <p:cNvSpPr txBox="1"/>
          <p:nvPr>
            <p:ph type="title"/>
          </p:nvPr>
        </p:nvSpPr>
        <p:spPr>
          <a:xfrm>
            <a:off x="609600" y="274638"/>
            <a:ext cx="10972800" cy="1143300"/>
          </a:xfrm>
          <a:prstGeom prst="rect">
            <a:avLst/>
          </a:prstGeom>
        </p:spPr>
        <p:txBody>
          <a:bodyPr anchorCtr="0" anchor="t"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297" name="Google Shape;1297;p126"/>
          <p:cNvSpPr txBox="1"/>
          <p:nvPr>
            <p:ph idx="12" type="sldNum"/>
          </p:nvPr>
        </p:nvSpPr>
        <p:spPr>
          <a:xfrm>
            <a:off x="137770" y="6311925"/>
            <a:ext cx="480900" cy="524700"/>
          </a:xfrm>
          <a:prstGeom prst="rect">
            <a:avLst/>
          </a:prstGeom>
          <a:noFill/>
          <a:ln>
            <a:noFill/>
          </a:ln>
        </p:spPr>
        <p:txBody>
          <a:bodyPr anchorCtr="0" anchor="ctr" bIns="121900" lIns="121900" spcFirstLastPara="1" rIns="121900" wrap="square" tIns="121900">
            <a:noAutofit/>
          </a:bodyPr>
          <a:lstStyle>
            <a:lvl1pPr lvl="0" rtl="0" algn="r">
              <a:buNone/>
              <a:defRPr sz="1100">
                <a:latin typeface="Proxima Nova"/>
                <a:ea typeface="Proxima Nova"/>
                <a:cs typeface="Proxima Nova"/>
                <a:sym typeface="Proxima Nova"/>
              </a:defRPr>
            </a:lvl1pPr>
            <a:lvl2pPr lvl="1" rtl="0" algn="r">
              <a:buNone/>
              <a:defRPr sz="1100">
                <a:latin typeface="Proxima Nova"/>
                <a:ea typeface="Proxima Nova"/>
                <a:cs typeface="Proxima Nova"/>
                <a:sym typeface="Proxima Nova"/>
              </a:defRPr>
            </a:lvl2pPr>
            <a:lvl3pPr lvl="2" rtl="0" algn="r">
              <a:buNone/>
              <a:defRPr sz="1100">
                <a:latin typeface="Proxima Nova"/>
                <a:ea typeface="Proxima Nova"/>
                <a:cs typeface="Proxima Nova"/>
                <a:sym typeface="Proxima Nova"/>
              </a:defRPr>
            </a:lvl3pPr>
            <a:lvl4pPr lvl="3" rtl="0" algn="r">
              <a:buNone/>
              <a:defRPr sz="1100">
                <a:latin typeface="Proxima Nova"/>
                <a:ea typeface="Proxima Nova"/>
                <a:cs typeface="Proxima Nova"/>
                <a:sym typeface="Proxima Nova"/>
              </a:defRPr>
            </a:lvl4pPr>
            <a:lvl5pPr lvl="4" rtl="0" algn="r">
              <a:buNone/>
              <a:defRPr sz="1100">
                <a:latin typeface="Proxima Nova"/>
                <a:ea typeface="Proxima Nova"/>
                <a:cs typeface="Proxima Nova"/>
                <a:sym typeface="Proxima Nova"/>
              </a:defRPr>
            </a:lvl5pPr>
            <a:lvl6pPr lvl="5" rtl="0" algn="r">
              <a:buNone/>
              <a:defRPr sz="1100">
                <a:latin typeface="Proxima Nova"/>
                <a:ea typeface="Proxima Nova"/>
                <a:cs typeface="Proxima Nova"/>
                <a:sym typeface="Proxima Nova"/>
              </a:defRPr>
            </a:lvl6pPr>
            <a:lvl7pPr lvl="6" rtl="0" algn="r">
              <a:buNone/>
              <a:defRPr sz="1100">
                <a:latin typeface="Proxima Nova"/>
                <a:ea typeface="Proxima Nova"/>
                <a:cs typeface="Proxima Nova"/>
                <a:sym typeface="Proxima Nova"/>
              </a:defRPr>
            </a:lvl7pPr>
            <a:lvl8pPr lvl="7" rtl="0" algn="r">
              <a:buNone/>
              <a:defRPr sz="1100">
                <a:latin typeface="Proxima Nova"/>
                <a:ea typeface="Proxima Nova"/>
                <a:cs typeface="Proxima Nova"/>
                <a:sym typeface="Proxima Nova"/>
              </a:defRPr>
            </a:lvl8pPr>
            <a:lvl9pPr lvl="8" rtl="0" algn="r">
              <a:buNone/>
              <a:defRPr sz="1100">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p:cSld name="CUSTOM_4_29">
    <p:spTree>
      <p:nvGrpSpPr>
        <p:cNvPr id="1298" name="Shape 1298"/>
        <p:cNvGrpSpPr/>
        <p:nvPr/>
      </p:nvGrpSpPr>
      <p:grpSpPr>
        <a:xfrm>
          <a:off x="0" y="0"/>
          <a:ext cx="0" cy="0"/>
          <a:chOff x="0" y="0"/>
          <a:chExt cx="0" cy="0"/>
        </a:xfrm>
      </p:grpSpPr>
      <p:sp>
        <p:nvSpPr>
          <p:cNvPr id="1299" name="Google Shape;1299;p127"/>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solidFill>
                  <a:srgbClr val="000000"/>
                </a:solidFill>
              </a:defRPr>
            </a:lvl1pPr>
            <a:lvl2pPr lvl="1" rtl="0" algn="ctr">
              <a:lnSpc>
                <a:spcPct val="130000"/>
              </a:lnSpc>
              <a:spcBef>
                <a:spcPts val="0"/>
              </a:spcBef>
              <a:spcAft>
                <a:spcPts val="0"/>
              </a:spcAft>
              <a:buSzPts val="3500"/>
              <a:buNone/>
              <a:defRPr sz="2700">
                <a:solidFill>
                  <a:srgbClr val="000000"/>
                </a:solidFill>
              </a:defRPr>
            </a:lvl2pPr>
            <a:lvl3pPr lvl="2" rtl="0" algn="ctr">
              <a:lnSpc>
                <a:spcPct val="130000"/>
              </a:lnSpc>
              <a:spcBef>
                <a:spcPts val="0"/>
              </a:spcBef>
              <a:spcAft>
                <a:spcPts val="0"/>
              </a:spcAft>
              <a:buSzPts val="3500"/>
              <a:buNone/>
              <a:defRPr sz="2700">
                <a:solidFill>
                  <a:srgbClr val="000000"/>
                </a:solidFill>
              </a:defRPr>
            </a:lvl3pPr>
            <a:lvl4pPr lvl="3" rtl="0" algn="ctr">
              <a:lnSpc>
                <a:spcPct val="130000"/>
              </a:lnSpc>
              <a:spcBef>
                <a:spcPts val="0"/>
              </a:spcBef>
              <a:spcAft>
                <a:spcPts val="0"/>
              </a:spcAft>
              <a:buSzPts val="3500"/>
              <a:buNone/>
              <a:defRPr sz="2700">
                <a:solidFill>
                  <a:srgbClr val="000000"/>
                </a:solidFill>
              </a:defRPr>
            </a:lvl4pPr>
            <a:lvl5pPr lvl="4" rtl="0" algn="ctr">
              <a:lnSpc>
                <a:spcPct val="130000"/>
              </a:lnSpc>
              <a:spcBef>
                <a:spcPts val="0"/>
              </a:spcBef>
              <a:spcAft>
                <a:spcPts val="0"/>
              </a:spcAft>
              <a:buSzPts val="3500"/>
              <a:buNone/>
              <a:defRPr sz="2700">
                <a:solidFill>
                  <a:srgbClr val="000000"/>
                </a:solidFill>
              </a:defRPr>
            </a:lvl5pPr>
            <a:lvl6pPr lvl="5" rtl="0" algn="ctr">
              <a:lnSpc>
                <a:spcPct val="130000"/>
              </a:lnSpc>
              <a:spcBef>
                <a:spcPts val="0"/>
              </a:spcBef>
              <a:spcAft>
                <a:spcPts val="0"/>
              </a:spcAft>
              <a:buSzPts val="3500"/>
              <a:buNone/>
              <a:defRPr sz="2700">
                <a:solidFill>
                  <a:srgbClr val="000000"/>
                </a:solidFill>
              </a:defRPr>
            </a:lvl6pPr>
            <a:lvl7pPr lvl="6" rtl="0" algn="ctr">
              <a:lnSpc>
                <a:spcPct val="130000"/>
              </a:lnSpc>
              <a:spcBef>
                <a:spcPts val="0"/>
              </a:spcBef>
              <a:spcAft>
                <a:spcPts val="0"/>
              </a:spcAft>
              <a:buSzPts val="3500"/>
              <a:buNone/>
              <a:defRPr sz="2700">
                <a:solidFill>
                  <a:srgbClr val="000000"/>
                </a:solidFill>
              </a:defRPr>
            </a:lvl7pPr>
            <a:lvl8pPr lvl="7" rtl="0" algn="ctr">
              <a:lnSpc>
                <a:spcPct val="130000"/>
              </a:lnSpc>
              <a:spcBef>
                <a:spcPts val="0"/>
              </a:spcBef>
              <a:spcAft>
                <a:spcPts val="0"/>
              </a:spcAft>
              <a:buSzPts val="3500"/>
              <a:buNone/>
              <a:defRPr sz="2700">
                <a:solidFill>
                  <a:srgbClr val="000000"/>
                </a:solidFill>
              </a:defRPr>
            </a:lvl8pPr>
            <a:lvl9pPr lvl="8" rtl="0" algn="ctr">
              <a:lnSpc>
                <a:spcPct val="130000"/>
              </a:lnSpc>
              <a:spcBef>
                <a:spcPts val="0"/>
              </a:spcBef>
              <a:spcAft>
                <a:spcPts val="0"/>
              </a:spcAft>
              <a:buSzPts val="3500"/>
              <a:buNone/>
              <a:defRPr sz="2700">
                <a:solidFill>
                  <a:srgbClr val="000000"/>
                </a:solidFill>
              </a:defRPr>
            </a:lvl9pPr>
          </a:lstStyle>
          <a:p/>
        </p:txBody>
      </p:sp>
      <p:cxnSp>
        <p:nvCxnSpPr>
          <p:cNvPr id="1300" name="Google Shape;1300;p127"/>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1301" name="Google Shape;1301;p127"/>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1302" name="Google Shape;1302;p127"/>
          <p:cNvCxnSpPr/>
          <p:nvPr/>
        </p:nvCxnSpPr>
        <p:spPr>
          <a:xfrm rot="10800000">
            <a:off x="447767" y="6401100"/>
            <a:ext cx="0" cy="456900"/>
          </a:xfrm>
          <a:prstGeom prst="straightConnector1">
            <a:avLst/>
          </a:prstGeom>
          <a:noFill/>
          <a:ln cap="flat" cmpd="sng" w="9525">
            <a:solidFill>
              <a:srgbClr val="EE0000"/>
            </a:solidFill>
            <a:prstDash val="solid"/>
            <a:round/>
            <a:headEnd len="sm" w="sm" type="none"/>
            <a:tailEnd len="sm" w="sm" type="none"/>
          </a:ln>
        </p:spPr>
      </p:cxnSp>
      <p:sp>
        <p:nvSpPr>
          <p:cNvPr id="1303" name="Google Shape;1303;p12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304" name="Google Shape;1304;p12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05" name="Google Shape;1305;p127"/>
          <p:cNvSpPr txBox="1"/>
          <p:nvPr>
            <p:ph idx="2" type="subTitle"/>
          </p:nvPr>
        </p:nvSpPr>
        <p:spPr>
          <a:xfrm>
            <a:off x="885050" y="6169550"/>
            <a:ext cx="9182700" cy="5595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2100"/>
              <a:buNone/>
              <a:defRPr sz="700">
                <a:solidFill>
                  <a:srgbClr val="4D4D4F"/>
                </a:solidFill>
              </a:defRPr>
            </a:lvl1pPr>
            <a:lvl2pPr lvl="1" rtl="0" algn="l">
              <a:lnSpc>
                <a:spcPct val="142000"/>
              </a:lnSpc>
              <a:spcBef>
                <a:spcPts val="0"/>
              </a:spcBef>
              <a:spcAft>
                <a:spcPts val="0"/>
              </a:spcAft>
              <a:buSzPts val="1600"/>
              <a:buNone/>
              <a:defRPr sz="700">
                <a:solidFill>
                  <a:srgbClr val="4D4D4F"/>
                </a:solidFill>
              </a:defRPr>
            </a:lvl2pPr>
            <a:lvl3pPr lvl="2" rtl="0" algn="l">
              <a:lnSpc>
                <a:spcPct val="142000"/>
              </a:lnSpc>
              <a:spcBef>
                <a:spcPts val="0"/>
              </a:spcBef>
              <a:spcAft>
                <a:spcPts val="0"/>
              </a:spcAft>
              <a:buSzPts val="1600"/>
              <a:buNone/>
              <a:defRPr sz="700">
                <a:solidFill>
                  <a:srgbClr val="4D4D4F"/>
                </a:solidFill>
              </a:defRPr>
            </a:lvl3pPr>
            <a:lvl4pPr lvl="3" rtl="0" algn="l">
              <a:lnSpc>
                <a:spcPct val="142000"/>
              </a:lnSpc>
              <a:spcBef>
                <a:spcPts val="0"/>
              </a:spcBef>
              <a:spcAft>
                <a:spcPts val="0"/>
              </a:spcAft>
              <a:buSzPts val="1600"/>
              <a:buNone/>
              <a:defRPr sz="700">
                <a:solidFill>
                  <a:srgbClr val="4D4D4F"/>
                </a:solidFill>
              </a:defRPr>
            </a:lvl4pPr>
            <a:lvl5pPr lvl="4" rtl="0" algn="l">
              <a:lnSpc>
                <a:spcPct val="142000"/>
              </a:lnSpc>
              <a:spcBef>
                <a:spcPts val="0"/>
              </a:spcBef>
              <a:spcAft>
                <a:spcPts val="0"/>
              </a:spcAft>
              <a:buSzPts val="1600"/>
              <a:buNone/>
              <a:defRPr sz="700">
                <a:solidFill>
                  <a:srgbClr val="4D4D4F"/>
                </a:solidFill>
              </a:defRPr>
            </a:lvl5pPr>
            <a:lvl6pPr lvl="5" rtl="0" algn="l">
              <a:lnSpc>
                <a:spcPct val="142000"/>
              </a:lnSpc>
              <a:spcBef>
                <a:spcPts val="0"/>
              </a:spcBef>
              <a:spcAft>
                <a:spcPts val="0"/>
              </a:spcAft>
              <a:buSzPts val="1600"/>
              <a:buNone/>
              <a:defRPr sz="700">
                <a:solidFill>
                  <a:srgbClr val="4D4D4F"/>
                </a:solidFill>
              </a:defRPr>
            </a:lvl6pPr>
            <a:lvl7pPr lvl="6" rtl="0" algn="l">
              <a:lnSpc>
                <a:spcPct val="142000"/>
              </a:lnSpc>
              <a:spcBef>
                <a:spcPts val="0"/>
              </a:spcBef>
              <a:spcAft>
                <a:spcPts val="0"/>
              </a:spcAft>
              <a:buSzPts val="1600"/>
              <a:buNone/>
              <a:defRPr sz="700">
                <a:solidFill>
                  <a:srgbClr val="4D4D4F"/>
                </a:solidFill>
              </a:defRPr>
            </a:lvl7pPr>
            <a:lvl8pPr lvl="7" rtl="0" algn="l">
              <a:lnSpc>
                <a:spcPct val="142000"/>
              </a:lnSpc>
              <a:spcBef>
                <a:spcPts val="0"/>
              </a:spcBef>
              <a:spcAft>
                <a:spcPts val="0"/>
              </a:spcAft>
              <a:buSzPts val="1600"/>
              <a:buNone/>
              <a:defRPr sz="700">
                <a:solidFill>
                  <a:srgbClr val="4D4D4F"/>
                </a:solidFill>
              </a:defRPr>
            </a:lvl8pPr>
            <a:lvl9pPr lvl="8" rtl="0" algn="l">
              <a:lnSpc>
                <a:spcPct val="142000"/>
              </a:lnSpc>
              <a:spcBef>
                <a:spcPts val="0"/>
              </a:spcBef>
              <a:spcAft>
                <a:spcPts val="0"/>
              </a:spcAft>
              <a:buSzPts val="1600"/>
              <a:buNone/>
              <a:defRPr sz="700">
                <a:solidFill>
                  <a:srgbClr val="4D4D4F"/>
                </a:solidFill>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1">
  <p:cSld name="CUSTOM_4_30">
    <p:spTree>
      <p:nvGrpSpPr>
        <p:cNvPr id="1306" name="Shape 1306"/>
        <p:cNvGrpSpPr/>
        <p:nvPr/>
      </p:nvGrpSpPr>
      <p:grpSpPr>
        <a:xfrm>
          <a:off x="0" y="0"/>
          <a:ext cx="0" cy="0"/>
          <a:chOff x="0" y="0"/>
          <a:chExt cx="0" cy="0"/>
        </a:xfrm>
      </p:grpSpPr>
      <p:sp>
        <p:nvSpPr>
          <p:cNvPr id="1307" name="Google Shape;1307;p128"/>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solidFill>
                  <a:srgbClr val="000000"/>
                </a:solidFill>
              </a:defRPr>
            </a:lvl1pPr>
            <a:lvl2pPr lvl="1" rtl="0" algn="ctr">
              <a:lnSpc>
                <a:spcPct val="130000"/>
              </a:lnSpc>
              <a:spcBef>
                <a:spcPts val="0"/>
              </a:spcBef>
              <a:spcAft>
                <a:spcPts val="0"/>
              </a:spcAft>
              <a:buSzPts val="3500"/>
              <a:buNone/>
              <a:defRPr sz="2700">
                <a:solidFill>
                  <a:srgbClr val="000000"/>
                </a:solidFill>
              </a:defRPr>
            </a:lvl2pPr>
            <a:lvl3pPr lvl="2" rtl="0" algn="ctr">
              <a:lnSpc>
                <a:spcPct val="130000"/>
              </a:lnSpc>
              <a:spcBef>
                <a:spcPts val="0"/>
              </a:spcBef>
              <a:spcAft>
                <a:spcPts val="0"/>
              </a:spcAft>
              <a:buSzPts val="3500"/>
              <a:buNone/>
              <a:defRPr sz="2700">
                <a:solidFill>
                  <a:srgbClr val="000000"/>
                </a:solidFill>
              </a:defRPr>
            </a:lvl3pPr>
            <a:lvl4pPr lvl="3" rtl="0" algn="ctr">
              <a:lnSpc>
                <a:spcPct val="130000"/>
              </a:lnSpc>
              <a:spcBef>
                <a:spcPts val="0"/>
              </a:spcBef>
              <a:spcAft>
                <a:spcPts val="0"/>
              </a:spcAft>
              <a:buSzPts val="3500"/>
              <a:buNone/>
              <a:defRPr sz="2700">
                <a:solidFill>
                  <a:srgbClr val="000000"/>
                </a:solidFill>
              </a:defRPr>
            </a:lvl4pPr>
            <a:lvl5pPr lvl="4" rtl="0" algn="ctr">
              <a:lnSpc>
                <a:spcPct val="130000"/>
              </a:lnSpc>
              <a:spcBef>
                <a:spcPts val="0"/>
              </a:spcBef>
              <a:spcAft>
                <a:spcPts val="0"/>
              </a:spcAft>
              <a:buSzPts val="3500"/>
              <a:buNone/>
              <a:defRPr sz="2700">
                <a:solidFill>
                  <a:srgbClr val="000000"/>
                </a:solidFill>
              </a:defRPr>
            </a:lvl5pPr>
            <a:lvl6pPr lvl="5" rtl="0" algn="ctr">
              <a:lnSpc>
                <a:spcPct val="130000"/>
              </a:lnSpc>
              <a:spcBef>
                <a:spcPts val="0"/>
              </a:spcBef>
              <a:spcAft>
                <a:spcPts val="0"/>
              </a:spcAft>
              <a:buSzPts val="3500"/>
              <a:buNone/>
              <a:defRPr sz="2700">
                <a:solidFill>
                  <a:srgbClr val="000000"/>
                </a:solidFill>
              </a:defRPr>
            </a:lvl6pPr>
            <a:lvl7pPr lvl="6" rtl="0" algn="ctr">
              <a:lnSpc>
                <a:spcPct val="130000"/>
              </a:lnSpc>
              <a:spcBef>
                <a:spcPts val="0"/>
              </a:spcBef>
              <a:spcAft>
                <a:spcPts val="0"/>
              </a:spcAft>
              <a:buSzPts val="3500"/>
              <a:buNone/>
              <a:defRPr sz="2700">
                <a:solidFill>
                  <a:srgbClr val="000000"/>
                </a:solidFill>
              </a:defRPr>
            </a:lvl7pPr>
            <a:lvl8pPr lvl="7" rtl="0" algn="ctr">
              <a:lnSpc>
                <a:spcPct val="130000"/>
              </a:lnSpc>
              <a:spcBef>
                <a:spcPts val="0"/>
              </a:spcBef>
              <a:spcAft>
                <a:spcPts val="0"/>
              </a:spcAft>
              <a:buSzPts val="3500"/>
              <a:buNone/>
              <a:defRPr sz="2700">
                <a:solidFill>
                  <a:srgbClr val="000000"/>
                </a:solidFill>
              </a:defRPr>
            </a:lvl8pPr>
            <a:lvl9pPr lvl="8" rtl="0" algn="ctr">
              <a:lnSpc>
                <a:spcPct val="130000"/>
              </a:lnSpc>
              <a:spcBef>
                <a:spcPts val="0"/>
              </a:spcBef>
              <a:spcAft>
                <a:spcPts val="0"/>
              </a:spcAft>
              <a:buSzPts val="3500"/>
              <a:buNone/>
              <a:defRPr sz="2700">
                <a:solidFill>
                  <a:srgbClr val="000000"/>
                </a:solidFill>
              </a:defRPr>
            </a:lvl9pPr>
          </a:lstStyle>
          <a:p/>
        </p:txBody>
      </p:sp>
      <p:cxnSp>
        <p:nvCxnSpPr>
          <p:cNvPr id="1308" name="Google Shape;1308;p128"/>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1309" name="Google Shape;1309;p128"/>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pic>
        <p:nvPicPr>
          <p:cNvPr id="1310" name="Google Shape;1310;p12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11" name="Google Shape;1311;p128"/>
          <p:cNvSpPr txBox="1"/>
          <p:nvPr>
            <p:ph idx="2" type="subTitle"/>
          </p:nvPr>
        </p:nvSpPr>
        <p:spPr>
          <a:xfrm>
            <a:off x="885050" y="6169550"/>
            <a:ext cx="9182700" cy="5595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2100"/>
              <a:buNone/>
              <a:defRPr sz="700">
                <a:solidFill>
                  <a:srgbClr val="4D4D4F"/>
                </a:solidFill>
              </a:defRPr>
            </a:lvl1pPr>
            <a:lvl2pPr lvl="1" rtl="0" algn="l">
              <a:lnSpc>
                <a:spcPct val="142000"/>
              </a:lnSpc>
              <a:spcBef>
                <a:spcPts val="0"/>
              </a:spcBef>
              <a:spcAft>
                <a:spcPts val="0"/>
              </a:spcAft>
              <a:buSzPts val="1600"/>
              <a:buNone/>
              <a:defRPr sz="700">
                <a:solidFill>
                  <a:srgbClr val="4D4D4F"/>
                </a:solidFill>
              </a:defRPr>
            </a:lvl2pPr>
            <a:lvl3pPr lvl="2" rtl="0" algn="l">
              <a:lnSpc>
                <a:spcPct val="142000"/>
              </a:lnSpc>
              <a:spcBef>
                <a:spcPts val="0"/>
              </a:spcBef>
              <a:spcAft>
                <a:spcPts val="0"/>
              </a:spcAft>
              <a:buSzPts val="1600"/>
              <a:buNone/>
              <a:defRPr sz="700">
                <a:solidFill>
                  <a:srgbClr val="4D4D4F"/>
                </a:solidFill>
              </a:defRPr>
            </a:lvl3pPr>
            <a:lvl4pPr lvl="3" rtl="0" algn="l">
              <a:lnSpc>
                <a:spcPct val="142000"/>
              </a:lnSpc>
              <a:spcBef>
                <a:spcPts val="0"/>
              </a:spcBef>
              <a:spcAft>
                <a:spcPts val="0"/>
              </a:spcAft>
              <a:buSzPts val="1600"/>
              <a:buNone/>
              <a:defRPr sz="700">
                <a:solidFill>
                  <a:srgbClr val="4D4D4F"/>
                </a:solidFill>
              </a:defRPr>
            </a:lvl4pPr>
            <a:lvl5pPr lvl="4" rtl="0" algn="l">
              <a:lnSpc>
                <a:spcPct val="142000"/>
              </a:lnSpc>
              <a:spcBef>
                <a:spcPts val="0"/>
              </a:spcBef>
              <a:spcAft>
                <a:spcPts val="0"/>
              </a:spcAft>
              <a:buSzPts val="1600"/>
              <a:buNone/>
              <a:defRPr sz="700">
                <a:solidFill>
                  <a:srgbClr val="4D4D4F"/>
                </a:solidFill>
              </a:defRPr>
            </a:lvl5pPr>
            <a:lvl6pPr lvl="5" rtl="0" algn="l">
              <a:lnSpc>
                <a:spcPct val="142000"/>
              </a:lnSpc>
              <a:spcBef>
                <a:spcPts val="0"/>
              </a:spcBef>
              <a:spcAft>
                <a:spcPts val="0"/>
              </a:spcAft>
              <a:buSzPts val="1600"/>
              <a:buNone/>
              <a:defRPr sz="700">
                <a:solidFill>
                  <a:srgbClr val="4D4D4F"/>
                </a:solidFill>
              </a:defRPr>
            </a:lvl6pPr>
            <a:lvl7pPr lvl="6" rtl="0" algn="l">
              <a:lnSpc>
                <a:spcPct val="142000"/>
              </a:lnSpc>
              <a:spcBef>
                <a:spcPts val="0"/>
              </a:spcBef>
              <a:spcAft>
                <a:spcPts val="0"/>
              </a:spcAft>
              <a:buSzPts val="1600"/>
              <a:buNone/>
              <a:defRPr sz="700">
                <a:solidFill>
                  <a:srgbClr val="4D4D4F"/>
                </a:solidFill>
              </a:defRPr>
            </a:lvl7pPr>
            <a:lvl8pPr lvl="7" rtl="0" algn="l">
              <a:lnSpc>
                <a:spcPct val="142000"/>
              </a:lnSpc>
              <a:spcBef>
                <a:spcPts val="0"/>
              </a:spcBef>
              <a:spcAft>
                <a:spcPts val="0"/>
              </a:spcAft>
              <a:buSzPts val="1600"/>
              <a:buNone/>
              <a:defRPr sz="700">
                <a:solidFill>
                  <a:srgbClr val="4D4D4F"/>
                </a:solidFill>
              </a:defRPr>
            </a:lvl8pPr>
            <a:lvl9pPr lvl="8" rtl="0" algn="l">
              <a:lnSpc>
                <a:spcPct val="142000"/>
              </a:lnSpc>
              <a:spcBef>
                <a:spcPts val="0"/>
              </a:spcBef>
              <a:spcAft>
                <a:spcPts val="0"/>
              </a:spcAft>
              <a:buSzPts val="1600"/>
              <a:buNone/>
              <a:defRPr sz="700">
                <a:solidFill>
                  <a:srgbClr val="4D4D4F"/>
                </a:solidFill>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_1">
    <p:spTree>
      <p:nvGrpSpPr>
        <p:cNvPr id="1312" name="Shape 1312"/>
        <p:cNvGrpSpPr/>
        <p:nvPr/>
      </p:nvGrpSpPr>
      <p:grpSpPr>
        <a:xfrm>
          <a:off x="0" y="0"/>
          <a:ext cx="0" cy="0"/>
          <a:chOff x="0" y="0"/>
          <a:chExt cx="0" cy="0"/>
        </a:xfrm>
      </p:grpSpPr>
      <p:sp>
        <p:nvSpPr>
          <p:cNvPr id="1313" name="Google Shape;1313;p12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1">
  <p:cSld name="CUSTOM_4_7">
    <p:spTree>
      <p:nvGrpSpPr>
        <p:cNvPr id="1314" name="Shape 1314"/>
        <p:cNvGrpSpPr/>
        <p:nvPr/>
      </p:nvGrpSpPr>
      <p:grpSpPr>
        <a:xfrm>
          <a:off x="0" y="0"/>
          <a:ext cx="0" cy="0"/>
          <a:chOff x="0" y="0"/>
          <a:chExt cx="0" cy="0"/>
        </a:xfrm>
      </p:grpSpPr>
      <p:sp>
        <p:nvSpPr>
          <p:cNvPr id="1315" name="Google Shape;1315;p130"/>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solidFill>
                  <a:srgbClr val="000000"/>
                </a:solidFill>
              </a:defRPr>
            </a:lvl1pPr>
            <a:lvl2pPr lvl="1" rtl="0" algn="ctr">
              <a:lnSpc>
                <a:spcPct val="130000"/>
              </a:lnSpc>
              <a:spcBef>
                <a:spcPts val="0"/>
              </a:spcBef>
              <a:spcAft>
                <a:spcPts val="0"/>
              </a:spcAft>
              <a:buSzPts val="3500"/>
              <a:buNone/>
              <a:defRPr sz="2700">
                <a:solidFill>
                  <a:srgbClr val="000000"/>
                </a:solidFill>
              </a:defRPr>
            </a:lvl2pPr>
            <a:lvl3pPr lvl="2" rtl="0" algn="ctr">
              <a:lnSpc>
                <a:spcPct val="130000"/>
              </a:lnSpc>
              <a:spcBef>
                <a:spcPts val="0"/>
              </a:spcBef>
              <a:spcAft>
                <a:spcPts val="0"/>
              </a:spcAft>
              <a:buSzPts val="3500"/>
              <a:buNone/>
              <a:defRPr sz="2700">
                <a:solidFill>
                  <a:srgbClr val="000000"/>
                </a:solidFill>
              </a:defRPr>
            </a:lvl3pPr>
            <a:lvl4pPr lvl="3" rtl="0" algn="ctr">
              <a:lnSpc>
                <a:spcPct val="130000"/>
              </a:lnSpc>
              <a:spcBef>
                <a:spcPts val="0"/>
              </a:spcBef>
              <a:spcAft>
                <a:spcPts val="0"/>
              </a:spcAft>
              <a:buSzPts val="3500"/>
              <a:buNone/>
              <a:defRPr sz="2700">
                <a:solidFill>
                  <a:srgbClr val="000000"/>
                </a:solidFill>
              </a:defRPr>
            </a:lvl4pPr>
            <a:lvl5pPr lvl="4" rtl="0" algn="ctr">
              <a:lnSpc>
                <a:spcPct val="130000"/>
              </a:lnSpc>
              <a:spcBef>
                <a:spcPts val="0"/>
              </a:spcBef>
              <a:spcAft>
                <a:spcPts val="0"/>
              </a:spcAft>
              <a:buSzPts val="3500"/>
              <a:buNone/>
              <a:defRPr sz="2700">
                <a:solidFill>
                  <a:srgbClr val="000000"/>
                </a:solidFill>
              </a:defRPr>
            </a:lvl5pPr>
            <a:lvl6pPr lvl="5" rtl="0" algn="ctr">
              <a:lnSpc>
                <a:spcPct val="130000"/>
              </a:lnSpc>
              <a:spcBef>
                <a:spcPts val="0"/>
              </a:spcBef>
              <a:spcAft>
                <a:spcPts val="0"/>
              </a:spcAft>
              <a:buSzPts val="3500"/>
              <a:buNone/>
              <a:defRPr sz="2700">
                <a:solidFill>
                  <a:srgbClr val="000000"/>
                </a:solidFill>
              </a:defRPr>
            </a:lvl6pPr>
            <a:lvl7pPr lvl="6" rtl="0" algn="ctr">
              <a:lnSpc>
                <a:spcPct val="130000"/>
              </a:lnSpc>
              <a:spcBef>
                <a:spcPts val="0"/>
              </a:spcBef>
              <a:spcAft>
                <a:spcPts val="0"/>
              </a:spcAft>
              <a:buSzPts val="3500"/>
              <a:buNone/>
              <a:defRPr sz="2700">
                <a:solidFill>
                  <a:srgbClr val="000000"/>
                </a:solidFill>
              </a:defRPr>
            </a:lvl7pPr>
            <a:lvl8pPr lvl="7" rtl="0" algn="ctr">
              <a:lnSpc>
                <a:spcPct val="130000"/>
              </a:lnSpc>
              <a:spcBef>
                <a:spcPts val="0"/>
              </a:spcBef>
              <a:spcAft>
                <a:spcPts val="0"/>
              </a:spcAft>
              <a:buSzPts val="3500"/>
              <a:buNone/>
              <a:defRPr sz="2700">
                <a:solidFill>
                  <a:srgbClr val="000000"/>
                </a:solidFill>
              </a:defRPr>
            </a:lvl8pPr>
            <a:lvl9pPr lvl="8" rtl="0" algn="ctr">
              <a:lnSpc>
                <a:spcPct val="130000"/>
              </a:lnSpc>
              <a:spcBef>
                <a:spcPts val="0"/>
              </a:spcBef>
              <a:spcAft>
                <a:spcPts val="0"/>
              </a:spcAft>
              <a:buSzPts val="3500"/>
              <a:buNone/>
              <a:defRPr sz="2700">
                <a:solidFill>
                  <a:srgbClr val="000000"/>
                </a:solidFill>
              </a:defRPr>
            </a:lvl9pPr>
          </a:lstStyle>
          <a:p/>
        </p:txBody>
      </p:sp>
      <p:cxnSp>
        <p:nvCxnSpPr>
          <p:cNvPr id="1316" name="Google Shape;1316;p130"/>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1317" name="Google Shape;1317;p130"/>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1318" name="Google Shape;1318;p130"/>
          <p:cNvCxnSpPr/>
          <p:nvPr/>
        </p:nvCxnSpPr>
        <p:spPr>
          <a:xfrm rot="10800000">
            <a:off x="447767" y="6401100"/>
            <a:ext cx="0" cy="456900"/>
          </a:xfrm>
          <a:prstGeom prst="straightConnector1">
            <a:avLst/>
          </a:prstGeom>
          <a:noFill/>
          <a:ln cap="flat" cmpd="sng" w="9525">
            <a:solidFill>
              <a:srgbClr val="EE0000"/>
            </a:solidFill>
            <a:prstDash val="solid"/>
            <a:round/>
            <a:headEnd len="sm" w="sm" type="none"/>
            <a:tailEnd len="sm" w="sm" type="none"/>
          </a:ln>
        </p:spPr>
      </p:cxnSp>
      <p:sp>
        <p:nvSpPr>
          <p:cNvPr id="1319" name="Google Shape;1319;p13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320" name="Google Shape;1320;p13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21" name="Google Shape;1321;p130"/>
          <p:cNvSpPr txBox="1"/>
          <p:nvPr>
            <p:ph idx="2" type="subTitle"/>
          </p:nvPr>
        </p:nvSpPr>
        <p:spPr>
          <a:xfrm>
            <a:off x="885050" y="6169550"/>
            <a:ext cx="9182700" cy="5595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2100"/>
              <a:buNone/>
              <a:defRPr sz="700">
                <a:solidFill>
                  <a:srgbClr val="4D4D4F"/>
                </a:solidFill>
              </a:defRPr>
            </a:lvl1pPr>
            <a:lvl2pPr lvl="1" rtl="0" algn="l">
              <a:lnSpc>
                <a:spcPct val="142000"/>
              </a:lnSpc>
              <a:spcBef>
                <a:spcPts val="0"/>
              </a:spcBef>
              <a:spcAft>
                <a:spcPts val="0"/>
              </a:spcAft>
              <a:buSzPts val="1600"/>
              <a:buNone/>
              <a:defRPr sz="700">
                <a:solidFill>
                  <a:srgbClr val="4D4D4F"/>
                </a:solidFill>
              </a:defRPr>
            </a:lvl2pPr>
            <a:lvl3pPr lvl="2" rtl="0" algn="l">
              <a:lnSpc>
                <a:spcPct val="142000"/>
              </a:lnSpc>
              <a:spcBef>
                <a:spcPts val="0"/>
              </a:spcBef>
              <a:spcAft>
                <a:spcPts val="0"/>
              </a:spcAft>
              <a:buSzPts val="1600"/>
              <a:buNone/>
              <a:defRPr sz="700">
                <a:solidFill>
                  <a:srgbClr val="4D4D4F"/>
                </a:solidFill>
              </a:defRPr>
            </a:lvl3pPr>
            <a:lvl4pPr lvl="3" rtl="0" algn="l">
              <a:lnSpc>
                <a:spcPct val="142000"/>
              </a:lnSpc>
              <a:spcBef>
                <a:spcPts val="0"/>
              </a:spcBef>
              <a:spcAft>
                <a:spcPts val="0"/>
              </a:spcAft>
              <a:buSzPts val="1600"/>
              <a:buNone/>
              <a:defRPr sz="700">
                <a:solidFill>
                  <a:srgbClr val="4D4D4F"/>
                </a:solidFill>
              </a:defRPr>
            </a:lvl4pPr>
            <a:lvl5pPr lvl="4" rtl="0" algn="l">
              <a:lnSpc>
                <a:spcPct val="142000"/>
              </a:lnSpc>
              <a:spcBef>
                <a:spcPts val="0"/>
              </a:spcBef>
              <a:spcAft>
                <a:spcPts val="0"/>
              </a:spcAft>
              <a:buSzPts val="1600"/>
              <a:buNone/>
              <a:defRPr sz="700">
                <a:solidFill>
                  <a:srgbClr val="4D4D4F"/>
                </a:solidFill>
              </a:defRPr>
            </a:lvl5pPr>
            <a:lvl6pPr lvl="5" rtl="0" algn="l">
              <a:lnSpc>
                <a:spcPct val="142000"/>
              </a:lnSpc>
              <a:spcBef>
                <a:spcPts val="0"/>
              </a:spcBef>
              <a:spcAft>
                <a:spcPts val="0"/>
              </a:spcAft>
              <a:buSzPts val="1600"/>
              <a:buNone/>
              <a:defRPr sz="700">
                <a:solidFill>
                  <a:srgbClr val="4D4D4F"/>
                </a:solidFill>
              </a:defRPr>
            </a:lvl6pPr>
            <a:lvl7pPr lvl="6" rtl="0" algn="l">
              <a:lnSpc>
                <a:spcPct val="142000"/>
              </a:lnSpc>
              <a:spcBef>
                <a:spcPts val="0"/>
              </a:spcBef>
              <a:spcAft>
                <a:spcPts val="0"/>
              </a:spcAft>
              <a:buSzPts val="1600"/>
              <a:buNone/>
              <a:defRPr sz="700">
                <a:solidFill>
                  <a:srgbClr val="4D4D4F"/>
                </a:solidFill>
              </a:defRPr>
            </a:lvl7pPr>
            <a:lvl8pPr lvl="7" rtl="0" algn="l">
              <a:lnSpc>
                <a:spcPct val="142000"/>
              </a:lnSpc>
              <a:spcBef>
                <a:spcPts val="0"/>
              </a:spcBef>
              <a:spcAft>
                <a:spcPts val="0"/>
              </a:spcAft>
              <a:buSzPts val="1600"/>
              <a:buNone/>
              <a:defRPr sz="700">
                <a:solidFill>
                  <a:srgbClr val="4D4D4F"/>
                </a:solidFill>
              </a:defRPr>
            </a:lvl8pPr>
            <a:lvl9pPr lvl="8" rtl="0" algn="l">
              <a:lnSpc>
                <a:spcPct val="142000"/>
              </a:lnSpc>
              <a:spcBef>
                <a:spcPts val="0"/>
              </a:spcBef>
              <a:spcAft>
                <a:spcPts val="0"/>
              </a:spcAft>
              <a:buSzPts val="1600"/>
              <a:buNone/>
              <a:defRPr sz="700">
                <a:solidFill>
                  <a:srgbClr val="4D4D4F"/>
                </a:solidFill>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22" name="Shape 1322"/>
        <p:cNvGrpSpPr/>
        <p:nvPr/>
      </p:nvGrpSpPr>
      <p:grpSpPr>
        <a:xfrm>
          <a:off x="0" y="0"/>
          <a:ext cx="0" cy="0"/>
          <a:chOff x="0" y="0"/>
          <a:chExt cx="0" cy="0"/>
        </a:xfrm>
      </p:grpSpPr>
      <p:sp>
        <p:nvSpPr>
          <p:cNvPr id="1323" name="Google Shape;1323;p131"/>
          <p:cNvSpPr txBox="1"/>
          <p:nvPr>
            <p:ph type="ctrTitle"/>
          </p:nvPr>
        </p:nvSpPr>
        <p:spPr>
          <a:xfrm>
            <a:off x="415611" y="992767"/>
            <a:ext cx="11360700" cy="2736900"/>
          </a:xfrm>
          <a:prstGeom prst="rect">
            <a:avLst/>
          </a:prstGeom>
        </p:spPr>
        <p:txBody>
          <a:bodyPr anchorCtr="0" anchor="b" bIns="0" lIns="0" spcFirstLastPara="1" rIns="0" wrap="square" tIns="0">
            <a:noAutofit/>
          </a:bodyPr>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1324" name="Google Shape;1324;p131"/>
          <p:cNvSpPr txBox="1"/>
          <p:nvPr>
            <p:ph idx="1" type="subTitle"/>
          </p:nvPr>
        </p:nvSpPr>
        <p:spPr>
          <a:xfrm>
            <a:off x="415600" y="3778833"/>
            <a:ext cx="11360700" cy="10569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1325" name="Google Shape;1325;p13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130" name="Shape 130"/>
        <p:cNvGrpSpPr/>
        <p:nvPr/>
      </p:nvGrpSpPr>
      <p:grpSpPr>
        <a:xfrm>
          <a:off x="0" y="0"/>
          <a:ext cx="0" cy="0"/>
          <a:chOff x="0" y="0"/>
          <a:chExt cx="0" cy="0"/>
        </a:xfrm>
      </p:grpSpPr>
      <p:sp>
        <p:nvSpPr>
          <p:cNvPr id="131" name="Google Shape;131;p1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32" name="Google Shape;132;p1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33" name="Google Shape;133;p1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4" name="Google Shape;134;p1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5" name="Google Shape;135;p1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6" name="Google Shape;136;p1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7" name="Google Shape;137;p14"/>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38" name="Google Shape;138;p14"/>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1326" name="Shape 1326"/>
        <p:cNvGrpSpPr/>
        <p:nvPr/>
      </p:nvGrpSpPr>
      <p:grpSpPr>
        <a:xfrm>
          <a:off x="0" y="0"/>
          <a:ext cx="0" cy="0"/>
          <a:chOff x="0" y="0"/>
          <a:chExt cx="0" cy="0"/>
        </a:xfrm>
      </p:grpSpPr>
      <p:sp>
        <p:nvSpPr>
          <p:cNvPr id="1327" name="Google Shape;1327;p132"/>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328" name="Google Shape;1328;p132"/>
          <p:cNvSpPr txBox="1"/>
          <p:nvPr>
            <p:ph type="title"/>
          </p:nvPr>
        </p:nvSpPr>
        <p:spPr>
          <a:xfrm>
            <a:off x="885050" y="871750"/>
            <a:ext cx="10422000" cy="5532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400"/>
              <a:buNone/>
              <a:defRPr sz="2600"/>
            </a:lvl1pPr>
            <a:lvl2pPr lvl="1" rtl="0" algn="ctr">
              <a:lnSpc>
                <a:spcPct val="130000"/>
              </a:lnSpc>
              <a:spcBef>
                <a:spcPts val="0"/>
              </a:spcBef>
              <a:spcAft>
                <a:spcPts val="0"/>
              </a:spcAft>
              <a:buSzPts val="3400"/>
              <a:buNone/>
              <a:defRPr sz="2600"/>
            </a:lvl2pPr>
            <a:lvl3pPr lvl="2" rtl="0" algn="ctr">
              <a:lnSpc>
                <a:spcPct val="130000"/>
              </a:lnSpc>
              <a:spcBef>
                <a:spcPts val="0"/>
              </a:spcBef>
              <a:spcAft>
                <a:spcPts val="0"/>
              </a:spcAft>
              <a:buSzPts val="3400"/>
              <a:buNone/>
              <a:defRPr sz="2600"/>
            </a:lvl3pPr>
            <a:lvl4pPr lvl="3" rtl="0" algn="ctr">
              <a:lnSpc>
                <a:spcPct val="130000"/>
              </a:lnSpc>
              <a:spcBef>
                <a:spcPts val="0"/>
              </a:spcBef>
              <a:spcAft>
                <a:spcPts val="0"/>
              </a:spcAft>
              <a:buSzPts val="3400"/>
              <a:buNone/>
              <a:defRPr sz="2600"/>
            </a:lvl4pPr>
            <a:lvl5pPr lvl="4" rtl="0" algn="ctr">
              <a:lnSpc>
                <a:spcPct val="130000"/>
              </a:lnSpc>
              <a:spcBef>
                <a:spcPts val="0"/>
              </a:spcBef>
              <a:spcAft>
                <a:spcPts val="0"/>
              </a:spcAft>
              <a:buSzPts val="3400"/>
              <a:buNone/>
              <a:defRPr sz="2600"/>
            </a:lvl5pPr>
            <a:lvl6pPr lvl="5" rtl="0" algn="ctr">
              <a:lnSpc>
                <a:spcPct val="130000"/>
              </a:lnSpc>
              <a:spcBef>
                <a:spcPts val="0"/>
              </a:spcBef>
              <a:spcAft>
                <a:spcPts val="0"/>
              </a:spcAft>
              <a:buSzPts val="3400"/>
              <a:buNone/>
              <a:defRPr sz="2600"/>
            </a:lvl6pPr>
            <a:lvl7pPr lvl="6" rtl="0" algn="ctr">
              <a:lnSpc>
                <a:spcPct val="130000"/>
              </a:lnSpc>
              <a:spcBef>
                <a:spcPts val="0"/>
              </a:spcBef>
              <a:spcAft>
                <a:spcPts val="0"/>
              </a:spcAft>
              <a:buSzPts val="3400"/>
              <a:buNone/>
              <a:defRPr sz="2600"/>
            </a:lvl7pPr>
            <a:lvl8pPr lvl="7" rtl="0" algn="ctr">
              <a:lnSpc>
                <a:spcPct val="130000"/>
              </a:lnSpc>
              <a:spcBef>
                <a:spcPts val="0"/>
              </a:spcBef>
              <a:spcAft>
                <a:spcPts val="0"/>
              </a:spcAft>
              <a:buSzPts val="3400"/>
              <a:buNone/>
              <a:defRPr sz="2600"/>
            </a:lvl8pPr>
            <a:lvl9pPr lvl="8" rtl="0" algn="ctr">
              <a:lnSpc>
                <a:spcPct val="130000"/>
              </a:lnSpc>
              <a:spcBef>
                <a:spcPts val="0"/>
              </a:spcBef>
              <a:spcAft>
                <a:spcPts val="0"/>
              </a:spcAft>
              <a:buSzPts val="3400"/>
              <a:buNone/>
              <a:defRPr sz="2600"/>
            </a:lvl9pPr>
          </a:lstStyle>
          <a:p/>
        </p:txBody>
      </p:sp>
      <p:cxnSp>
        <p:nvCxnSpPr>
          <p:cNvPr id="1329" name="Google Shape;1329;p132"/>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1330" name="Google Shape;1330;p132"/>
          <p:cNvCxnSpPr/>
          <p:nvPr/>
        </p:nvCxnSpPr>
        <p:spPr>
          <a:xfrm rot="10800000">
            <a:off x="447767" y="6401400"/>
            <a:ext cx="0" cy="456600"/>
          </a:xfrm>
          <a:prstGeom prst="straightConnector1">
            <a:avLst/>
          </a:prstGeom>
          <a:noFill/>
          <a:ln cap="flat" cmpd="sng" w="9525">
            <a:solidFill>
              <a:schemeClr val="accent1"/>
            </a:solidFill>
            <a:prstDash val="solid"/>
            <a:round/>
            <a:headEnd len="sm" w="sm" type="none"/>
            <a:tailEnd len="sm" w="sm" type="none"/>
          </a:ln>
        </p:spPr>
      </p:cxnSp>
      <p:sp>
        <p:nvSpPr>
          <p:cNvPr id="1331" name="Google Shape;1331;p13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32" name="Google Shape;1332;p13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33" name="Google Shape;1333;p132"/>
          <p:cNvSpPr txBox="1"/>
          <p:nvPr>
            <p:ph idx="2" type="subTitle"/>
          </p:nvPr>
        </p:nvSpPr>
        <p:spPr>
          <a:xfrm>
            <a:off x="885125" y="1424950"/>
            <a:ext cx="10422000" cy="7056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1800">
                <a:solidFill>
                  <a:schemeClr val="accent1"/>
                </a:solidFill>
              </a:defRPr>
            </a:lvl1pPr>
            <a:lvl2pPr lvl="1" rtl="0" algn="ctr">
              <a:lnSpc>
                <a:spcPct val="140000"/>
              </a:lnSpc>
              <a:spcBef>
                <a:spcPts val="500"/>
              </a:spcBef>
              <a:spcAft>
                <a:spcPts val="0"/>
              </a:spcAft>
              <a:buSzPts val="1400"/>
              <a:buNone/>
              <a:defRPr sz="1800">
                <a:solidFill>
                  <a:schemeClr val="accent1"/>
                </a:solidFill>
              </a:defRPr>
            </a:lvl2pPr>
            <a:lvl3pPr lvl="2" rtl="0" algn="ctr">
              <a:lnSpc>
                <a:spcPct val="140000"/>
              </a:lnSpc>
              <a:spcBef>
                <a:spcPts val="500"/>
              </a:spcBef>
              <a:spcAft>
                <a:spcPts val="0"/>
              </a:spcAft>
              <a:buSzPts val="1400"/>
              <a:buNone/>
              <a:defRPr sz="1800">
                <a:solidFill>
                  <a:schemeClr val="accent1"/>
                </a:solidFill>
              </a:defRPr>
            </a:lvl3pPr>
            <a:lvl4pPr lvl="3" rtl="0" algn="ctr">
              <a:lnSpc>
                <a:spcPct val="140000"/>
              </a:lnSpc>
              <a:spcBef>
                <a:spcPts val="500"/>
              </a:spcBef>
              <a:spcAft>
                <a:spcPts val="0"/>
              </a:spcAft>
              <a:buSzPts val="1400"/>
              <a:buNone/>
              <a:defRPr sz="1800">
                <a:solidFill>
                  <a:schemeClr val="accent1"/>
                </a:solidFill>
              </a:defRPr>
            </a:lvl4pPr>
            <a:lvl5pPr lvl="4" rtl="0" algn="ctr">
              <a:lnSpc>
                <a:spcPct val="140000"/>
              </a:lnSpc>
              <a:spcBef>
                <a:spcPts val="500"/>
              </a:spcBef>
              <a:spcAft>
                <a:spcPts val="0"/>
              </a:spcAft>
              <a:buSzPts val="1400"/>
              <a:buNone/>
              <a:defRPr sz="1800">
                <a:solidFill>
                  <a:schemeClr val="accent1"/>
                </a:solidFill>
              </a:defRPr>
            </a:lvl5pPr>
            <a:lvl6pPr lvl="5" rtl="0" algn="ctr">
              <a:lnSpc>
                <a:spcPct val="140000"/>
              </a:lnSpc>
              <a:spcBef>
                <a:spcPts val="500"/>
              </a:spcBef>
              <a:spcAft>
                <a:spcPts val="0"/>
              </a:spcAft>
              <a:buSzPts val="1400"/>
              <a:buNone/>
              <a:defRPr sz="1800">
                <a:solidFill>
                  <a:schemeClr val="accent1"/>
                </a:solidFill>
              </a:defRPr>
            </a:lvl6pPr>
            <a:lvl7pPr lvl="6" rtl="0" algn="ctr">
              <a:lnSpc>
                <a:spcPct val="140000"/>
              </a:lnSpc>
              <a:spcBef>
                <a:spcPts val="500"/>
              </a:spcBef>
              <a:spcAft>
                <a:spcPts val="0"/>
              </a:spcAft>
              <a:buSzPts val="1400"/>
              <a:buNone/>
              <a:defRPr sz="1800">
                <a:solidFill>
                  <a:schemeClr val="accent1"/>
                </a:solidFill>
              </a:defRPr>
            </a:lvl7pPr>
            <a:lvl8pPr lvl="7" rtl="0" algn="ctr">
              <a:lnSpc>
                <a:spcPct val="140000"/>
              </a:lnSpc>
              <a:spcBef>
                <a:spcPts val="500"/>
              </a:spcBef>
              <a:spcAft>
                <a:spcPts val="0"/>
              </a:spcAft>
              <a:buSzPts val="1400"/>
              <a:buNone/>
              <a:defRPr sz="1800">
                <a:solidFill>
                  <a:schemeClr val="accent1"/>
                </a:solidFill>
              </a:defRPr>
            </a:lvl8pPr>
            <a:lvl9pPr lvl="8" rtl="0" algn="ctr">
              <a:lnSpc>
                <a:spcPct val="140000"/>
              </a:lnSpc>
              <a:spcBef>
                <a:spcPts val="500"/>
              </a:spcBef>
              <a:spcAft>
                <a:spcPts val="500"/>
              </a:spcAft>
              <a:buSzPts val="1400"/>
              <a:buNone/>
              <a:defRPr sz="1800">
                <a:solidFill>
                  <a:schemeClr val="accent1"/>
                </a:solidFill>
              </a:defRPr>
            </a:lvl9pPr>
          </a:lstStyle>
          <a:p/>
        </p:txBody>
      </p:sp>
      <p:sp>
        <p:nvSpPr>
          <p:cNvPr id="1334" name="Google Shape;1334;p132"/>
          <p:cNvSpPr txBox="1"/>
          <p:nvPr>
            <p:ph idx="3" type="subTitle"/>
          </p:nvPr>
        </p:nvSpPr>
        <p:spPr>
          <a:xfrm>
            <a:off x="885050" y="6169550"/>
            <a:ext cx="8002500" cy="5598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600"/>
              <a:buNone/>
              <a:defRPr sz="800">
                <a:solidFill>
                  <a:schemeClr val="dk1"/>
                </a:solidFill>
              </a:defRPr>
            </a:lvl1pPr>
            <a:lvl2pPr lvl="1" rtl="0" algn="l">
              <a:lnSpc>
                <a:spcPct val="115000"/>
              </a:lnSpc>
              <a:spcBef>
                <a:spcPts val="0"/>
              </a:spcBef>
              <a:spcAft>
                <a:spcPts val="0"/>
              </a:spcAft>
              <a:buSzPts val="1400"/>
              <a:buNone/>
              <a:defRPr sz="800">
                <a:solidFill>
                  <a:schemeClr val="dk1"/>
                </a:solidFill>
              </a:defRPr>
            </a:lvl2pPr>
            <a:lvl3pPr lvl="2" rtl="0" algn="l">
              <a:lnSpc>
                <a:spcPct val="115000"/>
              </a:lnSpc>
              <a:spcBef>
                <a:spcPts val="0"/>
              </a:spcBef>
              <a:spcAft>
                <a:spcPts val="0"/>
              </a:spcAft>
              <a:buSzPts val="1400"/>
              <a:buNone/>
              <a:defRPr sz="800">
                <a:solidFill>
                  <a:schemeClr val="dk1"/>
                </a:solidFill>
              </a:defRPr>
            </a:lvl3pPr>
            <a:lvl4pPr lvl="3" rtl="0" algn="l">
              <a:lnSpc>
                <a:spcPct val="115000"/>
              </a:lnSpc>
              <a:spcBef>
                <a:spcPts val="0"/>
              </a:spcBef>
              <a:spcAft>
                <a:spcPts val="0"/>
              </a:spcAft>
              <a:buSzPts val="1400"/>
              <a:buNone/>
              <a:defRPr sz="800">
                <a:solidFill>
                  <a:schemeClr val="dk1"/>
                </a:solidFill>
              </a:defRPr>
            </a:lvl4pPr>
            <a:lvl5pPr lvl="4" rtl="0" algn="l">
              <a:lnSpc>
                <a:spcPct val="115000"/>
              </a:lnSpc>
              <a:spcBef>
                <a:spcPts val="0"/>
              </a:spcBef>
              <a:spcAft>
                <a:spcPts val="0"/>
              </a:spcAft>
              <a:buSzPts val="1400"/>
              <a:buNone/>
              <a:defRPr sz="800">
                <a:solidFill>
                  <a:schemeClr val="dk1"/>
                </a:solidFill>
              </a:defRPr>
            </a:lvl5pPr>
            <a:lvl6pPr lvl="5" rtl="0" algn="l">
              <a:lnSpc>
                <a:spcPct val="115000"/>
              </a:lnSpc>
              <a:spcBef>
                <a:spcPts val="0"/>
              </a:spcBef>
              <a:spcAft>
                <a:spcPts val="0"/>
              </a:spcAft>
              <a:buSzPts val="1400"/>
              <a:buNone/>
              <a:defRPr sz="800">
                <a:solidFill>
                  <a:schemeClr val="dk1"/>
                </a:solidFill>
              </a:defRPr>
            </a:lvl6pPr>
            <a:lvl7pPr lvl="6" rtl="0" algn="l">
              <a:lnSpc>
                <a:spcPct val="115000"/>
              </a:lnSpc>
              <a:spcBef>
                <a:spcPts val="0"/>
              </a:spcBef>
              <a:spcAft>
                <a:spcPts val="0"/>
              </a:spcAft>
              <a:buSzPts val="1400"/>
              <a:buNone/>
              <a:defRPr sz="800">
                <a:solidFill>
                  <a:schemeClr val="dk1"/>
                </a:solidFill>
              </a:defRPr>
            </a:lvl7pPr>
            <a:lvl8pPr lvl="7" rtl="0" algn="l">
              <a:lnSpc>
                <a:spcPct val="115000"/>
              </a:lnSpc>
              <a:spcBef>
                <a:spcPts val="0"/>
              </a:spcBef>
              <a:spcAft>
                <a:spcPts val="0"/>
              </a:spcAft>
              <a:buSzPts val="1400"/>
              <a:buNone/>
              <a:defRPr sz="800">
                <a:solidFill>
                  <a:schemeClr val="dk1"/>
                </a:solidFill>
              </a:defRPr>
            </a:lvl8pPr>
            <a:lvl9pPr lvl="8" rtl="0" algn="l">
              <a:lnSpc>
                <a:spcPct val="115000"/>
              </a:lnSpc>
              <a:spcBef>
                <a:spcPts val="0"/>
              </a:spcBef>
              <a:spcAft>
                <a:spcPts val="0"/>
              </a:spcAft>
              <a:buSzPts val="1400"/>
              <a:buNone/>
              <a:defRPr sz="800">
                <a:solidFill>
                  <a:schemeClr val="dk1"/>
                </a:solidFill>
              </a:defRPr>
            </a:lvl9pPr>
          </a:lstStyle>
          <a:p/>
        </p:txBody>
      </p:sp>
      <p:sp>
        <p:nvSpPr>
          <p:cNvPr id="1335" name="Google Shape;1335;p132"/>
          <p:cNvSpPr txBox="1"/>
          <p:nvPr>
            <p:ph idx="4" type="body"/>
          </p:nvPr>
        </p:nvSpPr>
        <p:spPr>
          <a:xfrm>
            <a:off x="2438400" y="2286000"/>
            <a:ext cx="7315200" cy="3657600"/>
          </a:xfrm>
          <a:prstGeom prst="rect">
            <a:avLst/>
          </a:prstGeom>
          <a:noFill/>
          <a:ln>
            <a:noFill/>
          </a:ln>
        </p:spPr>
        <p:txBody>
          <a:bodyPr anchorCtr="0" anchor="t" bIns="0" lIns="0" spcFirstLastPara="1" rIns="0" wrap="square" tIns="0">
            <a:noAutofit/>
          </a:bodyPr>
          <a:lstStyle>
            <a:lvl1pPr indent="-317500" lvl="0" marL="457200" rtl="0" algn="l">
              <a:lnSpc>
                <a:spcPct val="140000"/>
              </a:lnSpc>
              <a:spcBef>
                <a:spcPts val="1000"/>
              </a:spcBef>
              <a:spcAft>
                <a:spcPts val="0"/>
              </a:spcAft>
              <a:buSzPts val="1400"/>
              <a:buChar char="▸"/>
              <a:defRPr sz="1400"/>
            </a:lvl1pPr>
            <a:lvl2pPr indent="-304800" lvl="1" marL="914400" rtl="0" algn="l">
              <a:lnSpc>
                <a:spcPct val="140000"/>
              </a:lnSpc>
              <a:spcBef>
                <a:spcPts val="1000"/>
              </a:spcBef>
              <a:spcAft>
                <a:spcPts val="0"/>
              </a:spcAft>
              <a:buSzPts val="1200"/>
              <a:buChar char="･"/>
              <a:defRPr sz="1200"/>
            </a:lvl2pPr>
            <a:lvl3pPr indent="-304800" lvl="2" marL="1371600" rtl="0" algn="l">
              <a:lnSpc>
                <a:spcPct val="140000"/>
              </a:lnSpc>
              <a:spcBef>
                <a:spcPts val="1000"/>
              </a:spcBef>
              <a:spcAft>
                <a:spcPts val="0"/>
              </a:spcAft>
              <a:buSzPts val="1200"/>
              <a:buChar char="･"/>
              <a:defRPr sz="1200"/>
            </a:lvl3pPr>
            <a:lvl4pPr indent="-304800" lvl="3" marL="1828800" rtl="0" algn="l">
              <a:lnSpc>
                <a:spcPct val="140000"/>
              </a:lnSpc>
              <a:spcBef>
                <a:spcPts val="1000"/>
              </a:spcBef>
              <a:spcAft>
                <a:spcPts val="0"/>
              </a:spcAft>
              <a:buSzPts val="1200"/>
              <a:buChar char="･"/>
              <a:defRPr sz="1200"/>
            </a:lvl4pPr>
            <a:lvl5pPr indent="-304800" lvl="4" marL="2286000" rtl="0" algn="l">
              <a:lnSpc>
                <a:spcPct val="140000"/>
              </a:lnSpc>
              <a:spcBef>
                <a:spcPts val="1000"/>
              </a:spcBef>
              <a:spcAft>
                <a:spcPts val="0"/>
              </a:spcAft>
              <a:buSzPts val="1200"/>
              <a:buChar char="･"/>
              <a:defRPr sz="1200"/>
            </a:lvl5pPr>
            <a:lvl6pPr indent="-304800" lvl="5" marL="2743200" rtl="0" algn="l">
              <a:lnSpc>
                <a:spcPct val="140000"/>
              </a:lnSpc>
              <a:spcBef>
                <a:spcPts val="1000"/>
              </a:spcBef>
              <a:spcAft>
                <a:spcPts val="0"/>
              </a:spcAft>
              <a:buSzPts val="1200"/>
              <a:buChar char="･"/>
              <a:defRPr sz="1200"/>
            </a:lvl6pPr>
            <a:lvl7pPr indent="-304800" lvl="6" marL="3200400" rtl="0" algn="l">
              <a:lnSpc>
                <a:spcPct val="140000"/>
              </a:lnSpc>
              <a:spcBef>
                <a:spcPts val="1000"/>
              </a:spcBef>
              <a:spcAft>
                <a:spcPts val="0"/>
              </a:spcAft>
              <a:buSzPts val="1200"/>
              <a:buChar char="･"/>
              <a:defRPr sz="1200"/>
            </a:lvl7pPr>
            <a:lvl8pPr indent="-304800" lvl="7" marL="3657600" rtl="0" algn="l">
              <a:lnSpc>
                <a:spcPct val="140000"/>
              </a:lnSpc>
              <a:spcBef>
                <a:spcPts val="1000"/>
              </a:spcBef>
              <a:spcAft>
                <a:spcPts val="0"/>
              </a:spcAft>
              <a:buSzPts val="1200"/>
              <a:buChar char="･"/>
              <a:defRPr sz="1200"/>
            </a:lvl8pPr>
            <a:lvl9pPr indent="-304800" lvl="8" marL="4114800" rtl="0" algn="l">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type="title">
  <p:cSld name="TITLE">
    <p:spTree>
      <p:nvGrpSpPr>
        <p:cNvPr id="1342" name="Shape 1342"/>
        <p:cNvGrpSpPr/>
        <p:nvPr/>
      </p:nvGrpSpPr>
      <p:grpSpPr>
        <a:xfrm>
          <a:off x="0" y="0"/>
          <a:ext cx="0" cy="0"/>
          <a:chOff x="0" y="0"/>
          <a:chExt cx="0" cy="0"/>
        </a:xfrm>
      </p:grpSpPr>
      <p:sp>
        <p:nvSpPr>
          <p:cNvPr id="1343" name="Google Shape;1343;p134"/>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atin typeface="Proxima Nova"/>
                <a:ea typeface="Proxima Nova"/>
                <a:cs typeface="Proxima Nova"/>
                <a:sym typeface="Proxima Nova"/>
              </a:defRPr>
            </a:lvl1pPr>
            <a:lvl2pPr lvl="1" rtl="0">
              <a:buNone/>
              <a:defRPr>
                <a:latin typeface="Proxima Nova"/>
                <a:ea typeface="Proxima Nova"/>
                <a:cs typeface="Proxima Nova"/>
                <a:sym typeface="Proxima Nova"/>
              </a:defRPr>
            </a:lvl2pPr>
            <a:lvl3pPr lvl="2" rtl="0">
              <a:buNone/>
              <a:defRPr>
                <a:latin typeface="Proxima Nova"/>
                <a:ea typeface="Proxima Nova"/>
                <a:cs typeface="Proxima Nova"/>
                <a:sym typeface="Proxima Nova"/>
              </a:defRPr>
            </a:lvl3pPr>
            <a:lvl4pPr lvl="3" rtl="0">
              <a:buNone/>
              <a:defRPr>
                <a:latin typeface="Proxima Nova"/>
                <a:ea typeface="Proxima Nova"/>
                <a:cs typeface="Proxima Nova"/>
                <a:sym typeface="Proxima Nova"/>
              </a:defRPr>
            </a:lvl4pPr>
            <a:lvl5pPr lvl="4" rtl="0">
              <a:buNone/>
              <a:defRPr>
                <a:latin typeface="Proxima Nova"/>
                <a:ea typeface="Proxima Nova"/>
                <a:cs typeface="Proxima Nova"/>
                <a:sym typeface="Proxima Nova"/>
              </a:defRPr>
            </a:lvl5pPr>
            <a:lvl6pPr lvl="5" rtl="0">
              <a:buNone/>
              <a:defRPr>
                <a:latin typeface="Proxima Nova"/>
                <a:ea typeface="Proxima Nova"/>
                <a:cs typeface="Proxima Nova"/>
                <a:sym typeface="Proxima Nova"/>
              </a:defRPr>
            </a:lvl6pPr>
            <a:lvl7pPr lvl="6" rtl="0">
              <a:buNone/>
              <a:defRPr>
                <a:latin typeface="Proxima Nova"/>
                <a:ea typeface="Proxima Nova"/>
                <a:cs typeface="Proxima Nova"/>
                <a:sym typeface="Proxima Nova"/>
              </a:defRPr>
            </a:lvl7pPr>
            <a:lvl8pPr lvl="7" rtl="0">
              <a:buNone/>
              <a:defRPr>
                <a:latin typeface="Proxima Nova"/>
                <a:ea typeface="Proxima Nova"/>
                <a:cs typeface="Proxima Nova"/>
                <a:sym typeface="Proxima Nova"/>
              </a:defRPr>
            </a:lvl8pPr>
            <a:lvl9pPr lvl="8" rtl="0">
              <a:buNone/>
              <a:defRPr>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
        <p:nvSpPr>
          <p:cNvPr id="1344" name="Google Shape;1344;p134"/>
          <p:cNvSpPr txBox="1"/>
          <p:nvPr>
            <p:ph idx="1" type="subTitle"/>
          </p:nvPr>
        </p:nvSpPr>
        <p:spPr>
          <a:xfrm>
            <a:off x="1102200" y="2277575"/>
            <a:ext cx="5005200" cy="328500"/>
          </a:xfrm>
          <a:prstGeom prst="rect">
            <a:avLst/>
          </a:prstGeom>
        </p:spPr>
        <p:txBody>
          <a:bodyPr anchorCtr="0" anchor="ctr" bIns="121900" lIns="121900" spcFirstLastPara="1" rIns="121900" wrap="square" tIns="121900">
            <a:noAutofit/>
          </a:bodyPr>
          <a:lstStyle>
            <a:lvl1pPr lvl="0" rtl="0">
              <a:spcBef>
                <a:spcPts val="0"/>
              </a:spcBef>
              <a:spcAft>
                <a:spcPts val="0"/>
              </a:spcAft>
              <a:buNone/>
              <a:defRPr sz="2100">
                <a:latin typeface="Proxima Nova"/>
                <a:ea typeface="Proxima Nova"/>
                <a:cs typeface="Proxima Nova"/>
                <a:sym typeface="Proxima Nova"/>
              </a:defRPr>
            </a:lvl1pPr>
            <a:lvl2pPr lvl="1" rtl="0">
              <a:spcBef>
                <a:spcPts val="0"/>
              </a:spcBef>
              <a:spcAft>
                <a:spcPts val="0"/>
              </a:spcAft>
              <a:buNone/>
              <a:defRPr sz="2100">
                <a:latin typeface="Proxima Nova"/>
                <a:ea typeface="Proxima Nova"/>
                <a:cs typeface="Proxima Nova"/>
                <a:sym typeface="Proxima Nova"/>
              </a:defRPr>
            </a:lvl2pPr>
            <a:lvl3pPr lvl="2" rtl="0">
              <a:spcBef>
                <a:spcPts val="0"/>
              </a:spcBef>
              <a:spcAft>
                <a:spcPts val="0"/>
              </a:spcAft>
              <a:buNone/>
              <a:defRPr sz="2100">
                <a:latin typeface="Proxima Nova"/>
                <a:ea typeface="Proxima Nova"/>
                <a:cs typeface="Proxima Nova"/>
                <a:sym typeface="Proxima Nova"/>
              </a:defRPr>
            </a:lvl3pPr>
            <a:lvl4pPr lvl="3" rtl="0">
              <a:spcBef>
                <a:spcPts val="0"/>
              </a:spcBef>
              <a:spcAft>
                <a:spcPts val="0"/>
              </a:spcAft>
              <a:buNone/>
              <a:defRPr sz="2100">
                <a:latin typeface="Proxima Nova"/>
                <a:ea typeface="Proxima Nova"/>
                <a:cs typeface="Proxima Nova"/>
                <a:sym typeface="Proxima Nova"/>
              </a:defRPr>
            </a:lvl4pPr>
            <a:lvl5pPr lvl="4" rtl="0">
              <a:spcBef>
                <a:spcPts val="0"/>
              </a:spcBef>
              <a:spcAft>
                <a:spcPts val="0"/>
              </a:spcAft>
              <a:buNone/>
              <a:defRPr sz="2100">
                <a:latin typeface="Proxima Nova"/>
                <a:ea typeface="Proxima Nova"/>
                <a:cs typeface="Proxima Nova"/>
                <a:sym typeface="Proxima Nova"/>
              </a:defRPr>
            </a:lvl5pPr>
            <a:lvl6pPr lvl="5" rtl="0">
              <a:spcBef>
                <a:spcPts val="0"/>
              </a:spcBef>
              <a:spcAft>
                <a:spcPts val="0"/>
              </a:spcAft>
              <a:buNone/>
              <a:defRPr sz="2100">
                <a:latin typeface="Proxima Nova"/>
                <a:ea typeface="Proxima Nova"/>
                <a:cs typeface="Proxima Nova"/>
                <a:sym typeface="Proxima Nova"/>
              </a:defRPr>
            </a:lvl6pPr>
            <a:lvl7pPr lvl="6" rtl="0">
              <a:spcBef>
                <a:spcPts val="0"/>
              </a:spcBef>
              <a:spcAft>
                <a:spcPts val="0"/>
              </a:spcAft>
              <a:buNone/>
              <a:defRPr sz="2100">
                <a:latin typeface="Proxima Nova"/>
                <a:ea typeface="Proxima Nova"/>
                <a:cs typeface="Proxima Nova"/>
                <a:sym typeface="Proxima Nova"/>
              </a:defRPr>
            </a:lvl7pPr>
            <a:lvl8pPr lvl="7" rtl="0">
              <a:spcBef>
                <a:spcPts val="0"/>
              </a:spcBef>
              <a:spcAft>
                <a:spcPts val="0"/>
              </a:spcAft>
              <a:buNone/>
              <a:defRPr sz="2100">
                <a:latin typeface="Proxima Nova"/>
                <a:ea typeface="Proxima Nova"/>
                <a:cs typeface="Proxima Nova"/>
                <a:sym typeface="Proxima Nova"/>
              </a:defRPr>
            </a:lvl8pPr>
            <a:lvl9pPr lvl="8" rtl="0">
              <a:spcBef>
                <a:spcPts val="0"/>
              </a:spcBef>
              <a:spcAft>
                <a:spcPts val="0"/>
              </a:spcAft>
              <a:buNone/>
              <a:defRPr sz="2100">
                <a:latin typeface="Proxima Nova"/>
                <a:ea typeface="Proxima Nova"/>
                <a:cs typeface="Proxima Nova"/>
                <a:sym typeface="Proxima Nova"/>
              </a:defRPr>
            </a:lvl9pPr>
          </a:lstStyle>
          <a:p/>
        </p:txBody>
      </p:sp>
      <p:sp>
        <p:nvSpPr>
          <p:cNvPr id="1345" name="Google Shape;1345;p134"/>
          <p:cNvSpPr txBox="1"/>
          <p:nvPr>
            <p:ph idx="2" type="subTitle"/>
          </p:nvPr>
        </p:nvSpPr>
        <p:spPr>
          <a:xfrm>
            <a:off x="1102200" y="2665500"/>
            <a:ext cx="5005200" cy="328500"/>
          </a:xfrm>
          <a:prstGeom prst="rect">
            <a:avLst/>
          </a:prstGeom>
        </p:spPr>
        <p:txBody>
          <a:bodyPr anchorCtr="0" anchor="b" bIns="121900" lIns="121900" spcFirstLastPara="1" rIns="121900" wrap="square" tIns="121900">
            <a:noAutofit/>
          </a:bodyPr>
          <a:lstStyle>
            <a:lvl1pPr lvl="0" rtl="0">
              <a:spcBef>
                <a:spcPts val="0"/>
              </a:spcBef>
              <a:spcAft>
                <a:spcPts val="0"/>
              </a:spcAft>
              <a:buNone/>
              <a:defRPr sz="1600">
                <a:solidFill>
                  <a:srgbClr val="A3DBE8"/>
                </a:solidFill>
                <a:latin typeface="Proxima Nova"/>
                <a:ea typeface="Proxima Nova"/>
                <a:cs typeface="Proxima Nova"/>
                <a:sym typeface="Proxima Nova"/>
              </a:defRPr>
            </a:lvl1pPr>
            <a:lvl2pPr lvl="1" rtl="0">
              <a:spcBef>
                <a:spcPts val="0"/>
              </a:spcBef>
              <a:spcAft>
                <a:spcPts val="0"/>
              </a:spcAft>
              <a:buNone/>
              <a:defRPr sz="1600">
                <a:solidFill>
                  <a:srgbClr val="A3DBE8"/>
                </a:solidFill>
                <a:latin typeface="Proxima Nova"/>
                <a:ea typeface="Proxima Nova"/>
                <a:cs typeface="Proxima Nova"/>
                <a:sym typeface="Proxima Nova"/>
              </a:defRPr>
            </a:lvl2pPr>
            <a:lvl3pPr lvl="2" rtl="0">
              <a:spcBef>
                <a:spcPts val="0"/>
              </a:spcBef>
              <a:spcAft>
                <a:spcPts val="0"/>
              </a:spcAft>
              <a:buNone/>
              <a:defRPr sz="1600">
                <a:solidFill>
                  <a:srgbClr val="A3DBE8"/>
                </a:solidFill>
                <a:latin typeface="Proxima Nova"/>
                <a:ea typeface="Proxima Nova"/>
                <a:cs typeface="Proxima Nova"/>
                <a:sym typeface="Proxima Nova"/>
              </a:defRPr>
            </a:lvl3pPr>
            <a:lvl4pPr lvl="3" rtl="0">
              <a:spcBef>
                <a:spcPts val="0"/>
              </a:spcBef>
              <a:spcAft>
                <a:spcPts val="0"/>
              </a:spcAft>
              <a:buNone/>
              <a:defRPr sz="1600">
                <a:solidFill>
                  <a:srgbClr val="A3DBE8"/>
                </a:solidFill>
                <a:latin typeface="Proxima Nova"/>
                <a:ea typeface="Proxima Nova"/>
                <a:cs typeface="Proxima Nova"/>
                <a:sym typeface="Proxima Nova"/>
              </a:defRPr>
            </a:lvl4pPr>
            <a:lvl5pPr lvl="4" rtl="0">
              <a:spcBef>
                <a:spcPts val="0"/>
              </a:spcBef>
              <a:spcAft>
                <a:spcPts val="0"/>
              </a:spcAft>
              <a:buNone/>
              <a:defRPr sz="1600">
                <a:solidFill>
                  <a:srgbClr val="A3DBE8"/>
                </a:solidFill>
                <a:latin typeface="Proxima Nova"/>
                <a:ea typeface="Proxima Nova"/>
                <a:cs typeface="Proxima Nova"/>
                <a:sym typeface="Proxima Nova"/>
              </a:defRPr>
            </a:lvl5pPr>
            <a:lvl6pPr lvl="5" rtl="0">
              <a:spcBef>
                <a:spcPts val="0"/>
              </a:spcBef>
              <a:spcAft>
                <a:spcPts val="0"/>
              </a:spcAft>
              <a:buNone/>
              <a:defRPr sz="1600">
                <a:solidFill>
                  <a:srgbClr val="A3DBE8"/>
                </a:solidFill>
                <a:latin typeface="Proxima Nova"/>
                <a:ea typeface="Proxima Nova"/>
                <a:cs typeface="Proxima Nova"/>
                <a:sym typeface="Proxima Nova"/>
              </a:defRPr>
            </a:lvl6pPr>
            <a:lvl7pPr lvl="6" rtl="0">
              <a:spcBef>
                <a:spcPts val="0"/>
              </a:spcBef>
              <a:spcAft>
                <a:spcPts val="0"/>
              </a:spcAft>
              <a:buNone/>
              <a:defRPr sz="1600">
                <a:solidFill>
                  <a:srgbClr val="A3DBE8"/>
                </a:solidFill>
                <a:latin typeface="Proxima Nova"/>
                <a:ea typeface="Proxima Nova"/>
                <a:cs typeface="Proxima Nova"/>
                <a:sym typeface="Proxima Nova"/>
              </a:defRPr>
            </a:lvl7pPr>
            <a:lvl8pPr lvl="7" rtl="0">
              <a:spcBef>
                <a:spcPts val="0"/>
              </a:spcBef>
              <a:spcAft>
                <a:spcPts val="0"/>
              </a:spcAft>
              <a:buNone/>
              <a:defRPr sz="1600">
                <a:solidFill>
                  <a:srgbClr val="A3DBE8"/>
                </a:solidFill>
                <a:latin typeface="Proxima Nova"/>
                <a:ea typeface="Proxima Nova"/>
                <a:cs typeface="Proxima Nova"/>
                <a:sym typeface="Proxima Nova"/>
              </a:defRPr>
            </a:lvl8pPr>
            <a:lvl9pPr lvl="8" rtl="0">
              <a:spcBef>
                <a:spcPts val="0"/>
              </a:spcBef>
              <a:spcAft>
                <a:spcPts val="0"/>
              </a:spcAft>
              <a:buNone/>
              <a:defRPr sz="1600">
                <a:solidFill>
                  <a:srgbClr val="A3DBE8"/>
                </a:solidFill>
                <a:latin typeface="Proxima Nova"/>
                <a:ea typeface="Proxima Nova"/>
                <a:cs typeface="Proxima Nova"/>
                <a:sym typeface="Proxima Nova"/>
              </a:defRPr>
            </a:lvl9pPr>
          </a:lstStyle>
          <a:p/>
        </p:txBody>
      </p:sp>
      <p:sp>
        <p:nvSpPr>
          <p:cNvPr id="1346" name="Google Shape;1346;p134"/>
          <p:cNvSpPr txBox="1"/>
          <p:nvPr>
            <p:ph idx="3" type="subTitle"/>
          </p:nvPr>
        </p:nvSpPr>
        <p:spPr>
          <a:xfrm>
            <a:off x="6174600" y="2277575"/>
            <a:ext cx="5005200" cy="328500"/>
          </a:xfrm>
          <a:prstGeom prst="rect">
            <a:avLst/>
          </a:prstGeom>
        </p:spPr>
        <p:txBody>
          <a:bodyPr anchorCtr="0" anchor="ctr" bIns="121900" lIns="121900" spcFirstLastPara="1" rIns="121900" wrap="square" tIns="121900">
            <a:noAutofit/>
          </a:bodyPr>
          <a:lstStyle>
            <a:lvl1pPr lvl="0" rtl="0">
              <a:spcBef>
                <a:spcPts val="0"/>
              </a:spcBef>
              <a:spcAft>
                <a:spcPts val="0"/>
              </a:spcAft>
              <a:buNone/>
              <a:defRPr sz="2100">
                <a:latin typeface="Proxima Nova"/>
                <a:ea typeface="Proxima Nova"/>
                <a:cs typeface="Proxima Nova"/>
                <a:sym typeface="Proxima Nova"/>
              </a:defRPr>
            </a:lvl1pPr>
            <a:lvl2pPr lvl="1" rtl="0">
              <a:spcBef>
                <a:spcPts val="0"/>
              </a:spcBef>
              <a:spcAft>
                <a:spcPts val="0"/>
              </a:spcAft>
              <a:buNone/>
              <a:defRPr sz="2100">
                <a:latin typeface="Proxima Nova"/>
                <a:ea typeface="Proxima Nova"/>
                <a:cs typeface="Proxima Nova"/>
                <a:sym typeface="Proxima Nova"/>
              </a:defRPr>
            </a:lvl2pPr>
            <a:lvl3pPr lvl="2" rtl="0">
              <a:spcBef>
                <a:spcPts val="0"/>
              </a:spcBef>
              <a:spcAft>
                <a:spcPts val="0"/>
              </a:spcAft>
              <a:buNone/>
              <a:defRPr sz="2100">
                <a:latin typeface="Proxima Nova"/>
                <a:ea typeface="Proxima Nova"/>
                <a:cs typeface="Proxima Nova"/>
                <a:sym typeface="Proxima Nova"/>
              </a:defRPr>
            </a:lvl3pPr>
            <a:lvl4pPr lvl="3" rtl="0">
              <a:spcBef>
                <a:spcPts val="0"/>
              </a:spcBef>
              <a:spcAft>
                <a:spcPts val="0"/>
              </a:spcAft>
              <a:buNone/>
              <a:defRPr sz="2100">
                <a:latin typeface="Proxima Nova"/>
                <a:ea typeface="Proxima Nova"/>
                <a:cs typeface="Proxima Nova"/>
                <a:sym typeface="Proxima Nova"/>
              </a:defRPr>
            </a:lvl4pPr>
            <a:lvl5pPr lvl="4" rtl="0">
              <a:spcBef>
                <a:spcPts val="0"/>
              </a:spcBef>
              <a:spcAft>
                <a:spcPts val="0"/>
              </a:spcAft>
              <a:buNone/>
              <a:defRPr sz="2100">
                <a:latin typeface="Proxima Nova"/>
                <a:ea typeface="Proxima Nova"/>
                <a:cs typeface="Proxima Nova"/>
                <a:sym typeface="Proxima Nova"/>
              </a:defRPr>
            </a:lvl5pPr>
            <a:lvl6pPr lvl="5" rtl="0">
              <a:spcBef>
                <a:spcPts val="0"/>
              </a:spcBef>
              <a:spcAft>
                <a:spcPts val="0"/>
              </a:spcAft>
              <a:buNone/>
              <a:defRPr sz="2100">
                <a:latin typeface="Proxima Nova"/>
                <a:ea typeface="Proxima Nova"/>
                <a:cs typeface="Proxima Nova"/>
                <a:sym typeface="Proxima Nova"/>
              </a:defRPr>
            </a:lvl6pPr>
            <a:lvl7pPr lvl="6" rtl="0">
              <a:spcBef>
                <a:spcPts val="0"/>
              </a:spcBef>
              <a:spcAft>
                <a:spcPts val="0"/>
              </a:spcAft>
              <a:buNone/>
              <a:defRPr sz="2100">
                <a:latin typeface="Proxima Nova"/>
                <a:ea typeface="Proxima Nova"/>
                <a:cs typeface="Proxima Nova"/>
                <a:sym typeface="Proxima Nova"/>
              </a:defRPr>
            </a:lvl7pPr>
            <a:lvl8pPr lvl="7" rtl="0">
              <a:spcBef>
                <a:spcPts val="0"/>
              </a:spcBef>
              <a:spcAft>
                <a:spcPts val="0"/>
              </a:spcAft>
              <a:buNone/>
              <a:defRPr sz="2100">
                <a:latin typeface="Proxima Nova"/>
                <a:ea typeface="Proxima Nova"/>
                <a:cs typeface="Proxima Nova"/>
                <a:sym typeface="Proxima Nova"/>
              </a:defRPr>
            </a:lvl8pPr>
            <a:lvl9pPr lvl="8" rtl="0">
              <a:spcBef>
                <a:spcPts val="0"/>
              </a:spcBef>
              <a:spcAft>
                <a:spcPts val="0"/>
              </a:spcAft>
              <a:buNone/>
              <a:defRPr sz="2100">
                <a:latin typeface="Proxima Nova"/>
                <a:ea typeface="Proxima Nova"/>
                <a:cs typeface="Proxima Nova"/>
                <a:sym typeface="Proxima Nova"/>
              </a:defRPr>
            </a:lvl9pPr>
          </a:lstStyle>
          <a:p/>
        </p:txBody>
      </p:sp>
      <p:sp>
        <p:nvSpPr>
          <p:cNvPr id="1347" name="Google Shape;1347;p134"/>
          <p:cNvSpPr txBox="1"/>
          <p:nvPr>
            <p:ph idx="4" type="subTitle"/>
          </p:nvPr>
        </p:nvSpPr>
        <p:spPr>
          <a:xfrm>
            <a:off x="6174600" y="2665500"/>
            <a:ext cx="5005200" cy="328500"/>
          </a:xfrm>
          <a:prstGeom prst="rect">
            <a:avLst/>
          </a:prstGeom>
        </p:spPr>
        <p:txBody>
          <a:bodyPr anchorCtr="0" anchor="b" bIns="121900" lIns="121900" spcFirstLastPara="1" rIns="121900" wrap="square" tIns="121900">
            <a:noAutofit/>
          </a:bodyPr>
          <a:lstStyle>
            <a:lvl1pPr lvl="0" rtl="0">
              <a:spcBef>
                <a:spcPts val="0"/>
              </a:spcBef>
              <a:spcAft>
                <a:spcPts val="0"/>
              </a:spcAft>
              <a:buNone/>
              <a:defRPr sz="1600">
                <a:solidFill>
                  <a:srgbClr val="A3DBE8"/>
                </a:solidFill>
                <a:latin typeface="Proxima Nova"/>
                <a:ea typeface="Proxima Nova"/>
                <a:cs typeface="Proxima Nova"/>
                <a:sym typeface="Proxima Nova"/>
              </a:defRPr>
            </a:lvl1pPr>
            <a:lvl2pPr lvl="1" rtl="0">
              <a:spcBef>
                <a:spcPts val="0"/>
              </a:spcBef>
              <a:spcAft>
                <a:spcPts val="0"/>
              </a:spcAft>
              <a:buNone/>
              <a:defRPr sz="1600">
                <a:solidFill>
                  <a:srgbClr val="A3DBE8"/>
                </a:solidFill>
                <a:latin typeface="Proxima Nova"/>
                <a:ea typeface="Proxima Nova"/>
                <a:cs typeface="Proxima Nova"/>
                <a:sym typeface="Proxima Nova"/>
              </a:defRPr>
            </a:lvl2pPr>
            <a:lvl3pPr lvl="2" rtl="0">
              <a:spcBef>
                <a:spcPts val="0"/>
              </a:spcBef>
              <a:spcAft>
                <a:spcPts val="0"/>
              </a:spcAft>
              <a:buNone/>
              <a:defRPr sz="1600">
                <a:solidFill>
                  <a:srgbClr val="A3DBE8"/>
                </a:solidFill>
                <a:latin typeface="Proxima Nova"/>
                <a:ea typeface="Proxima Nova"/>
                <a:cs typeface="Proxima Nova"/>
                <a:sym typeface="Proxima Nova"/>
              </a:defRPr>
            </a:lvl3pPr>
            <a:lvl4pPr lvl="3" rtl="0">
              <a:spcBef>
                <a:spcPts val="0"/>
              </a:spcBef>
              <a:spcAft>
                <a:spcPts val="0"/>
              </a:spcAft>
              <a:buNone/>
              <a:defRPr sz="1600">
                <a:solidFill>
                  <a:srgbClr val="A3DBE8"/>
                </a:solidFill>
                <a:latin typeface="Proxima Nova"/>
                <a:ea typeface="Proxima Nova"/>
                <a:cs typeface="Proxima Nova"/>
                <a:sym typeface="Proxima Nova"/>
              </a:defRPr>
            </a:lvl4pPr>
            <a:lvl5pPr lvl="4" rtl="0">
              <a:spcBef>
                <a:spcPts val="0"/>
              </a:spcBef>
              <a:spcAft>
                <a:spcPts val="0"/>
              </a:spcAft>
              <a:buNone/>
              <a:defRPr sz="1600">
                <a:solidFill>
                  <a:srgbClr val="A3DBE8"/>
                </a:solidFill>
                <a:latin typeface="Proxima Nova"/>
                <a:ea typeface="Proxima Nova"/>
                <a:cs typeface="Proxima Nova"/>
                <a:sym typeface="Proxima Nova"/>
              </a:defRPr>
            </a:lvl5pPr>
            <a:lvl6pPr lvl="5" rtl="0">
              <a:spcBef>
                <a:spcPts val="0"/>
              </a:spcBef>
              <a:spcAft>
                <a:spcPts val="0"/>
              </a:spcAft>
              <a:buNone/>
              <a:defRPr sz="1600">
                <a:solidFill>
                  <a:srgbClr val="A3DBE8"/>
                </a:solidFill>
                <a:latin typeface="Proxima Nova"/>
                <a:ea typeface="Proxima Nova"/>
                <a:cs typeface="Proxima Nova"/>
                <a:sym typeface="Proxima Nova"/>
              </a:defRPr>
            </a:lvl6pPr>
            <a:lvl7pPr lvl="6" rtl="0">
              <a:spcBef>
                <a:spcPts val="0"/>
              </a:spcBef>
              <a:spcAft>
                <a:spcPts val="0"/>
              </a:spcAft>
              <a:buNone/>
              <a:defRPr sz="1600">
                <a:solidFill>
                  <a:srgbClr val="A3DBE8"/>
                </a:solidFill>
                <a:latin typeface="Proxima Nova"/>
                <a:ea typeface="Proxima Nova"/>
                <a:cs typeface="Proxima Nova"/>
                <a:sym typeface="Proxima Nova"/>
              </a:defRPr>
            </a:lvl7pPr>
            <a:lvl8pPr lvl="7" rtl="0">
              <a:spcBef>
                <a:spcPts val="0"/>
              </a:spcBef>
              <a:spcAft>
                <a:spcPts val="0"/>
              </a:spcAft>
              <a:buNone/>
              <a:defRPr sz="1600">
                <a:solidFill>
                  <a:srgbClr val="A3DBE8"/>
                </a:solidFill>
                <a:latin typeface="Proxima Nova"/>
                <a:ea typeface="Proxima Nova"/>
                <a:cs typeface="Proxima Nova"/>
                <a:sym typeface="Proxima Nova"/>
              </a:defRPr>
            </a:lvl8pPr>
            <a:lvl9pPr lvl="8" rtl="0">
              <a:spcBef>
                <a:spcPts val="0"/>
              </a:spcBef>
              <a:spcAft>
                <a:spcPts val="0"/>
              </a:spcAft>
              <a:buNone/>
              <a:defRPr sz="1600">
                <a:solidFill>
                  <a:srgbClr val="A3DBE8"/>
                </a:solidFill>
                <a:latin typeface="Proxima Nova"/>
                <a:ea typeface="Proxima Nova"/>
                <a:cs typeface="Proxima Nova"/>
                <a:sym typeface="Proxima Nova"/>
              </a:defRPr>
            </a:lvl9pPr>
          </a:lstStyle>
          <a:p/>
        </p:txBody>
      </p:sp>
      <p:sp>
        <p:nvSpPr>
          <p:cNvPr id="1348" name="Google Shape;1348;p134"/>
          <p:cNvSpPr txBox="1"/>
          <p:nvPr>
            <p:ph idx="5" type="subTitle"/>
          </p:nvPr>
        </p:nvSpPr>
        <p:spPr>
          <a:xfrm>
            <a:off x="1102200" y="3100500"/>
            <a:ext cx="5005200" cy="328500"/>
          </a:xfrm>
          <a:prstGeom prst="rect">
            <a:avLst/>
          </a:prstGeom>
        </p:spPr>
        <p:txBody>
          <a:bodyPr anchorCtr="0" anchor="ctr" bIns="121900" lIns="121900" spcFirstLastPara="1" rIns="121900" wrap="square" tIns="121900">
            <a:noAutofit/>
          </a:bodyPr>
          <a:lstStyle>
            <a:lvl1pPr lvl="0" rtl="0">
              <a:spcBef>
                <a:spcPts val="0"/>
              </a:spcBef>
              <a:spcAft>
                <a:spcPts val="0"/>
              </a:spcAft>
              <a:buNone/>
              <a:defRPr sz="2100">
                <a:latin typeface="Proxima Nova"/>
                <a:ea typeface="Proxima Nova"/>
                <a:cs typeface="Proxima Nova"/>
                <a:sym typeface="Proxima Nova"/>
              </a:defRPr>
            </a:lvl1pPr>
            <a:lvl2pPr lvl="1" rtl="0">
              <a:spcBef>
                <a:spcPts val="0"/>
              </a:spcBef>
              <a:spcAft>
                <a:spcPts val="0"/>
              </a:spcAft>
              <a:buNone/>
              <a:defRPr sz="2100">
                <a:latin typeface="Proxima Nova"/>
                <a:ea typeface="Proxima Nova"/>
                <a:cs typeface="Proxima Nova"/>
                <a:sym typeface="Proxima Nova"/>
              </a:defRPr>
            </a:lvl2pPr>
            <a:lvl3pPr lvl="2" rtl="0">
              <a:spcBef>
                <a:spcPts val="0"/>
              </a:spcBef>
              <a:spcAft>
                <a:spcPts val="0"/>
              </a:spcAft>
              <a:buNone/>
              <a:defRPr sz="2100">
                <a:latin typeface="Proxima Nova"/>
                <a:ea typeface="Proxima Nova"/>
                <a:cs typeface="Proxima Nova"/>
                <a:sym typeface="Proxima Nova"/>
              </a:defRPr>
            </a:lvl3pPr>
            <a:lvl4pPr lvl="3" rtl="0">
              <a:spcBef>
                <a:spcPts val="0"/>
              </a:spcBef>
              <a:spcAft>
                <a:spcPts val="0"/>
              </a:spcAft>
              <a:buNone/>
              <a:defRPr sz="2100">
                <a:latin typeface="Proxima Nova"/>
                <a:ea typeface="Proxima Nova"/>
                <a:cs typeface="Proxima Nova"/>
                <a:sym typeface="Proxima Nova"/>
              </a:defRPr>
            </a:lvl4pPr>
            <a:lvl5pPr lvl="4" rtl="0">
              <a:spcBef>
                <a:spcPts val="0"/>
              </a:spcBef>
              <a:spcAft>
                <a:spcPts val="0"/>
              </a:spcAft>
              <a:buNone/>
              <a:defRPr sz="2100">
                <a:latin typeface="Proxima Nova"/>
                <a:ea typeface="Proxima Nova"/>
                <a:cs typeface="Proxima Nova"/>
                <a:sym typeface="Proxima Nova"/>
              </a:defRPr>
            </a:lvl5pPr>
            <a:lvl6pPr lvl="5" rtl="0">
              <a:spcBef>
                <a:spcPts val="0"/>
              </a:spcBef>
              <a:spcAft>
                <a:spcPts val="0"/>
              </a:spcAft>
              <a:buNone/>
              <a:defRPr sz="2100">
                <a:latin typeface="Proxima Nova"/>
                <a:ea typeface="Proxima Nova"/>
                <a:cs typeface="Proxima Nova"/>
                <a:sym typeface="Proxima Nova"/>
              </a:defRPr>
            </a:lvl6pPr>
            <a:lvl7pPr lvl="6" rtl="0">
              <a:spcBef>
                <a:spcPts val="0"/>
              </a:spcBef>
              <a:spcAft>
                <a:spcPts val="0"/>
              </a:spcAft>
              <a:buNone/>
              <a:defRPr sz="2100">
                <a:latin typeface="Proxima Nova"/>
                <a:ea typeface="Proxima Nova"/>
                <a:cs typeface="Proxima Nova"/>
                <a:sym typeface="Proxima Nova"/>
              </a:defRPr>
            </a:lvl7pPr>
            <a:lvl8pPr lvl="7" rtl="0">
              <a:spcBef>
                <a:spcPts val="0"/>
              </a:spcBef>
              <a:spcAft>
                <a:spcPts val="0"/>
              </a:spcAft>
              <a:buNone/>
              <a:defRPr sz="2100">
                <a:latin typeface="Proxima Nova"/>
                <a:ea typeface="Proxima Nova"/>
                <a:cs typeface="Proxima Nova"/>
                <a:sym typeface="Proxima Nova"/>
              </a:defRPr>
            </a:lvl8pPr>
            <a:lvl9pPr lvl="8" rtl="0">
              <a:spcBef>
                <a:spcPts val="0"/>
              </a:spcBef>
              <a:spcAft>
                <a:spcPts val="0"/>
              </a:spcAft>
              <a:buNone/>
              <a:defRPr sz="2100">
                <a:latin typeface="Proxima Nova"/>
                <a:ea typeface="Proxima Nova"/>
                <a:cs typeface="Proxima Nova"/>
                <a:sym typeface="Proxima Nova"/>
              </a:defRPr>
            </a:lvl9pPr>
          </a:lstStyle>
          <a:p/>
        </p:txBody>
      </p:sp>
      <p:sp>
        <p:nvSpPr>
          <p:cNvPr id="1349" name="Google Shape;1349;p134"/>
          <p:cNvSpPr txBox="1"/>
          <p:nvPr>
            <p:ph idx="6" type="subTitle"/>
          </p:nvPr>
        </p:nvSpPr>
        <p:spPr>
          <a:xfrm>
            <a:off x="1102200" y="3488425"/>
            <a:ext cx="5005200" cy="328500"/>
          </a:xfrm>
          <a:prstGeom prst="rect">
            <a:avLst/>
          </a:prstGeom>
        </p:spPr>
        <p:txBody>
          <a:bodyPr anchorCtr="0" anchor="b" bIns="121900" lIns="121900" spcFirstLastPara="1" rIns="121900" wrap="square" tIns="121900">
            <a:noAutofit/>
          </a:bodyPr>
          <a:lstStyle>
            <a:lvl1pPr lvl="0" rtl="0">
              <a:spcBef>
                <a:spcPts val="0"/>
              </a:spcBef>
              <a:spcAft>
                <a:spcPts val="0"/>
              </a:spcAft>
              <a:buNone/>
              <a:defRPr sz="1600">
                <a:solidFill>
                  <a:srgbClr val="A3DBE8"/>
                </a:solidFill>
                <a:latin typeface="Proxima Nova"/>
                <a:ea typeface="Proxima Nova"/>
                <a:cs typeface="Proxima Nova"/>
                <a:sym typeface="Proxima Nova"/>
              </a:defRPr>
            </a:lvl1pPr>
            <a:lvl2pPr lvl="1" rtl="0">
              <a:spcBef>
                <a:spcPts val="0"/>
              </a:spcBef>
              <a:spcAft>
                <a:spcPts val="0"/>
              </a:spcAft>
              <a:buNone/>
              <a:defRPr sz="1600">
                <a:solidFill>
                  <a:srgbClr val="A3DBE8"/>
                </a:solidFill>
                <a:latin typeface="Proxima Nova"/>
                <a:ea typeface="Proxima Nova"/>
                <a:cs typeface="Proxima Nova"/>
                <a:sym typeface="Proxima Nova"/>
              </a:defRPr>
            </a:lvl2pPr>
            <a:lvl3pPr lvl="2" rtl="0">
              <a:spcBef>
                <a:spcPts val="0"/>
              </a:spcBef>
              <a:spcAft>
                <a:spcPts val="0"/>
              </a:spcAft>
              <a:buNone/>
              <a:defRPr sz="1600">
                <a:solidFill>
                  <a:srgbClr val="A3DBE8"/>
                </a:solidFill>
                <a:latin typeface="Proxima Nova"/>
                <a:ea typeface="Proxima Nova"/>
                <a:cs typeface="Proxima Nova"/>
                <a:sym typeface="Proxima Nova"/>
              </a:defRPr>
            </a:lvl3pPr>
            <a:lvl4pPr lvl="3" rtl="0">
              <a:spcBef>
                <a:spcPts val="0"/>
              </a:spcBef>
              <a:spcAft>
                <a:spcPts val="0"/>
              </a:spcAft>
              <a:buNone/>
              <a:defRPr sz="1600">
                <a:solidFill>
                  <a:srgbClr val="A3DBE8"/>
                </a:solidFill>
                <a:latin typeface="Proxima Nova"/>
                <a:ea typeface="Proxima Nova"/>
                <a:cs typeface="Proxima Nova"/>
                <a:sym typeface="Proxima Nova"/>
              </a:defRPr>
            </a:lvl4pPr>
            <a:lvl5pPr lvl="4" rtl="0">
              <a:spcBef>
                <a:spcPts val="0"/>
              </a:spcBef>
              <a:spcAft>
                <a:spcPts val="0"/>
              </a:spcAft>
              <a:buNone/>
              <a:defRPr sz="1600">
                <a:solidFill>
                  <a:srgbClr val="A3DBE8"/>
                </a:solidFill>
                <a:latin typeface="Proxima Nova"/>
                <a:ea typeface="Proxima Nova"/>
                <a:cs typeface="Proxima Nova"/>
                <a:sym typeface="Proxima Nova"/>
              </a:defRPr>
            </a:lvl5pPr>
            <a:lvl6pPr lvl="5" rtl="0">
              <a:spcBef>
                <a:spcPts val="0"/>
              </a:spcBef>
              <a:spcAft>
                <a:spcPts val="0"/>
              </a:spcAft>
              <a:buNone/>
              <a:defRPr sz="1600">
                <a:solidFill>
                  <a:srgbClr val="A3DBE8"/>
                </a:solidFill>
                <a:latin typeface="Proxima Nova"/>
                <a:ea typeface="Proxima Nova"/>
                <a:cs typeface="Proxima Nova"/>
                <a:sym typeface="Proxima Nova"/>
              </a:defRPr>
            </a:lvl6pPr>
            <a:lvl7pPr lvl="6" rtl="0">
              <a:spcBef>
                <a:spcPts val="0"/>
              </a:spcBef>
              <a:spcAft>
                <a:spcPts val="0"/>
              </a:spcAft>
              <a:buNone/>
              <a:defRPr sz="1600">
                <a:solidFill>
                  <a:srgbClr val="A3DBE8"/>
                </a:solidFill>
                <a:latin typeface="Proxima Nova"/>
                <a:ea typeface="Proxima Nova"/>
                <a:cs typeface="Proxima Nova"/>
                <a:sym typeface="Proxima Nova"/>
              </a:defRPr>
            </a:lvl7pPr>
            <a:lvl8pPr lvl="7" rtl="0">
              <a:spcBef>
                <a:spcPts val="0"/>
              </a:spcBef>
              <a:spcAft>
                <a:spcPts val="0"/>
              </a:spcAft>
              <a:buNone/>
              <a:defRPr sz="1600">
                <a:solidFill>
                  <a:srgbClr val="A3DBE8"/>
                </a:solidFill>
                <a:latin typeface="Proxima Nova"/>
                <a:ea typeface="Proxima Nova"/>
                <a:cs typeface="Proxima Nova"/>
                <a:sym typeface="Proxima Nova"/>
              </a:defRPr>
            </a:lvl8pPr>
            <a:lvl9pPr lvl="8" rtl="0">
              <a:spcBef>
                <a:spcPts val="0"/>
              </a:spcBef>
              <a:spcAft>
                <a:spcPts val="0"/>
              </a:spcAft>
              <a:buNone/>
              <a:defRPr sz="1600">
                <a:solidFill>
                  <a:srgbClr val="A3DBE8"/>
                </a:solidFill>
                <a:latin typeface="Proxima Nova"/>
                <a:ea typeface="Proxima Nova"/>
                <a:cs typeface="Proxima Nova"/>
                <a:sym typeface="Proxima Nova"/>
              </a:defRPr>
            </a:lvl9pPr>
          </a:lstStyle>
          <a:p/>
        </p:txBody>
      </p:sp>
      <p:sp>
        <p:nvSpPr>
          <p:cNvPr id="1350" name="Google Shape;1350;p134"/>
          <p:cNvSpPr txBox="1"/>
          <p:nvPr>
            <p:ph idx="7" type="subTitle"/>
          </p:nvPr>
        </p:nvSpPr>
        <p:spPr>
          <a:xfrm>
            <a:off x="6174600" y="3100500"/>
            <a:ext cx="5005200" cy="328500"/>
          </a:xfrm>
          <a:prstGeom prst="rect">
            <a:avLst/>
          </a:prstGeom>
        </p:spPr>
        <p:txBody>
          <a:bodyPr anchorCtr="0" anchor="ctr" bIns="121900" lIns="121900" spcFirstLastPara="1" rIns="121900" wrap="square" tIns="121900">
            <a:noAutofit/>
          </a:bodyPr>
          <a:lstStyle>
            <a:lvl1pPr lvl="0" rtl="0">
              <a:spcBef>
                <a:spcPts val="0"/>
              </a:spcBef>
              <a:spcAft>
                <a:spcPts val="0"/>
              </a:spcAft>
              <a:buNone/>
              <a:defRPr>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p:txBody>
      </p:sp>
      <p:sp>
        <p:nvSpPr>
          <p:cNvPr id="1351" name="Google Shape;1351;p134"/>
          <p:cNvSpPr txBox="1"/>
          <p:nvPr>
            <p:ph idx="8" type="subTitle"/>
          </p:nvPr>
        </p:nvSpPr>
        <p:spPr>
          <a:xfrm>
            <a:off x="6174600" y="3488425"/>
            <a:ext cx="5005200" cy="328500"/>
          </a:xfrm>
          <a:prstGeom prst="rect">
            <a:avLst/>
          </a:prstGeom>
        </p:spPr>
        <p:txBody>
          <a:bodyPr anchorCtr="0" anchor="b" bIns="121900" lIns="121900" spcFirstLastPara="1" rIns="121900" wrap="square" tIns="121900">
            <a:noAutofit/>
          </a:bodyPr>
          <a:lstStyle>
            <a:lvl1pPr lvl="0" rtl="0">
              <a:spcBef>
                <a:spcPts val="0"/>
              </a:spcBef>
              <a:spcAft>
                <a:spcPts val="0"/>
              </a:spcAft>
              <a:buNone/>
              <a:defRPr sz="1600">
                <a:solidFill>
                  <a:srgbClr val="A3DBE8"/>
                </a:solidFill>
                <a:latin typeface="Proxima Nova"/>
                <a:ea typeface="Proxima Nova"/>
                <a:cs typeface="Proxima Nova"/>
                <a:sym typeface="Proxima Nova"/>
              </a:defRPr>
            </a:lvl1pPr>
            <a:lvl2pPr lvl="1" rtl="0">
              <a:spcBef>
                <a:spcPts val="0"/>
              </a:spcBef>
              <a:spcAft>
                <a:spcPts val="0"/>
              </a:spcAft>
              <a:buNone/>
              <a:defRPr sz="1600">
                <a:solidFill>
                  <a:srgbClr val="A3DBE8"/>
                </a:solidFill>
                <a:latin typeface="Proxima Nova"/>
                <a:ea typeface="Proxima Nova"/>
                <a:cs typeface="Proxima Nova"/>
                <a:sym typeface="Proxima Nova"/>
              </a:defRPr>
            </a:lvl2pPr>
            <a:lvl3pPr lvl="2" rtl="0">
              <a:spcBef>
                <a:spcPts val="0"/>
              </a:spcBef>
              <a:spcAft>
                <a:spcPts val="0"/>
              </a:spcAft>
              <a:buNone/>
              <a:defRPr sz="1600">
                <a:solidFill>
                  <a:srgbClr val="A3DBE8"/>
                </a:solidFill>
                <a:latin typeface="Proxima Nova"/>
                <a:ea typeface="Proxima Nova"/>
                <a:cs typeface="Proxima Nova"/>
                <a:sym typeface="Proxima Nova"/>
              </a:defRPr>
            </a:lvl3pPr>
            <a:lvl4pPr lvl="3" rtl="0">
              <a:spcBef>
                <a:spcPts val="0"/>
              </a:spcBef>
              <a:spcAft>
                <a:spcPts val="0"/>
              </a:spcAft>
              <a:buNone/>
              <a:defRPr sz="1600">
                <a:solidFill>
                  <a:srgbClr val="A3DBE8"/>
                </a:solidFill>
                <a:latin typeface="Proxima Nova"/>
                <a:ea typeface="Proxima Nova"/>
                <a:cs typeface="Proxima Nova"/>
                <a:sym typeface="Proxima Nova"/>
              </a:defRPr>
            </a:lvl4pPr>
            <a:lvl5pPr lvl="4" rtl="0">
              <a:spcBef>
                <a:spcPts val="0"/>
              </a:spcBef>
              <a:spcAft>
                <a:spcPts val="0"/>
              </a:spcAft>
              <a:buNone/>
              <a:defRPr sz="1600">
                <a:solidFill>
                  <a:srgbClr val="A3DBE8"/>
                </a:solidFill>
                <a:latin typeface="Proxima Nova"/>
                <a:ea typeface="Proxima Nova"/>
                <a:cs typeface="Proxima Nova"/>
                <a:sym typeface="Proxima Nova"/>
              </a:defRPr>
            </a:lvl5pPr>
            <a:lvl6pPr lvl="5" rtl="0">
              <a:spcBef>
                <a:spcPts val="0"/>
              </a:spcBef>
              <a:spcAft>
                <a:spcPts val="0"/>
              </a:spcAft>
              <a:buNone/>
              <a:defRPr sz="1600">
                <a:solidFill>
                  <a:srgbClr val="A3DBE8"/>
                </a:solidFill>
                <a:latin typeface="Proxima Nova"/>
                <a:ea typeface="Proxima Nova"/>
                <a:cs typeface="Proxima Nova"/>
                <a:sym typeface="Proxima Nova"/>
              </a:defRPr>
            </a:lvl6pPr>
            <a:lvl7pPr lvl="6" rtl="0">
              <a:spcBef>
                <a:spcPts val="0"/>
              </a:spcBef>
              <a:spcAft>
                <a:spcPts val="0"/>
              </a:spcAft>
              <a:buNone/>
              <a:defRPr sz="1600">
                <a:solidFill>
                  <a:srgbClr val="A3DBE8"/>
                </a:solidFill>
                <a:latin typeface="Proxima Nova"/>
                <a:ea typeface="Proxima Nova"/>
                <a:cs typeface="Proxima Nova"/>
                <a:sym typeface="Proxima Nova"/>
              </a:defRPr>
            </a:lvl7pPr>
            <a:lvl8pPr lvl="7" rtl="0">
              <a:spcBef>
                <a:spcPts val="0"/>
              </a:spcBef>
              <a:spcAft>
                <a:spcPts val="0"/>
              </a:spcAft>
              <a:buNone/>
              <a:defRPr sz="1600">
                <a:solidFill>
                  <a:srgbClr val="A3DBE8"/>
                </a:solidFill>
                <a:latin typeface="Proxima Nova"/>
                <a:ea typeface="Proxima Nova"/>
                <a:cs typeface="Proxima Nova"/>
                <a:sym typeface="Proxima Nova"/>
              </a:defRPr>
            </a:lvl8pPr>
            <a:lvl9pPr lvl="8" rtl="0">
              <a:spcBef>
                <a:spcPts val="0"/>
              </a:spcBef>
              <a:spcAft>
                <a:spcPts val="0"/>
              </a:spcAft>
              <a:buNone/>
              <a:defRPr sz="1600">
                <a:solidFill>
                  <a:srgbClr val="A3DBE8"/>
                </a:solidFill>
                <a:latin typeface="Proxima Nova"/>
                <a:ea typeface="Proxima Nova"/>
                <a:cs typeface="Proxima Nova"/>
                <a:sym typeface="Proxima Nova"/>
              </a:defRPr>
            </a:lvl9pPr>
          </a:lstStyle>
          <a:p/>
        </p:txBody>
      </p:sp>
      <p:sp>
        <p:nvSpPr>
          <p:cNvPr id="1352" name="Google Shape;1352;p134"/>
          <p:cNvSpPr txBox="1"/>
          <p:nvPr>
            <p:ph idx="9" type="subTitle"/>
          </p:nvPr>
        </p:nvSpPr>
        <p:spPr>
          <a:xfrm>
            <a:off x="1102200" y="3923425"/>
            <a:ext cx="5005200" cy="328500"/>
          </a:xfrm>
          <a:prstGeom prst="rect">
            <a:avLst/>
          </a:prstGeom>
        </p:spPr>
        <p:txBody>
          <a:bodyPr anchorCtr="0" anchor="ctr" bIns="121900" lIns="121900" spcFirstLastPara="1" rIns="121900" wrap="square" tIns="121900">
            <a:noAutofit/>
          </a:bodyPr>
          <a:lstStyle>
            <a:lvl1pPr lvl="0" rtl="0">
              <a:spcBef>
                <a:spcPts val="0"/>
              </a:spcBef>
              <a:spcAft>
                <a:spcPts val="0"/>
              </a:spcAft>
              <a:buNone/>
              <a:defRPr sz="2100">
                <a:latin typeface="Proxima Nova"/>
                <a:ea typeface="Proxima Nova"/>
                <a:cs typeface="Proxima Nova"/>
                <a:sym typeface="Proxima Nova"/>
              </a:defRPr>
            </a:lvl1pPr>
            <a:lvl2pPr lvl="1" rtl="0">
              <a:spcBef>
                <a:spcPts val="0"/>
              </a:spcBef>
              <a:spcAft>
                <a:spcPts val="0"/>
              </a:spcAft>
              <a:buNone/>
              <a:defRPr sz="2100">
                <a:latin typeface="Proxima Nova"/>
                <a:ea typeface="Proxima Nova"/>
                <a:cs typeface="Proxima Nova"/>
                <a:sym typeface="Proxima Nova"/>
              </a:defRPr>
            </a:lvl2pPr>
            <a:lvl3pPr lvl="2" rtl="0">
              <a:spcBef>
                <a:spcPts val="0"/>
              </a:spcBef>
              <a:spcAft>
                <a:spcPts val="0"/>
              </a:spcAft>
              <a:buNone/>
              <a:defRPr sz="2100">
                <a:latin typeface="Proxima Nova"/>
                <a:ea typeface="Proxima Nova"/>
                <a:cs typeface="Proxima Nova"/>
                <a:sym typeface="Proxima Nova"/>
              </a:defRPr>
            </a:lvl3pPr>
            <a:lvl4pPr lvl="3" rtl="0">
              <a:spcBef>
                <a:spcPts val="0"/>
              </a:spcBef>
              <a:spcAft>
                <a:spcPts val="0"/>
              </a:spcAft>
              <a:buNone/>
              <a:defRPr sz="2100">
                <a:latin typeface="Proxima Nova"/>
                <a:ea typeface="Proxima Nova"/>
                <a:cs typeface="Proxima Nova"/>
                <a:sym typeface="Proxima Nova"/>
              </a:defRPr>
            </a:lvl4pPr>
            <a:lvl5pPr lvl="4" rtl="0">
              <a:spcBef>
                <a:spcPts val="0"/>
              </a:spcBef>
              <a:spcAft>
                <a:spcPts val="0"/>
              </a:spcAft>
              <a:buNone/>
              <a:defRPr sz="2100">
                <a:latin typeface="Proxima Nova"/>
                <a:ea typeface="Proxima Nova"/>
                <a:cs typeface="Proxima Nova"/>
                <a:sym typeface="Proxima Nova"/>
              </a:defRPr>
            </a:lvl5pPr>
            <a:lvl6pPr lvl="5" rtl="0">
              <a:spcBef>
                <a:spcPts val="0"/>
              </a:spcBef>
              <a:spcAft>
                <a:spcPts val="0"/>
              </a:spcAft>
              <a:buNone/>
              <a:defRPr sz="2100">
                <a:latin typeface="Proxima Nova"/>
                <a:ea typeface="Proxima Nova"/>
                <a:cs typeface="Proxima Nova"/>
                <a:sym typeface="Proxima Nova"/>
              </a:defRPr>
            </a:lvl6pPr>
            <a:lvl7pPr lvl="6" rtl="0">
              <a:spcBef>
                <a:spcPts val="0"/>
              </a:spcBef>
              <a:spcAft>
                <a:spcPts val="0"/>
              </a:spcAft>
              <a:buNone/>
              <a:defRPr sz="2100">
                <a:latin typeface="Proxima Nova"/>
                <a:ea typeface="Proxima Nova"/>
                <a:cs typeface="Proxima Nova"/>
                <a:sym typeface="Proxima Nova"/>
              </a:defRPr>
            </a:lvl7pPr>
            <a:lvl8pPr lvl="7" rtl="0">
              <a:spcBef>
                <a:spcPts val="0"/>
              </a:spcBef>
              <a:spcAft>
                <a:spcPts val="0"/>
              </a:spcAft>
              <a:buNone/>
              <a:defRPr sz="2100">
                <a:latin typeface="Proxima Nova"/>
                <a:ea typeface="Proxima Nova"/>
                <a:cs typeface="Proxima Nova"/>
                <a:sym typeface="Proxima Nova"/>
              </a:defRPr>
            </a:lvl8pPr>
            <a:lvl9pPr lvl="8" rtl="0">
              <a:spcBef>
                <a:spcPts val="0"/>
              </a:spcBef>
              <a:spcAft>
                <a:spcPts val="0"/>
              </a:spcAft>
              <a:buNone/>
              <a:defRPr sz="2100">
                <a:latin typeface="Proxima Nova"/>
                <a:ea typeface="Proxima Nova"/>
                <a:cs typeface="Proxima Nova"/>
                <a:sym typeface="Proxima Nova"/>
              </a:defRPr>
            </a:lvl9pPr>
          </a:lstStyle>
          <a:p/>
        </p:txBody>
      </p:sp>
      <p:sp>
        <p:nvSpPr>
          <p:cNvPr id="1353" name="Google Shape;1353;p134"/>
          <p:cNvSpPr txBox="1"/>
          <p:nvPr>
            <p:ph idx="13" type="subTitle"/>
          </p:nvPr>
        </p:nvSpPr>
        <p:spPr>
          <a:xfrm>
            <a:off x="1102200" y="4311350"/>
            <a:ext cx="5005200" cy="328500"/>
          </a:xfrm>
          <a:prstGeom prst="rect">
            <a:avLst/>
          </a:prstGeom>
        </p:spPr>
        <p:txBody>
          <a:bodyPr anchorCtr="0" anchor="b" bIns="121900" lIns="121900" spcFirstLastPara="1" rIns="121900" wrap="square" tIns="121900">
            <a:noAutofit/>
          </a:bodyPr>
          <a:lstStyle>
            <a:lvl1pPr lvl="0" rtl="0">
              <a:spcBef>
                <a:spcPts val="0"/>
              </a:spcBef>
              <a:spcAft>
                <a:spcPts val="0"/>
              </a:spcAft>
              <a:buNone/>
              <a:defRPr sz="1600">
                <a:solidFill>
                  <a:srgbClr val="A3DBE8"/>
                </a:solidFill>
                <a:latin typeface="Proxima Nova"/>
                <a:ea typeface="Proxima Nova"/>
                <a:cs typeface="Proxima Nova"/>
                <a:sym typeface="Proxima Nova"/>
              </a:defRPr>
            </a:lvl1pPr>
            <a:lvl2pPr lvl="1" rtl="0">
              <a:spcBef>
                <a:spcPts val="0"/>
              </a:spcBef>
              <a:spcAft>
                <a:spcPts val="0"/>
              </a:spcAft>
              <a:buNone/>
              <a:defRPr sz="1600">
                <a:solidFill>
                  <a:srgbClr val="A3DBE8"/>
                </a:solidFill>
                <a:latin typeface="Proxima Nova"/>
                <a:ea typeface="Proxima Nova"/>
                <a:cs typeface="Proxima Nova"/>
                <a:sym typeface="Proxima Nova"/>
              </a:defRPr>
            </a:lvl2pPr>
            <a:lvl3pPr lvl="2" rtl="0">
              <a:spcBef>
                <a:spcPts val="0"/>
              </a:spcBef>
              <a:spcAft>
                <a:spcPts val="0"/>
              </a:spcAft>
              <a:buNone/>
              <a:defRPr sz="1600">
                <a:solidFill>
                  <a:srgbClr val="A3DBE8"/>
                </a:solidFill>
                <a:latin typeface="Proxima Nova"/>
                <a:ea typeface="Proxima Nova"/>
                <a:cs typeface="Proxima Nova"/>
                <a:sym typeface="Proxima Nova"/>
              </a:defRPr>
            </a:lvl3pPr>
            <a:lvl4pPr lvl="3" rtl="0">
              <a:spcBef>
                <a:spcPts val="0"/>
              </a:spcBef>
              <a:spcAft>
                <a:spcPts val="0"/>
              </a:spcAft>
              <a:buNone/>
              <a:defRPr sz="1600">
                <a:solidFill>
                  <a:srgbClr val="A3DBE8"/>
                </a:solidFill>
                <a:latin typeface="Proxima Nova"/>
                <a:ea typeface="Proxima Nova"/>
                <a:cs typeface="Proxima Nova"/>
                <a:sym typeface="Proxima Nova"/>
              </a:defRPr>
            </a:lvl4pPr>
            <a:lvl5pPr lvl="4" rtl="0">
              <a:spcBef>
                <a:spcPts val="0"/>
              </a:spcBef>
              <a:spcAft>
                <a:spcPts val="0"/>
              </a:spcAft>
              <a:buNone/>
              <a:defRPr sz="1600">
                <a:solidFill>
                  <a:srgbClr val="A3DBE8"/>
                </a:solidFill>
                <a:latin typeface="Proxima Nova"/>
                <a:ea typeface="Proxima Nova"/>
                <a:cs typeface="Proxima Nova"/>
                <a:sym typeface="Proxima Nova"/>
              </a:defRPr>
            </a:lvl5pPr>
            <a:lvl6pPr lvl="5" rtl="0">
              <a:spcBef>
                <a:spcPts val="0"/>
              </a:spcBef>
              <a:spcAft>
                <a:spcPts val="0"/>
              </a:spcAft>
              <a:buNone/>
              <a:defRPr sz="1600">
                <a:solidFill>
                  <a:srgbClr val="A3DBE8"/>
                </a:solidFill>
                <a:latin typeface="Proxima Nova"/>
                <a:ea typeface="Proxima Nova"/>
                <a:cs typeface="Proxima Nova"/>
                <a:sym typeface="Proxima Nova"/>
              </a:defRPr>
            </a:lvl6pPr>
            <a:lvl7pPr lvl="6" rtl="0">
              <a:spcBef>
                <a:spcPts val="0"/>
              </a:spcBef>
              <a:spcAft>
                <a:spcPts val="0"/>
              </a:spcAft>
              <a:buNone/>
              <a:defRPr sz="1600">
                <a:solidFill>
                  <a:srgbClr val="A3DBE8"/>
                </a:solidFill>
                <a:latin typeface="Proxima Nova"/>
                <a:ea typeface="Proxima Nova"/>
                <a:cs typeface="Proxima Nova"/>
                <a:sym typeface="Proxima Nova"/>
              </a:defRPr>
            </a:lvl7pPr>
            <a:lvl8pPr lvl="7" rtl="0">
              <a:spcBef>
                <a:spcPts val="0"/>
              </a:spcBef>
              <a:spcAft>
                <a:spcPts val="0"/>
              </a:spcAft>
              <a:buNone/>
              <a:defRPr sz="1600">
                <a:solidFill>
                  <a:srgbClr val="A3DBE8"/>
                </a:solidFill>
                <a:latin typeface="Proxima Nova"/>
                <a:ea typeface="Proxima Nova"/>
                <a:cs typeface="Proxima Nova"/>
                <a:sym typeface="Proxima Nova"/>
              </a:defRPr>
            </a:lvl8pPr>
            <a:lvl9pPr lvl="8" rtl="0">
              <a:spcBef>
                <a:spcPts val="0"/>
              </a:spcBef>
              <a:spcAft>
                <a:spcPts val="0"/>
              </a:spcAft>
              <a:buNone/>
              <a:defRPr sz="1600">
                <a:solidFill>
                  <a:srgbClr val="A3DBE8"/>
                </a:solidFill>
                <a:latin typeface="Proxima Nova"/>
                <a:ea typeface="Proxima Nova"/>
                <a:cs typeface="Proxima Nova"/>
                <a:sym typeface="Proxima Nova"/>
              </a:defRPr>
            </a:lvl9pPr>
          </a:lstStyle>
          <a:p/>
        </p:txBody>
      </p:sp>
      <p:sp>
        <p:nvSpPr>
          <p:cNvPr id="1354" name="Google Shape;1354;p134"/>
          <p:cNvSpPr txBox="1"/>
          <p:nvPr>
            <p:ph idx="14" type="subTitle"/>
          </p:nvPr>
        </p:nvSpPr>
        <p:spPr>
          <a:xfrm>
            <a:off x="6174600" y="3923425"/>
            <a:ext cx="5005200" cy="328500"/>
          </a:xfrm>
          <a:prstGeom prst="rect">
            <a:avLst/>
          </a:prstGeom>
        </p:spPr>
        <p:txBody>
          <a:bodyPr anchorCtr="0" anchor="ctr" bIns="121900" lIns="121900" spcFirstLastPara="1" rIns="121900" wrap="square" tIns="121900">
            <a:noAutofit/>
          </a:bodyPr>
          <a:lstStyle>
            <a:lvl1pPr lvl="0" rtl="0">
              <a:spcBef>
                <a:spcPts val="0"/>
              </a:spcBef>
              <a:spcAft>
                <a:spcPts val="0"/>
              </a:spcAft>
              <a:buNone/>
              <a:defRPr sz="2100">
                <a:latin typeface="Proxima Nova"/>
                <a:ea typeface="Proxima Nova"/>
                <a:cs typeface="Proxima Nova"/>
                <a:sym typeface="Proxima Nova"/>
              </a:defRPr>
            </a:lvl1pPr>
            <a:lvl2pPr lvl="1" rtl="0">
              <a:spcBef>
                <a:spcPts val="0"/>
              </a:spcBef>
              <a:spcAft>
                <a:spcPts val="0"/>
              </a:spcAft>
              <a:buNone/>
              <a:defRPr sz="2100">
                <a:latin typeface="Proxima Nova"/>
                <a:ea typeface="Proxima Nova"/>
                <a:cs typeface="Proxima Nova"/>
                <a:sym typeface="Proxima Nova"/>
              </a:defRPr>
            </a:lvl2pPr>
            <a:lvl3pPr lvl="2" rtl="0">
              <a:spcBef>
                <a:spcPts val="0"/>
              </a:spcBef>
              <a:spcAft>
                <a:spcPts val="0"/>
              </a:spcAft>
              <a:buNone/>
              <a:defRPr sz="2100">
                <a:latin typeface="Proxima Nova"/>
                <a:ea typeface="Proxima Nova"/>
                <a:cs typeface="Proxima Nova"/>
                <a:sym typeface="Proxima Nova"/>
              </a:defRPr>
            </a:lvl3pPr>
            <a:lvl4pPr lvl="3" rtl="0">
              <a:spcBef>
                <a:spcPts val="0"/>
              </a:spcBef>
              <a:spcAft>
                <a:spcPts val="0"/>
              </a:spcAft>
              <a:buNone/>
              <a:defRPr sz="2100">
                <a:latin typeface="Proxima Nova"/>
                <a:ea typeface="Proxima Nova"/>
                <a:cs typeface="Proxima Nova"/>
                <a:sym typeface="Proxima Nova"/>
              </a:defRPr>
            </a:lvl4pPr>
            <a:lvl5pPr lvl="4" rtl="0">
              <a:spcBef>
                <a:spcPts val="0"/>
              </a:spcBef>
              <a:spcAft>
                <a:spcPts val="0"/>
              </a:spcAft>
              <a:buNone/>
              <a:defRPr sz="2100">
                <a:latin typeface="Proxima Nova"/>
                <a:ea typeface="Proxima Nova"/>
                <a:cs typeface="Proxima Nova"/>
                <a:sym typeface="Proxima Nova"/>
              </a:defRPr>
            </a:lvl5pPr>
            <a:lvl6pPr lvl="5" rtl="0">
              <a:spcBef>
                <a:spcPts val="0"/>
              </a:spcBef>
              <a:spcAft>
                <a:spcPts val="0"/>
              </a:spcAft>
              <a:buNone/>
              <a:defRPr sz="2100">
                <a:latin typeface="Proxima Nova"/>
                <a:ea typeface="Proxima Nova"/>
                <a:cs typeface="Proxima Nova"/>
                <a:sym typeface="Proxima Nova"/>
              </a:defRPr>
            </a:lvl6pPr>
            <a:lvl7pPr lvl="6" rtl="0">
              <a:spcBef>
                <a:spcPts val="0"/>
              </a:spcBef>
              <a:spcAft>
                <a:spcPts val="0"/>
              </a:spcAft>
              <a:buNone/>
              <a:defRPr sz="2100">
                <a:latin typeface="Proxima Nova"/>
                <a:ea typeface="Proxima Nova"/>
                <a:cs typeface="Proxima Nova"/>
                <a:sym typeface="Proxima Nova"/>
              </a:defRPr>
            </a:lvl7pPr>
            <a:lvl8pPr lvl="7" rtl="0">
              <a:spcBef>
                <a:spcPts val="0"/>
              </a:spcBef>
              <a:spcAft>
                <a:spcPts val="0"/>
              </a:spcAft>
              <a:buNone/>
              <a:defRPr sz="2100">
                <a:latin typeface="Proxima Nova"/>
                <a:ea typeface="Proxima Nova"/>
                <a:cs typeface="Proxima Nova"/>
                <a:sym typeface="Proxima Nova"/>
              </a:defRPr>
            </a:lvl8pPr>
            <a:lvl9pPr lvl="8" rtl="0">
              <a:spcBef>
                <a:spcPts val="0"/>
              </a:spcBef>
              <a:spcAft>
                <a:spcPts val="0"/>
              </a:spcAft>
              <a:buNone/>
              <a:defRPr sz="2100">
                <a:latin typeface="Proxima Nova"/>
                <a:ea typeface="Proxima Nova"/>
                <a:cs typeface="Proxima Nova"/>
                <a:sym typeface="Proxima Nova"/>
              </a:defRPr>
            </a:lvl9pPr>
          </a:lstStyle>
          <a:p/>
        </p:txBody>
      </p:sp>
      <p:sp>
        <p:nvSpPr>
          <p:cNvPr id="1355" name="Google Shape;1355;p134"/>
          <p:cNvSpPr txBox="1"/>
          <p:nvPr>
            <p:ph idx="15" type="subTitle"/>
          </p:nvPr>
        </p:nvSpPr>
        <p:spPr>
          <a:xfrm>
            <a:off x="6174600" y="4311350"/>
            <a:ext cx="5005200" cy="328500"/>
          </a:xfrm>
          <a:prstGeom prst="rect">
            <a:avLst/>
          </a:prstGeom>
        </p:spPr>
        <p:txBody>
          <a:bodyPr anchorCtr="0" anchor="b" bIns="121900" lIns="121900" spcFirstLastPara="1" rIns="121900" wrap="square" tIns="121900">
            <a:noAutofit/>
          </a:bodyPr>
          <a:lstStyle>
            <a:lvl1pPr lvl="0" rtl="0">
              <a:spcBef>
                <a:spcPts val="0"/>
              </a:spcBef>
              <a:spcAft>
                <a:spcPts val="0"/>
              </a:spcAft>
              <a:buNone/>
              <a:defRPr sz="1600">
                <a:solidFill>
                  <a:srgbClr val="A3DBE8"/>
                </a:solidFill>
                <a:latin typeface="Proxima Nova"/>
                <a:ea typeface="Proxima Nova"/>
                <a:cs typeface="Proxima Nova"/>
                <a:sym typeface="Proxima Nova"/>
              </a:defRPr>
            </a:lvl1pPr>
            <a:lvl2pPr lvl="1" rtl="0">
              <a:spcBef>
                <a:spcPts val="0"/>
              </a:spcBef>
              <a:spcAft>
                <a:spcPts val="0"/>
              </a:spcAft>
              <a:buNone/>
              <a:defRPr sz="1600">
                <a:solidFill>
                  <a:srgbClr val="A3DBE8"/>
                </a:solidFill>
                <a:latin typeface="Proxima Nova"/>
                <a:ea typeface="Proxima Nova"/>
                <a:cs typeface="Proxima Nova"/>
                <a:sym typeface="Proxima Nova"/>
              </a:defRPr>
            </a:lvl2pPr>
            <a:lvl3pPr lvl="2" rtl="0">
              <a:spcBef>
                <a:spcPts val="0"/>
              </a:spcBef>
              <a:spcAft>
                <a:spcPts val="0"/>
              </a:spcAft>
              <a:buNone/>
              <a:defRPr sz="1600">
                <a:solidFill>
                  <a:srgbClr val="A3DBE8"/>
                </a:solidFill>
                <a:latin typeface="Proxima Nova"/>
                <a:ea typeface="Proxima Nova"/>
                <a:cs typeface="Proxima Nova"/>
                <a:sym typeface="Proxima Nova"/>
              </a:defRPr>
            </a:lvl3pPr>
            <a:lvl4pPr lvl="3" rtl="0">
              <a:spcBef>
                <a:spcPts val="0"/>
              </a:spcBef>
              <a:spcAft>
                <a:spcPts val="0"/>
              </a:spcAft>
              <a:buNone/>
              <a:defRPr sz="1600">
                <a:solidFill>
                  <a:srgbClr val="A3DBE8"/>
                </a:solidFill>
                <a:latin typeface="Proxima Nova"/>
                <a:ea typeface="Proxima Nova"/>
                <a:cs typeface="Proxima Nova"/>
                <a:sym typeface="Proxima Nova"/>
              </a:defRPr>
            </a:lvl4pPr>
            <a:lvl5pPr lvl="4" rtl="0">
              <a:spcBef>
                <a:spcPts val="0"/>
              </a:spcBef>
              <a:spcAft>
                <a:spcPts val="0"/>
              </a:spcAft>
              <a:buNone/>
              <a:defRPr sz="1600">
                <a:solidFill>
                  <a:srgbClr val="A3DBE8"/>
                </a:solidFill>
                <a:latin typeface="Proxima Nova"/>
                <a:ea typeface="Proxima Nova"/>
                <a:cs typeface="Proxima Nova"/>
                <a:sym typeface="Proxima Nova"/>
              </a:defRPr>
            </a:lvl5pPr>
            <a:lvl6pPr lvl="5" rtl="0">
              <a:spcBef>
                <a:spcPts val="0"/>
              </a:spcBef>
              <a:spcAft>
                <a:spcPts val="0"/>
              </a:spcAft>
              <a:buNone/>
              <a:defRPr sz="1600">
                <a:solidFill>
                  <a:srgbClr val="A3DBE8"/>
                </a:solidFill>
                <a:latin typeface="Proxima Nova"/>
                <a:ea typeface="Proxima Nova"/>
                <a:cs typeface="Proxima Nova"/>
                <a:sym typeface="Proxima Nova"/>
              </a:defRPr>
            </a:lvl6pPr>
            <a:lvl7pPr lvl="6" rtl="0">
              <a:spcBef>
                <a:spcPts val="0"/>
              </a:spcBef>
              <a:spcAft>
                <a:spcPts val="0"/>
              </a:spcAft>
              <a:buNone/>
              <a:defRPr sz="1600">
                <a:solidFill>
                  <a:srgbClr val="A3DBE8"/>
                </a:solidFill>
                <a:latin typeface="Proxima Nova"/>
                <a:ea typeface="Proxima Nova"/>
                <a:cs typeface="Proxima Nova"/>
                <a:sym typeface="Proxima Nova"/>
              </a:defRPr>
            </a:lvl7pPr>
            <a:lvl8pPr lvl="7" rtl="0">
              <a:spcBef>
                <a:spcPts val="0"/>
              </a:spcBef>
              <a:spcAft>
                <a:spcPts val="0"/>
              </a:spcAft>
              <a:buNone/>
              <a:defRPr sz="1600">
                <a:solidFill>
                  <a:srgbClr val="A3DBE8"/>
                </a:solidFill>
                <a:latin typeface="Proxima Nova"/>
                <a:ea typeface="Proxima Nova"/>
                <a:cs typeface="Proxima Nova"/>
                <a:sym typeface="Proxima Nova"/>
              </a:defRPr>
            </a:lvl8pPr>
            <a:lvl9pPr lvl="8" rtl="0">
              <a:spcBef>
                <a:spcPts val="0"/>
              </a:spcBef>
              <a:spcAft>
                <a:spcPts val="0"/>
              </a:spcAft>
              <a:buNone/>
              <a:defRPr sz="1600">
                <a:solidFill>
                  <a:srgbClr val="A3DBE8"/>
                </a:solidFill>
                <a:latin typeface="Proxima Nova"/>
                <a:ea typeface="Proxima Nova"/>
                <a:cs typeface="Proxima Nova"/>
                <a:sym typeface="Proxima Nova"/>
              </a:defRPr>
            </a:lvl9pPr>
          </a:lstStyle>
          <a:p/>
        </p:txBody>
      </p:sp>
      <p:sp>
        <p:nvSpPr>
          <p:cNvPr id="1356" name="Google Shape;1356;p134"/>
          <p:cNvSpPr txBox="1"/>
          <p:nvPr>
            <p:ph idx="16" type="subTitle"/>
          </p:nvPr>
        </p:nvSpPr>
        <p:spPr>
          <a:xfrm>
            <a:off x="1102200" y="4746350"/>
            <a:ext cx="5005200" cy="328500"/>
          </a:xfrm>
          <a:prstGeom prst="rect">
            <a:avLst/>
          </a:prstGeom>
        </p:spPr>
        <p:txBody>
          <a:bodyPr anchorCtr="0" anchor="ctr" bIns="121900" lIns="121900" spcFirstLastPara="1" rIns="121900" wrap="square" tIns="121900">
            <a:noAutofit/>
          </a:bodyPr>
          <a:lstStyle>
            <a:lvl1pPr lvl="0" rtl="0">
              <a:spcBef>
                <a:spcPts val="0"/>
              </a:spcBef>
              <a:spcAft>
                <a:spcPts val="0"/>
              </a:spcAft>
              <a:buNone/>
              <a:defRPr>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p:txBody>
      </p:sp>
      <p:sp>
        <p:nvSpPr>
          <p:cNvPr id="1357" name="Google Shape;1357;p134"/>
          <p:cNvSpPr txBox="1"/>
          <p:nvPr>
            <p:ph idx="17" type="subTitle"/>
          </p:nvPr>
        </p:nvSpPr>
        <p:spPr>
          <a:xfrm>
            <a:off x="1102200" y="5134275"/>
            <a:ext cx="5005200" cy="328500"/>
          </a:xfrm>
          <a:prstGeom prst="rect">
            <a:avLst/>
          </a:prstGeom>
        </p:spPr>
        <p:txBody>
          <a:bodyPr anchorCtr="0" anchor="b" bIns="121900" lIns="121900" spcFirstLastPara="1" rIns="121900" wrap="square" tIns="121900">
            <a:noAutofit/>
          </a:bodyPr>
          <a:lstStyle>
            <a:lvl1pPr lvl="0" rtl="0">
              <a:spcBef>
                <a:spcPts val="0"/>
              </a:spcBef>
              <a:spcAft>
                <a:spcPts val="0"/>
              </a:spcAft>
              <a:buNone/>
              <a:defRPr sz="1600">
                <a:solidFill>
                  <a:srgbClr val="A3DBE8"/>
                </a:solidFill>
                <a:latin typeface="Proxima Nova"/>
                <a:ea typeface="Proxima Nova"/>
                <a:cs typeface="Proxima Nova"/>
                <a:sym typeface="Proxima Nova"/>
              </a:defRPr>
            </a:lvl1pPr>
            <a:lvl2pPr lvl="1" rtl="0">
              <a:spcBef>
                <a:spcPts val="0"/>
              </a:spcBef>
              <a:spcAft>
                <a:spcPts val="0"/>
              </a:spcAft>
              <a:buNone/>
              <a:defRPr sz="1600">
                <a:solidFill>
                  <a:srgbClr val="A3DBE8"/>
                </a:solidFill>
                <a:latin typeface="Proxima Nova"/>
                <a:ea typeface="Proxima Nova"/>
                <a:cs typeface="Proxima Nova"/>
                <a:sym typeface="Proxima Nova"/>
              </a:defRPr>
            </a:lvl2pPr>
            <a:lvl3pPr lvl="2" rtl="0">
              <a:spcBef>
                <a:spcPts val="0"/>
              </a:spcBef>
              <a:spcAft>
                <a:spcPts val="0"/>
              </a:spcAft>
              <a:buNone/>
              <a:defRPr sz="1600">
                <a:solidFill>
                  <a:srgbClr val="A3DBE8"/>
                </a:solidFill>
                <a:latin typeface="Proxima Nova"/>
                <a:ea typeface="Proxima Nova"/>
                <a:cs typeface="Proxima Nova"/>
                <a:sym typeface="Proxima Nova"/>
              </a:defRPr>
            </a:lvl3pPr>
            <a:lvl4pPr lvl="3" rtl="0">
              <a:spcBef>
                <a:spcPts val="0"/>
              </a:spcBef>
              <a:spcAft>
                <a:spcPts val="0"/>
              </a:spcAft>
              <a:buNone/>
              <a:defRPr sz="1600">
                <a:solidFill>
                  <a:srgbClr val="A3DBE8"/>
                </a:solidFill>
                <a:latin typeface="Proxima Nova"/>
                <a:ea typeface="Proxima Nova"/>
                <a:cs typeface="Proxima Nova"/>
                <a:sym typeface="Proxima Nova"/>
              </a:defRPr>
            </a:lvl4pPr>
            <a:lvl5pPr lvl="4" rtl="0">
              <a:spcBef>
                <a:spcPts val="0"/>
              </a:spcBef>
              <a:spcAft>
                <a:spcPts val="0"/>
              </a:spcAft>
              <a:buNone/>
              <a:defRPr sz="1600">
                <a:solidFill>
                  <a:srgbClr val="A3DBE8"/>
                </a:solidFill>
                <a:latin typeface="Proxima Nova"/>
                <a:ea typeface="Proxima Nova"/>
                <a:cs typeface="Proxima Nova"/>
                <a:sym typeface="Proxima Nova"/>
              </a:defRPr>
            </a:lvl5pPr>
            <a:lvl6pPr lvl="5" rtl="0">
              <a:spcBef>
                <a:spcPts val="0"/>
              </a:spcBef>
              <a:spcAft>
                <a:spcPts val="0"/>
              </a:spcAft>
              <a:buNone/>
              <a:defRPr sz="1600">
                <a:solidFill>
                  <a:srgbClr val="A3DBE8"/>
                </a:solidFill>
                <a:latin typeface="Proxima Nova"/>
                <a:ea typeface="Proxima Nova"/>
                <a:cs typeface="Proxima Nova"/>
                <a:sym typeface="Proxima Nova"/>
              </a:defRPr>
            </a:lvl6pPr>
            <a:lvl7pPr lvl="6" rtl="0">
              <a:spcBef>
                <a:spcPts val="0"/>
              </a:spcBef>
              <a:spcAft>
                <a:spcPts val="0"/>
              </a:spcAft>
              <a:buNone/>
              <a:defRPr sz="1600">
                <a:solidFill>
                  <a:srgbClr val="A3DBE8"/>
                </a:solidFill>
                <a:latin typeface="Proxima Nova"/>
                <a:ea typeface="Proxima Nova"/>
                <a:cs typeface="Proxima Nova"/>
                <a:sym typeface="Proxima Nova"/>
              </a:defRPr>
            </a:lvl7pPr>
            <a:lvl8pPr lvl="7" rtl="0">
              <a:spcBef>
                <a:spcPts val="0"/>
              </a:spcBef>
              <a:spcAft>
                <a:spcPts val="0"/>
              </a:spcAft>
              <a:buNone/>
              <a:defRPr sz="1600">
                <a:solidFill>
                  <a:srgbClr val="A3DBE8"/>
                </a:solidFill>
                <a:latin typeface="Proxima Nova"/>
                <a:ea typeface="Proxima Nova"/>
                <a:cs typeface="Proxima Nova"/>
                <a:sym typeface="Proxima Nova"/>
              </a:defRPr>
            </a:lvl8pPr>
            <a:lvl9pPr lvl="8" rtl="0">
              <a:spcBef>
                <a:spcPts val="0"/>
              </a:spcBef>
              <a:spcAft>
                <a:spcPts val="0"/>
              </a:spcAft>
              <a:buNone/>
              <a:defRPr sz="1600">
                <a:solidFill>
                  <a:srgbClr val="A3DBE8"/>
                </a:solidFill>
                <a:latin typeface="Proxima Nova"/>
                <a:ea typeface="Proxima Nova"/>
                <a:cs typeface="Proxima Nova"/>
                <a:sym typeface="Proxima Nova"/>
              </a:defRPr>
            </a:lvl9pPr>
          </a:lstStyle>
          <a:p/>
        </p:txBody>
      </p:sp>
      <p:sp>
        <p:nvSpPr>
          <p:cNvPr id="1358" name="Google Shape;1358;p134"/>
          <p:cNvSpPr txBox="1"/>
          <p:nvPr>
            <p:ph idx="18" type="subTitle"/>
          </p:nvPr>
        </p:nvSpPr>
        <p:spPr>
          <a:xfrm>
            <a:off x="6174600" y="4746350"/>
            <a:ext cx="5005200" cy="328500"/>
          </a:xfrm>
          <a:prstGeom prst="rect">
            <a:avLst/>
          </a:prstGeom>
        </p:spPr>
        <p:txBody>
          <a:bodyPr anchorCtr="0" anchor="ctr" bIns="121900" lIns="121900" spcFirstLastPara="1" rIns="121900" wrap="square" tIns="121900">
            <a:noAutofit/>
          </a:bodyPr>
          <a:lstStyle>
            <a:lvl1pPr lvl="0" rtl="0">
              <a:spcBef>
                <a:spcPts val="0"/>
              </a:spcBef>
              <a:spcAft>
                <a:spcPts val="0"/>
              </a:spcAft>
              <a:buNone/>
              <a:defRPr sz="2100">
                <a:latin typeface="Proxima Nova"/>
                <a:ea typeface="Proxima Nova"/>
                <a:cs typeface="Proxima Nova"/>
                <a:sym typeface="Proxima Nova"/>
              </a:defRPr>
            </a:lvl1pPr>
            <a:lvl2pPr lvl="1" rtl="0">
              <a:spcBef>
                <a:spcPts val="0"/>
              </a:spcBef>
              <a:spcAft>
                <a:spcPts val="0"/>
              </a:spcAft>
              <a:buNone/>
              <a:defRPr sz="2100">
                <a:latin typeface="Proxima Nova"/>
                <a:ea typeface="Proxima Nova"/>
                <a:cs typeface="Proxima Nova"/>
                <a:sym typeface="Proxima Nova"/>
              </a:defRPr>
            </a:lvl2pPr>
            <a:lvl3pPr lvl="2" rtl="0">
              <a:spcBef>
                <a:spcPts val="0"/>
              </a:spcBef>
              <a:spcAft>
                <a:spcPts val="0"/>
              </a:spcAft>
              <a:buNone/>
              <a:defRPr sz="2100">
                <a:latin typeface="Proxima Nova"/>
                <a:ea typeface="Proxima Nova"/>
                <a:cs typeface="Proxima Nova"/>
                <a:sym typeface="Proxima Nova"/>
              </a:defRPr>
            </a:lvl3pPr>
            <a:lvl4pPr lvl="3" rtl="0">
              <a:spcBef>
                <a:spcPts val="0"/>
              </a:spcBef>
              <a:spcAft>
                <a:spcPts val="0"/>
              </a:spcAft>
              <a:buNone/>
              <a:defRPr sz="2100">
                <a:latin typeface="Proxima Nova"/>
                <a:ea typeface="Proxima Nova"/>
                <a:cs typeface="Proxima Nova"/>
                <a:sym typeface="Proxima Nova"/>
              </a:defRPr>
            </a:lvl4pPr>
            <a:lvl5pPr lvl="4" rtl="0">
              <a:spcBef>
                <a:spcPts val="0"/>
              </a:spcBef>
              <a:spcAft>
                <a:spcPts val="0"/>
              </a:spcAft>
              <a:buNone/>
              <a:defRPr sz="2100">
                <a:latin typeface="Proxima Nova"/>
                <a:ea typeface="Proxima Nova"/>
                <a:cs typeface="Proxima Nova"/>
                <a:sym typeface="Proxima Nova"/>
              </a:defRPr>
            </a:lvl5pPr>
            <a:lvl6pPr lvl="5" rtl="0">
              <a:spcBef>
                <a:spcPts val="0"/>
              </a:spcBef>
              <a:spcAft>
                <a:spcPts val="0"/>
              </a:spcAft>
              <a:buNone/>
              <a:defRPr sz="2100">
                <a:latin typeface="Proxima Nova"/>
                <a:ea typeface="Proxima Nova"/>
                <a:cs typeface="Proxima Nova"/>
                <a:sym typeface="Proxima Nova"/>
              </a:defRPr>
            </a:lvl6pPr>
            <a:lvl7pPr lvl="6" rtl="0">
              <a:spcBef>
                <a:spcPts val="0"/>
              </a:spcBef>
              <a:spcAft>
                <a:spcPts val="0"/>
              </a:spcAft>
              <a:buNone/>
              <a:defRPr sz="2100">
                <a:latin typeface="Proxima Nova"/>
                <a:ea typeface="Proxima Nova"/>
                <a:cs typeface="Proxima Nova"/>
                <a:sym typeface="Proxima Nova"/>
              </a:defRPr>
            </a:lvl7pPr>
            <a:lvl8pPr lvl="7" rtl="0">
              <a:spcBef>
                <a:spcPts val="0"/>
              </a:spcBef>
              <a:spcAft>
                <a:spcPts val="0"/>
              </a:spcAft>
              <a:buNone/>
              <a:defRPr sz="2100">
                <a:latin typeface="Proxima Nova"/>
                <a:ea typeface="Proxima Nova"/>
                <a:cs typeface="Proxima Nova"/>
                <a:sym typeface="Proxima Nova"/>
              </a:defRPr>
            </a:lvl8pPr>
            <a:lvl9pPr lvl="8" rtl="0">
              <a:spcBef>
                <a:spcPts val="0"/>
              </a:spcBef>
              <a:spcAft>
                <a:spcPts val="0"/>
              </a:spcAft>
              <a:buNone/>
              <a:defRPr sz="2100">
                <a:latin typeface="Proxima Nova"/>
                <a:ea typeface="Proxima Nova"/>
                <a:cs typeface="Proxima Nova"/>
                <a:sym typeface="Proxima Nova"/>
              </a:defRPr>
            </a:lvl9pPr>
          </a:lstStyle>
          <a:p/>
        </p:txBody>
      </p:sp>
      <p:sp>
        <p:nvSpPr>
          <p:cNvPr id="1359" name="Google Shape;1359;p134"/>
          <p:cNvSpPr txBox="1"/>
          <p:nvPr>
            <p:ph idx="19" type="subTitle"/>
          </p:nvPr>
        </p:nvSpPr>
        <p:spPr>
          <a:xfrm>
            <a:off x="6174600" y="5134275"/>
            <a:ext cx="5005200" cy="328500"/>
          </a:xfrm>
          <a:prstGeom prst="rect">
            <a:avLst/>
          </a:prstGeom>
        </p:spPr>
        <p:txBody>
          <a:bodyPr anchorCtr="0" anchor="b" bIns="121900" lIns="121900" spcFirstLastPara="1" rIns="121900" wrap="square" tIns="121900">
            <a:noAutofit/>
          </a:bodyPr>
          <a:lstStyle>
            <a:lvl1pPr lvl="0" rtl="0">
              <a:spcBef>
                <a:spcPts val="0"/>
              </a:spcBef>
              <a:spcAft>
                <a:spcPts val="0"/>
              </a:spcAft>
              <a:buNone/>
              <a:defRPr sz="1600">
                <a:solidFill>
                  <a:srgbClr val="A3DBE8"/>
                </a:solidFill>
                <a:latin typeface="Proxima Nova"/>
                <a:ea typeface="Proxima Nova"/>
                <a:cs typeface="Proxima Nova"/>
                <a:sym typeface="Proxima Nova"/>
              </a:defRPr>
            </a:lvl1pPr>
            <a:lvl2pPr lvl="1" rtl="0">
              <a:spcBef>
                <a:spcPts val="0"/>
              </a:spcBef>
              <a:spcAft>
                <a:spcPts val="0"/>
              </a:spcAft>
              <a:buNone/>
              <a:defRPr sz="1600">
                <a:solidFill>
                  <a:srgbClr val="A3DBE8"/>
                </a:solidFill>
                <a:latin typeface="Proxima Nova"/>
                <a:ea typeface="Proxima Nova"/>
                <a:cs typeface="Proxima Nova"/>
                <a:sym typeface="Proxima Nova"/>
              </a:defRPr>
            </a:lvl2pPr>
            <a:lvl3pPr lvl="2" rtl="0">
              <a:spcBef>
                <a:spcPts val="0"/>
              </a:spcBef>
              <a:spcAft>
                <a:spcPts val="0"/>
              </a:spcAft>
              <a:buNone/>
              <a:defRPr sz="1600">
                <a:solidFill>
                  <a:srgbClr val="A3DBE8"/>
                </a:solidFill>
                <a:latin typeface="Proxima Nova"/>
                <a:ea typeface="Proxima Nova"/>
                <a:cs typeface="Proxima Nova"/>
                <a:sym typeface="Proxima Nova"/>
              </a:defRPr>
            </a:lvl3pPr>
            <a:lvl4pPr lvl="3" rtl="0">
              <a:spcBef>
                <a:spcPts val="0"/>
              </a:spcBef>
              <a:spcAft>
                <a:spcPts val="0"/>
              </a:spcAft>
              <a:buNone/>
              <a:defRPr sz="1600">
                <a:solidFill>
                  <a:srgbClr val="A3DBE8"/>
                </a:solidFill>
                <a:latin typeface="Proxima Nova"/>
                <a:ea typeface="Proxima Nova"/>
                <a:cs typeface="Proxima Nova"/>
                <a:sym typeface="Proxima Nova"/>
              </a:defRPr>
            </a:lvl4pPr>
            <a:lvl5pPr lvl="4" rtl="0">
              <a:spcBef>
                <a:spcPts val="0"/>
              </a:spcBef>
              <a:spcAft>
                <a:spcPts val="0"/>
              </a:spcAft>
              <a:buNone/>
              <a:defRPr sz="1600">
                <a:solidFill>
                  <a:srgbClr val="A3DBE8"/>
                </a:solidFill>
                <a:latin typeface="Proxima Nova"/>
                <a:ea typeface="Proxima Nova"/>
                <a:cs typeface="Proxima Nova"/>
                <a:sym typeface="Proxima Nova"/>
              </a:defRPr>
            </a:lvl5pPr>
            <a:lvl6pPr lvl="5" rtl="0">
              <a:spcBef>
                <a:spcPts val="0"/>
              </a:spcBef>
              <a:spcAft>
                <a:spcPts val="0"/>
              </a:spcAft>
              <a:buNone/>
              <a:defRPr sz="1600">
                <a:solidFill>
                  <a:srgbClr val="A3DBE8"/>
                </a:solidFill>
                <a:latin typeface="Proxima Nova"/>
                <a:ea typeface="Proxima Nova"/>
                <a:cs typeface="Proxima Nova"/>
                <a:sym typeface="Proxima Nova"/>
              </a:defRPr>
            </a:lvl6pPr>
            <a:lvl7pPr lvl="6" rtl="0">
              <a:spcBef>
                <a:spcPts val="0"/>
              </a:spcBef>
              <a:spcAft>
                <a:spcPts val="0"/>
              </a:spcAft>
              <a:buNone/>
              <a:defRPr sz="1600">
                <a:solidFill>
                  <a:srgbClr val="A3DBE8"/>
                </a:solidFill>
                <a:latin typeface="Proxima Nova"/>
                <a:ea typeface="Proxima Nova"/>
                <a:cs typeface="Proxima Nova"/>
                <a:sym typeface="Proxima Nova"/>
              </a:defRPr>
            </a:lvl7pPr>
            <a:lvl8pPr lvl="7" rtl="0">
              <a:spcBef>
                <a:spcPts val="0"/>
              </a:spcBef>
              <a:spcAft>
                <a:spcPts val="0"/>
              </a:spcAft>
              <a:buNone/>
              <a:defRPr sz="1600">
                <a:solidFill>
                  <a:srgbClr val="A3DBE8"/>
                </a:solidFill>
                <a:latin typeface="Proxima Nova"/>
                <a:ea typeface="Proxima Nova"/>
                <a:cs typeface="Proxima Nova"/>
                <a:sym typeface="Proxima Nova"/>
              </a:defRPr>
            </a:lvl8pPr>
            <a:lvl9pPr lvl="8" rtl="0">
              <a:spcBef>
                <a:spcPts val="0"/>
              </a:spcBef>
              <a:spcAft>
                <a:spcPts val="0"/>
              </a:spcAft>
              <a:buNone/>
              <a:defRPr sz="1600">
                <a:solidFill>
                  <a:srgbClr val="A3DBE8"/>
                </a:solidFill>
                <a:latin typeface="Proxima Nova"/>
                <a:ea typeface="Proxima Nova"/>
                <a:cs typeface="Proxima Nova"/>
                <a:sym typeface="Proxima Nova"/>
              </a:defRPr>
            </a:lvl9pPr>
          </a:lstStyle>
          <a:p/>
        </p:txBody>
      </p:sp>
      <p:sp>
        <p:nvSpPr>
          <p:cNvPr id="1360" name="Google Shape;1360;p134"/>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1361" name="Google Shape;1361;p134"/>
          <p:cNvSpPr txBox="1"/>
          <p:nvPr>
            <p:ph idx="20" type="subTitle"/>
          </p:nvPr>
        </p:nvSpPr>
        <p:spPr>
          <a:xfrm>
            <a:off x="1102200" y="1239700"/>
            <a:ext cx="9987600" cy="43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only">
  <p:cSld name="CUSTOM">
    <p:spTree>
      <p:nvGrpSpPr>
        <p:cNvPr id="1362" name="Shape 1362"/>
        <p:cNvGrpSpPr/>
        <p:nvPr/>
      </p:nvGrpSpPr>
      <p:grpSpPr>
        <a:xfrm>
          <a:off x="0" y="0"/>
          <a:ext cx="0" cy="0"/>
          <a:chOff x="0" y="0"/>
          <a:chExt cx="0" cy="0"/>
        </a:xfrm>
      </p:grpSpPr>
      <p:sp>
        <p:nvSpPr>
          <p:cNvPr id="1363" name="Google Shape;1363;p135"/>
          <p:cNvSpPr txBox="1"/>
          <p:nvPr>
            <p:ph type="title"/>
          </p:nvPr>
        </p:nvSpPr>
        <p:spPr>
          <a:xfrm>
            <a:off x="1102200" y="2273179"/>
            <a:ext cx="9987600" cy="1417500"/>
          </a:xfrm>
          <a:prstGeom prst="rect">
            <a:avLst/>
          </a:prstGeom>
        </p:spPr>
        <p:txBody>
          <a:bodyPr anchorCtr="0" anchor="ctr" bIns="121900" lIns="121900" spcFirstLastPara="1" rIns="121900" wrap="square" tIns="121900">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4" name="Google Shape;1364;p135"/>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CUSTOM_1">
    <p:spTree>
      <p:nvGrpSpPr>
        <p:cNvPr id="1365" name="Shape 1365"/>
        <p:cNvGrpSpPr/>
        <p:nvPr/>
      </p:nvGrpSpPr>
      <p:grpSpPr>
        <a:xfrm>
          <a:off x="0" y="0"/>
          <a:ext cx="0" cy="0"/>
          <a:chOff x="0" y="0"/>
          <a:chExt cx="0" cy="0"/>
        </a:xfrm>
      </p:grpSpPr>
      <p:sp>
        <p:nvSpPr>
          <p:cNvPr id="1366" name="Google Shape;1366;p136"/>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67" name="Google Shape;1367;p136"/>
          <p:cNvSpPr txBox="1"/>
          <p:nvPr>
            <p:ph idx="1" type="body"/>
          </p:nvPr>
        </p:nvSpPr>
        <p:spPr>
          <a:xfrm>
            <a:off x="1102267" y="2167900"/>
            <a:ext cx="9987600" cy="3526500"/>
          </a:xfrm>
          <a:prstGeom prst="rect">
            <a:avLst/>
          </a:prstGeom>
        </p:spPr>
        <p:txBody>
          <a:bodyPr anchorCtr="0" anchor="t" bIns="121900" lIns="121900" spcFirstLastPara="1" rIns="121900" wrap="square" tIns="121900">
            <a:noAutofit/>
          </a:bodyPr>
          <a:lstStyle>
            <a:lvl1pPr indent="-311150" lvl="0" marL="457200" rtl="0">
              <a:spcBef>
                <a:spcPts val="800"/>
              </a:spcBef>
              <a:spcAft>
                <a:spcPts val="0"/>
              </a:spcAft>
              <a:buSzPts val="1300"/>
              <a:buFont typeface="Proxima Nova"/>
              <a:buChar char="●"/>
              <a:defRPr>
                <a:latin typeface="Proxima Nova"/>
                <a:ea typeface="Proxima Nova"/>
                <a:cs typeface="Proxima Nova"/>
                <a:sym typeface="Proxima Nova"/>
              </a:defRPr>
            </a:lvl1pPr>
            <a:lvl2pPr indent="-311150" lvl="1" marL="914400" rtl="0">
              <a:spcBef>
                <a:spcPts val="0"/>
              </a:spcBef>
              <a:spcAft>
                <a:spcPts val="0"/>
              </a:spcAft>
              <a:buSzPts val="1300"/>
              <a:buFont typeface="Proxima Nova"/>
              <a:buChar char="○"/>
              <a:defRPr>
                <a:latin typeface="Proxima Nova"/>
                <a:ea typeface="Proxima Nova"/>
                <a:cs typeface="Proxima Nova"/>
                <a:sym typeface="Proxima Nova"/>
              </a:defRPr>
            </a:lvl2pPr>
            <a:lvl3pPr indent="-311150" lvl="2" marL="1371600" rtl="0">
              <a:spcBef>
                <a:spcPts val="0"/>
              </a:spcBef>
              <a:spcAft>
                <a:spcPts val="0"/>
              </a:spcAft>
              <a:buSzPts val="1300"/>
              <a:buFont typeface="Proxima Nova"/>
              <a:buChar char="■"/>
              <a:defRPr>
                <a:latin typeface="Proxima Nova"/>
                <a:ea typeface="Proxima Nova"/>
                <a:cs typeface="Proxima Nova"/>
                <a:sym typeface="Proxima Nova"/>
              </a:defRPr>
            </a:lvl3pPr>
            <a:lvl4pPr indent="-311150" lvl="3" marL="1828800" rtl="0">
              <a:spcBef>
                <a:spcPts val="0"/>
              </a:spcBef>
              <a:spcAft>
                <a:spcPts val="0"/>
              </a:spcAft>
              <a:buSzPts val="1300"/>
              <a:buFont typeface="Proxima Nova"/>
              <a:buChar char="●"/>
              <a:defRPr>
                <a:latin typeface="Proxima Nova"/>
                <a:ea typeface="Proxima Nova"/>
                <a:cs typeface="Proxima Nova"/>
                <a:sym typeface="Proxima Nova"/>
              </a:defRPr>
            </a:lvl4pPr>
            <a:lvl5pPr indent="-311150" lvl="4" marL="2286000" rtl="0">
              <a:spcBef>
                <a:spcPts val="0"/>
              </a:spcBef>
              <a:spcAft>
                <a:spcPts val="0"/>
              </a:spcAft>
              <a:buSzPts val="1300"/>
              <a:buFont typeface="Proxima Nova"/>
              <a:buChar char="○"/>
              <a:defRPr>
                <a:latin typeface="Proxima Nova"/>
                <a:ea typeface="Proxima Nova"/>
                <a:cs typeface="Proxima Nova"/>
                <a:sym typeface="Proxima Nova"/>
              </a:defRPr>
            </a:lvl5pPr>
            <a:lvl6pPr indent="-311150" lvl="5" marL="2743200" rtl="0">
              <a:spcBef>
                <a:spcPts val="0"/>
              </a:spcBef>
              <a:spcAft>
                <a:spcPts val="0"/>
              </a:spcAft>
              <a:buSzPts val="1300"/>
              <a:buFont typeface="Proxima Nova"/>
              <a:buChar char="■"/>
              <a:defRPr>
                <a:latin typeface="Proxima Nova"/>
                <a:ea typeface="Proxima Nova"/>
                <a:cs typeface="Proxima Nova"/>
                <a:sym typeface="Proxima Nova"/>
              </a:defRPr>
            </a:lvl6pPr>
            <a:lvl7pPr indent="-311150" lvl="6" marL="3200400" rtl="0">
              <a:spcBef>
                <a:spcPts val="0"/>
              </a:spcBef>
              <a:spcAft>
                <a:spcPts val="0"/>
              </a:spcAft>
              <a:buSzPts val="1300"/>
              <a:buFont typeface="Proxima Nova"/>
              <a:buChar char="●"/>
              <a:defRPr>
                <a:latin typeface="Proxima Nova"/>
                <a:ea typeface="Proxima Nova"/>
                <a:cs typeface="Proxima Nova"/>
                <a:sym typeface="Proxima Nova"/>
              </a:defRPr>
            </a:lvl7pPr>
            <a:lvl8pPr indent="-311150" lvl="7" marL="3657600" rtl="0">
              <a:spcBef>
                <a:spcPts val="0"/>
              </a:spcBef>
              <a:spcAft>
                <a:spcPts val="0"/>
              </a:spcAft>
              <a:buSzPts val="1300"/>
              <a:buFont typeface="Proxima Nova"/>
              <a:buChar char="○"/>
              <a:defRPr>
                <a:latin typeface="Proxima Nova"/>
                <a:ea typeface="Proxima Nova"/>
                <a:cs typeface="Proxima Nova"/>
                <a:sym typeface="Proxima Nova"/>
              </a:defRPr>
            </a:lvl8pPr>
            <a:lvl9pPr indent="-311150" lvl="8" marL="4114800" rtl="0">
              <a:spcBef>
                <a:spcPts val="0"/>
              </a:spcBef>
              <a:spcAft>
                <a:spcPts val="0"/>
              </a:spcAft>
              <a:buSzPts val="1300"/>
              <a:buFont typeface="Proxima Nova"/>
              <a:buChar char="■"/>
              <a:defRPr>
                <a:latin typeface="Proxima Nova"/>
                <a:ea typeface="Proxima Nova"/>
                <a:cs typeface="Proxima Nova"/>
                <a:sym typeface="Proxima Nova"/>
              </a:defRPr>
            </a:lvl9pPr>
          </a:lstStyle>
          <a:p/>
        </p:txBody>
      </p:sp>
      <p:sp>
        <p:nvSpPr>
          <p:cNvPr id="1368" name="Google Shape;1368;p136"/>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1369" name="Google Shape;1369;p136"/>
          <p:cNvSpPr txBox="1"/>
          <p:nvPr>
            <p:ph idx="2" type="subTitle"/>
          </p:nvPr>
        </p:nvSpPr>
        <p:spPr>
          <a:xfrm>
            <a:off x="1102200" y="1239700"/>
            <a:ext cx="9987600" cy="8757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eft, graphic right">
  <p:cSld name="CUSTOM_1_1">
    <p:spTree>
      <p:nvGrpSpPr>
        <p:cNvPr id="1370" name="Shape 1370"/>
        <p:cNvGrpSpPr/>
        <p:nvPr/>
      </p:nvGrpSpPr>
      <p:grpSpPr>
        <a:xfrm>
          <a:off x="0" y="0"/>
          <a:ext cx="0" cy="0"/>
          <a:chOff x="0" y="0"/>
          <a:chExt cx="0" cy="0"/>
        </a:xfrm>
      </p:grpSpPr>
      <p:sp>
        <p:nvSpPr>
          <p:cNvPr id="1371" name="Google Shape;1371;p137"/>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72" name="Google Shape;1372;p137"/>
          <p:cNvSpPr txBox="1"/>
          <p:nvPr>
            <p:ph idx="1" type="body"/>
          </p:nvPr>
        </p:nvSpPr>
        <p:spPr>
          <a:xfrm>
            <a:off x="1102267" y="2167900"/>
            <a:ext cx="4779900" cy="3526500"/>
          </a:xfrm>
          <a:prstGeom prst="rect">
            <a:avLst/>
          </a:prstGeom>
        </p:spPr>
        <p:txBody>
          <a:bodyPr anchorCtr="0" anchor="t" bIns="121900" lIns="121900" spcFirstLastPara="1" rIns="121900" wrap="square" tIns="121900">
            <a:noAutofit/>
          </a:bodyPr>
          <a:lstStyle>
            <a:lvl1pPr indent="-311150" lvl="0" marL="457200" rtl="0">
              <a:spcBef>
                <a:spcPts val="800"/>
              </a:spcBef>
              <a:spcAft>
                <a:spcPts val="0"/>
              </a:spcAft>
              <a:buSzPts val="1300"/>
              <a:buChar char="●"/>
              <a:defRPr/>
            </a:lvl1pPr>
            <a:lvl2pPr indent="-311150" lvl="1" marL="914400" rtl="0">
              <a:spcBef>
                <a:spcPts val="0"/>
              </a:spcBef>
              <a:spcAft>
                <a:spcPts val="0"/>
              </a:spcAft>
              <a:buSzPts val="1300"/>
              <a:buChar char="○"/>
              <a:defRPr/>
            </a:lvl2pPr>
            <a:lvl3pPr indent="-311150" lvl="2" marL="1371600" rtl="0">
              <a:spcBef>
                <a:spcPts val="0"/>
              </a:spcBef>
              <a:spcAft>
                <a:spcPts val="0"/>
              </a:spcAft>
              <a:buSzPts val="1300"/>
              <a:buChar char="■"/>
              <a:defRPr/>
            </a:lvl3pPr>
            <a:lvl4pPr indent="-311150" lvl="3" marL="1828800" rtl="0">
              <a:spcBef>
                <a:spcPts val="0"/>
              </a:spcBef>
              <a:spcAft>
                <a:spcPts val="0"/>
              </a:spcAft>
              <a:buSzPts val="1300"/>
              <a:buChar char="●"/>
              <a:defRPr/>
            </a:lvl4pPr>
            <a:lvl5pPr indent="-311150" lvl="4" marL="2286000" rtl="0">
              <a:spcBef>
                <a:spcPts val="0"/>
              </a:spcBef>
              <a:spcAft>
                <a:spcPts val="0"/>
              </a:spcAft>
              <a:buSzPts val="1300"/>
              <a:buChar char="○"/>
              <a:defRPr/>
            </a:lvl5pPr>
            <a:lvl6pPr indent="-311150" lvl="5" marL="2743200" rtl="0">
              <a:spcBef>
                <a:spcPts val="0"/>
              </a:spcBef>
              <a:spcAft>
                <a:spcPts val="0"/>
              </a:spcAft>
              <a:buSzPts val="1300"/>
              <a:buChar char="■"/>
              <a:defRPr/>
            </a:lvl6pPr>
            <a:lvl7pPr indent="-311150" lvl="6" marL="3200400" rtl="0">
              <a:spcBef>
                <a:spcPts val="0"/>
              </a:spcBef>
              <a:spcAft>
                <a:spcPts val="0"/>
              </a:spcAft>
              <a:buSzPts val="1300"/>
              <a:buChar char="●"/>
              <a:defRPr/>
            </a:lvl7pPr>
            <a:lvl8pPr indent="-311150" lvl="7" marL="3657600" rtl="0">
              <a:spcBef>
                <a:spcPts val="0"/>
              </a:spcBef>
              <a:spcAft>
                <a:spcPts val="0"/>
              </a:spcAft>
              <a:buSzPts val="1300"/>
              <a:buChar char="○"/>
              <a:defRPr/>
            </a:lvl8pPr>
            <a:lvl9pPr indent="-311150" lvl="8" marL="4114800" rtl="0">
              <a:spcBef>
                <a:spcPts val="0"/>
              </a:spcBef>
              <a:spcAft>
                <a:spcPts val="0"/>
              </a:spcAft>
              <a:buSzPts val="1300"/>
              <a:buChar char="■"/>
              <a:defRPr/>
            </a:lvl9pPr>
          </a:lstStyle>
          <a:p/>
        </p:txBody>
      </p:sp>
      <p:sp>
        <p:nvSpPr>
          <p:cNvPr id="1373" name="Google Shape;1373;p137"/>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1374" name="Google Shape;1374;p137"/>
          <p:cNvSpPr txBox="1"/>
          <p:nvPr>
            <p:ph idx="2" type="subTitle"/>
          </p:nvPr>
        </p:nvSpPr>
        <p:spPr>
          <a:xfrm>
            <a:off x="1102200" y="1239700"/>
            <a:ext cx="9987600" cy="43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left, text right">
  <p:cSld name="CUSTOM_1_1_1">
    <p:spTree>
      <p:nvGrpSpPr>
        <p:cNvPr id="1375" name="Shape 1375"/>
        <p:cNvGrpSpPr/>
        <p:nvPr/>
      </p:nvGrpSpPr>
      <p:grpSpPr>
        <a:xfrm>
          <a:off x="0" y="0"/>
          <a:ext cx="0" cy="0"/>
          <a:chOff x="0" y="0"/>
          <a:chExt cx="0" cy="0"/>
        </a:xfrm>
      </p:grpSpPr>
      <p:sp>
        <p:nvSpPr>
          <p:cNvPr id="1376" name="Google Shape;1376;p138"/>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77" name="Google Shape;1377;p138"/>
          <p:cNvSpPr txBox="1"/>
          <p:nvPr>
            <p:ph idx="1" type="body"/>
          </p:nvPr>
        </p:nvSpPr>
        <p:spPr>
          <a:xfrm>
            <a:off x="6309800" y="2167900"/>
            <a:ext cx="4779900" cy="3526500"/>
          </a:xfrm>
          <a:prstGeom prst="rect">
            <a:avLst/>
          </a:prstGeom>
        </p:spPr>
        <p:txBody>
          <a:bodyPr anchorCtr="0" anchor="t" bIns="121900" lIns="121900" spcFirstLastPara="1" rIns="121900" wrap="square" tIns="121900">
            <a:noAutofit/>
          </a:bodyPr>
          <a:lstStyle>
            <a:lvl1pPr indent="-311150" lvl="0" marL="457200" rtl="0">
              <a:spcBef>
                <a:spcPts val="800"/>
              </a:spcBef>
              <a:spcAft>
                <a:spcPts val="0"/>
              </a:spcAft>
              <a:buSzPts val="1300"/>
              <a:buChar char="●"/>
              <a:defRPr/>
            </a:lvl1pPr>
            <a:lvl2pPr indent="-311150" lvl="1" marL="914400" rtl="0">
              <a:spcBef>
                <a:spcPts val="0"/>
              </a:spcBef>
              <a:spcAft>
                <a:spcPts val="0"/>
              </a:spcAft>
              <a:buSzPts val="1300"/>
              <a:buChar char="○"/>
              <a:defRPr/>
            </a:lvl2pPr>
            <a:lvl3pPr indent="-311150" lvl="2" marL="1371600" rtl="0">
              <a:spcBef>
                <a:spcPts val="0"/>
              </a:spcBef>
              <a:spcAft>
                <a:spcPts val="0"/>
              </a:spcAft>
              <a:buSzPts val="1300"/>
              <a:buChar char="■"/>
              <a:defRPr/>
            </a:lvl3pPr>
            <a:lvl4pPr indent="-311150" lvl="3" marL="1828800" rtl="0">
              <a:spcBef>
                <a:spcPts val="0"/>
              </a:spcBef>
              <a:spcAft>
                <a:spcPts val="0"/>
              </a:spcAft>
              <a:buSzPts val="1300"/>
              <a:buChar char="●"/>
              <a:defRPr/>
            </a:lvl4pPr>
            <a:lvl5pPr indent="-311150" lvl="4" marL="2286000" rtl="0">
              <a:spcBef>
                <a:spcPts val="0"/>
              </a:spcBef>
              <a:spcAft>
                <a:spcPts val="0"/>
              </a:spcAft>
              <a:buSzPts val="1300"/>
              <a:buChar char="○"/>
              <a:defRPr/>
            </a:lvl5pPr>
            <a:lvl6pPr indent="-311150" lvl="5" marL="2743200" rtl="0">
              <a:spcBef>
                <a:spcPts val="0"/>
              </a:spcBef>
              <a:spcAft>
                <a:spcPts val="0"/>
              </a:spcAft>
              <a:buSzPts val="1300"/>
              <a:buChar char="■"/>
              <a:defRPr/>
            </a:lvl6pPr>
            <a:lvl7pPr indent="-311150" lvl="6" marL="3200400" rtl="0">
              <a:spcBef>
                <a:spcPts val="0"/>
              </a:spcBef>
              <a:spcAft>
                <a:spcPts val="0"/>
              </a:spcAft>
              <a:buSzPts val="1300"/>
              <a:buChar char="●"/>
              <a:defRPr/>
            </a:lvl7pPr>
            <a:lvl8pPr indent="-311150" lvl="7" marL="3657600" rtl="0">
              <a:spcBef>
                <a:spcPts val="0"/>
              </a:spcBef>
              <a:spcAft>
                <a:spcPts val="0"/>
              </a:spcAft>
              <a:buSzPts val="1300"/>
              <a:buChar char="○"/>
              <a:defRPr/>
            </a:lvl8pPr>
            <a:lvl9pPr indent="-311150" lvl="8" marL="4114800" rtl="0">
              <a:spcBef>
                <a:spcPts val="0"/>
              </a:spcBef>
              <a:spcAft>
                <a:spcPts val="0"/>
              </a:spcAft>
              <a:buSzPts val="1300"/>
              <a:buChar char="■"/>
              <a:defRPr/>
            </a:lvl9pPr>
          </a:lstStyle>
          <a:p/>
        </p:txBody>
      </p:sp>
      <p:sp>
        <p:nvSpPr>
          <p:cNvPr id="1378" name="Google Shape;1378;p138"/>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1379" name="Google Shape;1379;p138"/>
          <p:cNvSpPr txBox="1"/>
          <p:nvPr>
            <p:ph idx="2" type="subTitle"/>
          </p:nvPr>
        </p:nvSpPr>
        <p:spPr>
          <a:xfrm>
            <a:off x="1102200" y="1239700"/>
            <a:ext cx="9987600" cy="43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graphics">
  <p:cSld name="CUSTOM_2">
    <p:spTree>
      <p:nvGrpSpPr>
        <p:cNvPr id="1380" name="Shape 1380"/>
        <p:cNvGrpSpPr/>
        <p:nvPr/>
      </p:nvGrpSpPr>
      <p:grpSpPr>
        <a:xfrm>
          <a:off x="0" y="0"/>
          <a:ext cx="0" cy="0"/>
          <a:chOff x="0" y="0"/>
          <a:chExt cx="0" cy="0"/>
        </a:xfrm>
      </p:grpSpPr>
      <p:sp>
        <p:nvSpPr>
          <p:cNvPr id="1381" name="Google Shape;1381;p139"/>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82" name="Google Shape;1382;p139"/>
          <p:cNvSpPr txBox="1"/>
          <p:nvPr>
            <p:ph idx="1" type="subTitle"/>
          </p:nvPr>
        </p:nvSpPr>
        <p:spPr>
          <a:xfrm>
            <a:off x="6624633" y="3670871"/>
            <a:ext cx="4465200" cy="666300"/>
          </a:xfrm>
          <a:prstGeom prst="rect">
            <a:avLst/>
          </a:prstGeom>
        </p:spPr>
        <p:txBody>
          <a:bodyPr anchorCtr="0" anchor="b" bIns="121900" lIns="121900" spcFirstLastPara="1" rIns="121900" wrap="square" tIns="121900">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383" name="Google Shape;1383;p139"/>
          <p:cNvSpPr txBox="1"/>
          <p:nvPr>
            <p:ph idx="2" type="body"/>
          </p:nvPr>
        </p:nvSpPr>
        <p:spPr>
          <a:xfrm>
            <a:off x="6624467" y="4184771"/>
            <a:ext cx="4465200" cy="1788300"/>
          </a:xfrm>
          <a:prstGeom prst="rect">
            <a:avLst/>
          </a:prstGeom>
        </p:spPr>
        <p:txBody>
          <a:bodyPr anchorCtr="0" anchor="t" bIns="121900" lIns="121900" spcFirstLastPara="1" rIns="121900" wrap="square" tIns="121900">
            <a:noAutofit/>
          </a:bodyPr>
          <a:lstStyle>
            <a:lvl1pPr indent="-330200" lvl="0" marL="457200" rtl="0" algn="ctr">
              <a:spcBef>
                <a:spcPts val="800"/>
              </a:spcBef>
              <a:spcAft>
                <a:spcPts val="0"/>
              </a:spcAft>
              <a:buSzPts val="1600"/>
              <a:buChar char="●"/>
              <a:defRPr sz="1600"/>
            </a:lvl1pPr>
            <a:lvl2pPr indent="-330200" lvl="1" marL="914400" rtl="0" algn="ctr">
              <a:spcBef>
                <a:spcPts val="600"/>
              </a:spcBef>
              <a:spcAft>
                <a:spcPts val="0"/>
              </a:spcAft>
              <a:buSzPts val="1600"/>
              <a:buChar char="○"/>
              <a:defRPr sz="1600"/>
            </a:lvl2pPr>
            <a:lvl3pPr indent="-330200" lvl="2" marL="1371600" rtl="0" algn="ctr">
              <a:spcBef>
                <a:spcPts val="600"/>
              </a:spcBef>
              <a:spcAft>
                <a:spcPts val="0"/>
              </a:spcAft>
              <a:buSzPts val="1600"/>
              <a:buChar char="■"/>
              <a:defRPr sz="1600"/>
            </a:lvl3pPr>
            <a:lvl4pPr indent="-330200" lvl="3" marL="1828800" rtl="0" algn="ctr">
              <a:spcBef>
                <a:spcPts val="500"/>
              </a:spcBef>
              <a:spcAft>
                <a:spcPts val="0"/>
              </a:spcAft>
              <a:buSzPts val="1600"/>
              <a:buChar char="●"/>
              <a:defRPr sz="1600"/>
            </a:lvl4pPr>
            <a:lvl5pPr indent="-330200" lvl="4" marL="2286000" rtl="0" algn="ctr">
              <a:spcBef>
                <a:spcPts val="500"/>
              </a:spcBef>
              <a:spcAft>
                <a:spcPts val="0"/>
              </a:spcAft>
              <a:buSzPts val="1600"/>
              <a:buChar char="○"/>
              <a:defRPr sz="1600"/>
            </a:lvl5pPr>
            <a:lvl6pPr indent="-330200" lvl="5" marL="2743200" rtl="0" algn="ctr">
              <a:spcBef>
                <a:spcPts val="500"/>
              </a:spcBef>
              <a:spcAft>
                <a:spcPts val="0"/>
              </a:spcAft>
              <a:buSzPts val="1600"/>
              <a:buChar char="■"/>
              <a:defRPr sz="1600"/>
            </a:lvl6pPr>
            <a:lvl7pPr indent="-330200" lvl="6" marL="3200400" rtl="0" algn="ctr">
              <a:spcBef>
                <a:spcPts val="500"/>
              </a:spcBef>
              <a:spcAft>
                <a:spcPts val="0"/>
              </a:spcAft>
              <a:buSzPts val="1600"/>
              <a:buChar char="●"/>
              <a:defRPr sz="1600"/>
            </a:lvl7pPr>
            <a:lvl8pPr indent="-330200" lvl="7" marL="3657600" rtl="0" algn="ctr">
              <a:spcBef>
                <a:spcPts val="500"/>
              </a:spcBef>
              <a:spcAft>
                <a:spcPts val="0"/>
              </a:spcAft>
              <a:buSzPts val="1600"/>
              <a:buChar char="○"/>
              <a:defRPr sz="1600"/>
            </a:lvl8pPr>
            <a:lvl9pPr indent="-330200" lvl="8" marL="4114800" rtl="0" algn="ctr">
              <a:spcBef>
                <a:spcPts val="500"/>
              </a:spcBef>
              <a:spcAft>
                <a:spcPts val="0"/>
              </a:spcAft>
              <a:buSzPts val="1600"/>
              <a:buChar char="■"/>
              <a:defRPr sz="1600"/>
            </a:lvl9pPr>
          </a:lstStyle>
          <a:p/>
        </p:txBody>
      </p:sp>
      <p:sp>
        <p:nvSpPr>
          <p:cNvPr id="1384" name="Google Shape;1384;p139"/>
          <p:cNvSpPr txBox="1"/>
          <p:nvPr>
            <p:ph idx="3" type="subTitle"/>
          </p:nvPr>
        </p:nvSpPr>
        <p:spPr>
          <a:xfrm>
            <a:off x="1102200" y="3670871"/>
            <a:ext cx="4465200" cy="666300"/>
          </a:xfrm>
          <a:prstGeom prst="rect">
            <a:avLst/>
          </a:prstGeom>
        </p:spPr>
        <p:txBody>
          <a:bodyPr anchorCtr="0" anchor="b" bIns="121900" lIns="121900" spcFirstLastPara="1" rIns="121900" wrap="square" tIns="121900">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385" name="Google Shape;1385;p139"/>
          <p:cNvSpPr txBox="1"/>
          <p:nvPr>
            <p:ph idx="4" type="body"/>
          </p:nvPr>
        </p:nvSpPr>
        <p:spPr>
          <a:xfrm>
            <a:off x="1102033" y="4184771"/>
            <a:ext cx="4465200" cy="1788300"/>
          </a:xfrm>
          <a:prstGeom prst="rect">
            <a:avLst/>
          </a:prstGeom>
        </p:spPr>
        <p:txBody>
          <a:bodyPr anchorCtr="0" anchor="t" bIns="121900" lIns="121900" spcFirstLastPara="1" rIns="121900" wrap="square" tIns="121900">
            <a:noAutofit/>
          </a:bodyPr>
          <a:lstStyle>
            <a:lvl1pPr indent="-330200" lvl="0" marL="457200" rtl="0" algn="ctr">
              <a:spcBef>
                <a:spcPts val="800"/>
              </a:spcBef>
              <a:spcAft>
                <a:spcPts val="0"/>
              </a:spcAft>
              <a:buSzPts val="1600"/>
              <a:buChar char="●"/>
              <a:defRPr sz="1600"/>
            </a:lvl1pPr>
            <a:lvl2pPr indent="-330200" lvl="1" marL="914400" rtl="0" algn="ctr">
              <a:spcBef>
                <a:spcPts val="600"/>
              </a:spcBef>
              <a:spcAft>
                <a:spcPts val="0"/>
              </a:spcAft>
              <a:buSzPts val="1600"/>
              <a:buChar char="○"/>
              <a:defRPr sz="1600"/>
            </a:lvl2pPr>
            <a:lvl3pPr indent="-330200" lvl="2" marL="1371600" rtl="0" algn="ctr">
              <a:spcBef>
                <a:spcPts val="600"/>
              </a:spcBef>
              <a:spcAft>
                <a:spcPts val="0"/>
              </a:spcAft>
              <a:buSzPts val="1600"/>
              <a:buChar char="■"/>
              <a:defRPr sz="1600"/>
            </a:lvl3pPr>
            <a:lvl4pPr indent="-330200" lvl="3" marL="1828800" rtl="0" algn="ctr">
              <a:spcBef>
                <a:spcPts val="500"/>
              </a:spcBef>
              <a:spcAft>
                <a:spcPts val="0"/>
              </a:spcAft>
              <a:buSzPts val="1600"/>
              <a:buChar char="●"/>
              <a:defRPr sz="1600"/>
            </a:lvl4pPr>
            <a:lvl5pPr indent="-330200" lvl="4" marL="2286000" rtl="0" algn="ctr">
              <a:spcBef>
                <a:spcPts val="500"/>
              </a:spcBef>
              <a:spcAft>
                <a:spcPts val="0"/>
              </a:spcAft>
              <a:buSzPts val="1600"/>
              <a:buChar char="○"/>
              <a:defRPr sz="1600"/>
            </a:lvl5pPr>
            <a:lvl6pPr indent="-330200" lvl="5" marL="2743200" rtl="0" algn="ctr">
              <a:spcBef>
                <a:spcPts val="500"/>
              </a:spcBef>
              <a:spcAft>
                <a:spcPts val="0"/>
              </a:spcAft>
              <a:buSzPts val="1600"/>
              <a:buChar char="■"/>
              <a:defRPr sz="1600"/>
            </a:lvl6pPr>
            <a:lvl7pPr indent="-330200" lvl="6" marL="3200400" rtl="0" algn="ctr">
              <a:spcBef>
                <a:spcPts val="500"/>
              </a:spcBef>
              <a:spcAft>
                <a:spcPts val="0"/>
              </a:spcAft>
              <a:buSzPts val="1600"/>
              <a:buChar char="●"/>
              <a:defRPr sz="1600"/>
            </a:lvl7pPr>
            <a:lvl8pPr indent="-330200" lvl="7" marL="3657600" rtl="0" algn="ctr">
              <a:spcBef>
                <a:spcPts val="500"/>
              </a:spcBef>
              <a:spcAft>
                <a:spcPts val="0"/>
              </a:spcAft>
              <a:buSzPts val="1600"/>
              <a:buChar char="○"/>
              <a:defRPr sz="1600"/>
            </a:lvl8pPr>
            <a:lvl9pPr indent="-330200" lvl="8" marL="4114800" rtl="0" algn="ctr">
              <a:spcBef>
                <a:spcPts val="500"/>
              </a:spcBef>
              <a:spcAft>
                <a:spcPts val="0"/>
              </a:spcAft>
              <a:buSzPts val="1600"/>
              <a:buChar char="■"/>
              <a:defRPr sz="1600"/>
            </a:lvl9pPr>
          </a:lstStyle>
          <a:p/>
        </p:txBody>
      </p:sp>
      <p:sp>
        <p:nvSpPr>
          <p:cNvPr id="1386" name="Google Shape;1386;p139"/>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1387" name="Google Shape;1387;p139"/>
          <p:cNvSpPr txBox="1"/>
          <p:nvPr>
            <p:ph idx="5" type="subTitle"/>
          </p:nvPr>
        </p:nvSpPr>
        <p:spPr>
          <a:xfrm>
            <a:off x="1102200" y="1239700"/>
            <a:ext cx="9987600" cy="43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text">
  <p:cSld name="CUSTOM_2_1">
    <p:spTree>
      <p:nvGrpSpPr>
        <p:cNvPr id="1388" name="Shape 1388"/>
        <p:cNvGrpSpPr/>
        <p:nvPr/>
      </p:nvGrpSpPr>
      <p:grpSpPr>
        <a:xfrm>
          <a:off x="0" y="0"/>
          <a:ext cx="0" cy="0"/>
          <a:chOff x="0" y="0"/>
          <a:chExt cx="0" cy="0"/>
        </a:xfrm>
      </p:grpSpPr>
      <p:sp>
        <p:nvSpPr>
          <p:cNvPr id="1389" name="Google Shape;1389;p140"/>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90" name="Google Shape;1390;p140"/>
          <p:cNvSpPr txBox="1"/>
          <p:nvPr>
            <p:ph idx="1" type="subTitle"/>
          </p:nvPr>
        </p:nvSpPr>
        <p:spPr>
          <a:xfrm>
            <a:off x="6624633" y="2490196"/>
            <a:ext cx="4465200" cy="666300"/>
          </a:xfrm>
          <a:prstGeom prst="rect">
            <a:avLst/>
          </a:prstGeom>
        </p:spPr>
        <p:txBody>
          <a:bodyPr anchorCtr="0" anchor="b" bIns="121900" lIns="121900" spcFirstLastPara="1" rIns="121900" wrap="square" tIns="121900">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391" name="Google Shape;1391;p140"/>
          <p:cNvSpPr txBox="1"/>
          <p:nvPr>
            <p:ph idx="2" type="body"/>
          </p:nvPr>
        </p:nvSpPr>
        <p:spPr>
          <a:xfrm>
            <a:off x="6624467" y="3156502"/>
            <a:ext cx="4465200" cy="2766000"/>
          </a:xfrm>
          <a:prstGeom prst="rect">
            <a:avLst/>
          </a:prstGeom>
        </p:spPr>
        <p:txBody>
          <a:bodyPr anchorCtr="0" anchor="t" bIns="121900" lIns="121900" spcFirstLastPara="1" rIns="121900" wrap="square" tIns="121900">
            <a:noAutofit/>
          </a:bodyPr>
          <a:lstStyle>
            <a:lvl1pPr indent="-330200" lvl="0" marL="457200" rtl="0" algn="ctr">
              <a:spcBef>
                <a:spcPts val="800"/>
              </a:spcBef>
              <a:spcAft>
                <a:spcPts val="0"/>
              </a:spcAft>
              <a:buSzPts val="1600"/>
              <a:buChar char="●"/>
              <a:defRPr sz="1600"/>
            </a:lvl1pPr>
            <a:lvl2pPr indent="-330200" lvl="1" marL="914400" rtl="0" algn="ctr">
              <a:spcBef>
                <a:spcPts val="600"/>
              </a:spcBef>
              <a:spcAft>
                <a:spcPts val="0"/>
              </a:spcAft>
              <a:buSzPts val="1600"/>
              <a:buChar char="○"/>
              <a:defRPr sz="1600"/>
            </a:lvl2pPr>
            <a:lvl3pPr indent="-330200" lvl="2" marL="1371600" rtl="0" algn="ctr">
              <a:spcBef>
                <a:spcPts val="600"/>
              </a:spcBef>
              <a:spcAft>
                <a:spcPts val="0"/>
              </a:spcAft>
              <a:buSzPts val="1600"/>
              <a:buChar char="■"/>
              <a:defRPr sz="1600"/>
            </a:lvl3pPr>
            <a:lvl4pPr indent="-330200" lvl="3" marL="1828800" rtl="0" algn="ctr">
              <a:spcBef>
                <a:spcPts val="500"/>
              </a:spcBef>
              <a:spcAft>
                <a:spcPts val="0"/>
              </a:spcAft>
              <a:buSzPts val="1600"/>
              <a:buChar char="●"/>
              <a:defRPr sz="1600"/>
            </a:lvl4pPr>
            <a:lvl5pPr indent="-330200" lvl="4" marL="2286000" rtl="0" algn="ctr">
              <a:spcBef>
                <a:spcPts val="500"/>
              </a:spcBef>
              <a:spcAft>
                <a:spcPts val="0"/>
              </a:spcAft>
              <a:buSzPts val="1600"/>
              <a:buChar char="○"/>
              <a:defRPr sz="1600"/>
            </a:lvl5pPr>
            <a:lvl6pPr indent="-330200" lvl="5" marL="2743200" rtl="0" algn="ctr">
              <a:spcBef>
                <a:spcPts val="500"/>
              </a:spcBef>
              <a:spcAft>
                <a:spcPts val="0"/>
              </a:spcAft>
              <a:buSzPts val="1600"/>
              <a:buChar char="■"/>
              <a:defRPr sz="1600"/>
            </a:lvl6pPr>
            <a:lvl7pPr indent="-330200" lvl="6" marL="3200400" rtl="0" algn="ctr">
              <a:spcBef>
                <a:spcPts val="500"/>
              </a:spcBef>
              <a:spcAft>
                <a:spcPts val="0"/>
              </a:spcAft>
              <a:buSzPts val="1600"/>
              <a:buChar char="●"/>
              <a:defRPr sz="1600"/>
            </a:lvl7pPr>
            <a:lvl8pPr indent="-330200" lvl="7" marL="3657600" rtl="0" algn="ctr">
              <a:spcBef>
                <a:spcPts val="500"/>
              </a:spcBef>
              <a:spcAft>
                <a:spcPts val="0"/>
              </a:spcAft>
              <a:buSzPts val="1600"/>
              <a:buChar char="○"/>
              <a:defRPr sz="1600"/>
            </a:lvl8pPr>
            <a:lvl9pPr indent="-330200" lvl="8" marL="4114800" rtl="0" algn="ctr">
              <a:spcBef>
                <a:spcPts val="500"/>
              </a:spcBef>
              <a:spcAft>
                <a:spcPts val="0"/>
              </a:spcAft>
              <a:buSzPts val="1600"/>
              <a:buChar char="■"/>
              <a:defRPr sz="1600"/>
            </a:lvl9pPr>
          </a:lstStyle>
          <a:p/>
        </p:txBody>
      </p:sp>
      <p:sp>
        <p:nvSpPr>
          <p:cNvPr id="1392" name="Google Shape;1392;p140"/>
          <p:cNvSpPr txBox="1"/>
          <p:nvPr>
            <p:ph idx="3" type="subTitle"/>
          </p:nvPr>
        </p:nvSpPr>
        <p:spPr>
          <a:xfrm>
            <a:off x="1102200" y="2490196"/>
            <a:ext cx="4465200" cy="666300"/>
          </a:xfrm>
          <a:prstGeom prst="rect">
            <a:avLst/>
          </a:prstGeom>
        </p:spPr>
        <p:txBody>
          <a:bodyPr anchorCtr="0" anchor="b" bIns="121900" lIns="121900" spcFirstLastPara="1" rIns="121900" wrap="square" tIns="121900">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393" name="Google Shape;1393;p140"/>
          <p:cNvSpPr txBox="1"/>
          <p:nvPr>
            <p:ph idx="4" type="body"/>
          </p:nvPr>
        </p:nvSpPr>
        <p:spPr>
          <a:xfrm>
            <a:off x="1102033" y="3156502"/>
            <a:ext cx="4465200" cy="2766000"/>
          </a:xfrm>
          <a:prstGeom prst="rect">
            <a:avLst/>
          </a:prstGeom>
        </p:spPr>
        <p:txBody>
          <a:bodyPr anchorCtr="0" anchor="t" bIns="121900" lIns="121900" spcFirstLastPara="1" rIns="121900" wrap="square" tIns="121900">
            <a:noAutofit/>
          </a:bodyPr>
          <a:lstStyle>
            <a:lvl1pPr indent="-330200" lvl="0" marL="457200" rtl="0" algn="ctr">
              <a:spcBef>
                <a:spcPts val="800"/>
              </a:spcBef>
              <a:spcAft>
                <a:spcPts val="0"/>
              </a:spcAft>
              <a:buSzPts val="1600"/>
              <a:buChar char="●"/>
              <a:defRPr sz="1600"/>
            </a:lvl1pPr>
            <a:lvl2pPr indent="-330200" lvl="1" marL="914400" rtl="0" algn="ctr">
              <a:spcBef>
                <a:spcPts val="600"/>
              </a:spcBef>
              <a:spcAft>
                <a:spcPts val="0"/>
              </a:spcAft>
              <a:buSzPts val="1600"/>
              <a:buChar char="○"/>
              <a:defRPr sz="1600"/>
            </a:lvl2pPr>
            <a:lvl3pPr indent="-330200" lvl="2" marL="1371600" rtl="0" algn="ctr">
              <a:spcBef>
                <a:spcPts val="600"/>
              </a:spcBef>
              <a:spcAft>
                <a:spcPts val="0"/>
              </a:spcAft>
              <a:buSzPts val="1600"/>
              <a:buChar char="■"/>
              <a:defRPr sz="1600"/>
            </a:lvl3pPr>
            <a:lvl4pPr indent="-330200" lvl="3" marL="1828800" rtl="0" algn="ctr">
              <a:spcBef>
                <a:spcPts val="500"/>
              </a:spcBef>
              <a:spcAft>
                <a:spcPts val="0"/>
              </a:spcAft>
              <a:buSzPts val="1600"/>
              <a:buChar char="●"/>
              <a:defRPr sz="1600"/>
            </a:lvl4pPr>
            <a:lvl5pPr indent="-330200" lvl="4" marL="2286000" rtl="0" algn="ctr">
              <a:spcBef>
                <a:spcPts val="500"/>
              </a:spcBef>
              <a:spcAft>
                <a:spcPts val="0"/>
              </a:spcAft>
              <a:buSzPts val="1600"/>
              <a:buChar char="○"/>
              <a:defRPr sz="1600"/>
            </a:lvl5pPr>
            <a:lvl6pPr indent="-330200" lvl="5" marL="2743200" rtl="0" algn="ctr">
              <a:spcBef>
                <a:spcPts val="500"/>
              </a:spcBef>
              <a:spcAft>
                <a:spcPts val="0"/>
              </a:spcAft>
              <a:buSzPts val="1600"/>
              <a:buChar char="■"/>
              <a:defRPr sz="1600"/>
            </a:lvl6pPr>
            <a:lvl7pPr indent="-330200" lvl="6" marL="3200400" rtl="0" algn="ctr">
              <a:spcBef>
                <a:spcPts val="500"/>
              </a:spcBef>
              <a:spcAft>
                <a:spcPts val="0"/>
              </a:spcAft>
              <a:buSzPts val="1600"/>
              <a:buChar char="●"/>
              <a:defRPr sz="1600"/>
            </a:lvl7pPr>
            <a:lvl8pPr indent="-330200" lvl="7" marL="3657600" rtl="0" algn="ctr">
              <a:spcBef>
                <a:spcPts val="500"/>
              </a:spcBef>
              <a:spcAft>
                <a:spcPts val="0"/>
              </a:spcAft>
              <a:buSzPts val="1600"/>
              <a:buChar char="○"/>
              <a:defRPr sz="1600"/>
            </a:lvl8pPr>
            <a:lvl9pPr indent="-330200" lvl="8" marL="4114800" rtl="0" algn="ctr">
              <a:spcBef>
                <a:spcPts val="500"/>
              </a:spcBef>
              <a:spcAft>
                <a:spcPts val="0"/>
              </a:spcAft>
              <a:buSzPts val="1600"/>
              <a:buChar char="■"/>
              <a:defRPr sz="1600"/>
            </a:lvl9pPr>
          </a:lstStyle>
          <a:p/>
        </p:txBody>
      </p:sp>
      <p:sp>
        <p:nvSpPr>
          <p:cNvPr id="1394" name="Google Shape;1394;p140"/>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1395" name="Google Shape;1395;p140"/>
          <p:cNvSpPr txBox="1"/>
          <p:nvPr>
            <p:ph idx="5" type="subTitle"/>
          </p:nvPr>
        </p:nvSpPr>
        <p:spPr>
          <a:xfrm>
            <a:off x="1102200" y="1239700"/>
            <a:ext cx="9987600" cy="43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graphics">
  <p:cSld name="CUSTOM_2_1_1">
    <p:spTree>
      <p:nvGrpSpPr>
        <p:cNvPr id="1396" name="Shape 1396"/>
        <p:cNvGrpSpPr/>
        <p:nvPr/>
      </p:nvGrpSpPr>
      <p:grpSpPr>
        <a:xfrm>
          <a:off x="0" y="0"/>
          <a:ext cx="0" cy="0"/>
          <a:chOff x="0" y="0"/>
          <a:chExt cx="0" cy="0"/>
        </a:xfrm>
      </p:grpSpPr>
      <p:sp>
        <p:nvSpPr>
          <p:cNvPr id="1397" name="Google Shape;1397;p141"/>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98" name="Google Shape;1398;p141"/>
          <p:cNvSpPr txBox="1"/>
          <p:nvPr>
            <p:ph idx="1" type="subTitle"/>
          </p:nvPr>
        </p:nvSpPr>
        <p:spPr>
          <a:xfrm>
            <a:off x="1102200" y="3526576"/>
            <a:ext cx="2944800" cy="772800"/>
          </a:xfrm>
          <a:prstGeom prst="rect">
            <a:avLst/>
          </a:prstGeom>
        </p:spPr>
        <p:txBody>
          <a:bodyPr anchorCtr="0" anchor="b" bIns="121900" lIns="121900" spcFirstLastPara="1" rIns="121900" wrap="square" tIns="121900">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399" name="Google Shape;1399;p141"/>
          <p:cNvSpPr txBox="1"/>
          <p:nvPr>
            <p:ph idx="2" type="body"/>
          </p:nvPr>
        </p:nvSpPr>
        <p:spPr>
          <a:xfrm>
            <a:off x="1102200" y="4146975"/>
            <a:ext cx="2944800" cy="1623300"/>
          </a:xfrm>
          <a:prstGeom prst="rect">
            <a:avLst/>
          </a:prstGeom>
        </p:spPr>
        <p:txBody>
          <a:bodyPr anchorCtr="0" anchor="t" bIns="121900" lIns="121900" spcFirstLastPara="1" rIns="121900" wrap="square" tIns="121900">
            <a:noAutofit/>
          </a:bodyPr>
          <a:lstStyle>
            <a:lvl1pPr indent="-330200" lvl="0" marL="457200" rtl="0" algn="ctr">
              <a:spcBef>
                <a:spcPts val="800"/>
              </a:spcBef>
              <a:spcAft>
                <a:spcPts val="0"/>
              </a:spcAft>
              <a:buSzPts val="1600"/>
              <a:buChar char="●"/>
              <a:defRPr sz="1600"/>
            </a:lvl1pPr>
            <a:lvl2pPr indent="-330200" lvl="1" marL="914400" rtl="0" algn="ctr">
              <a:spcBef>
                <a:spcPts val="600"/>
              </a:spcBef>
              <a:spcAft>
                <a:spcPts val="0"/>
              </a:spcAft>
              <a:buSzPts val="1600"/>
              <a:buChar char="○"/>
              <a:defRPr sz="1600"/>
            </a:lvl2pPr>
            <a:lvl3pPr indent="-330200" lvl="2" marL="1371600" rtl="0" algn="ctr">
              <a:spcBef>
                <a:spcPts val="600"/>
              </a:spcBef>
              <a:spcAft>
                <a:spcPts val="0"/>
              </a:spcAft>
              <a:buSzPts val="1600"/>
              <a:buChar char="■"/>
              <a:defRPr sz="1600"/>
            </a:lvl3pPr>
            <a:lvl4pPr indent="-330200" lvl="3" marL="1828800" rtl="0" algn="ctr">
              <a:spcBef>
                <a:spcPts val="500"/>
              </a:spcBef>
              <a:spcAft>
                <a:spcPts val="0"/>
              </a:spcAft>
              <a:buSzPts val="1600"/>
              <a:buChar char="●"/>
              <a:defRPr sz="1600"/>
            </a:lvl4pPr>
            <a:lvl5pPr indent="-330200" lvl="4" marL="2286000" rtl="0" algn="ctr">
              <a:spcBef>
                <a:spcPts val="500"/>
              </a:spcBef>
              <a:spcAft>
                <a:spcPts val="0"/>
              </a:spcAft>
              <a:buSzPts val="1600"/>
              <a:buChar char="○"/>
              <a:defRPr sz="1600"/>
            </a:lvl5pPr>
            <a:lvl6pPr indent="-330200" lvl="5" marL="2743200" rtl="0" algn="ctr">
              <a:spcBef>
                <a:spcPts val="500"/>
              </a:spcBef>
              <a:spcAft>
                <a:spcPts val="0"/>
              </a:spcAft>
              <a:buSzPts val="1600"/>
              <a:buChar char="■"/>
              <a:defRPr sz="1600"/>
            </a:lvl6pPr>
            <a:lvl7pPr indent="-330200" lvl="6" marL="3200400" rtl="0" algn="ctr">
              <a:spcBef>
                <a:spcPts val="500"/>
              </a:spcBef>
              <a:spcAft>
                <a:spcPts val="0"/>
              </a:spcAft>
              <a:buSzPts val="1600"/>
              <a:buChar char="●"/>
              <a:defRPr sz="1600"/>
            </a:lvl7pPr>
            <a:lvl8pPr indent="-330200" lvl="7" marL="3657600" rtl="0" algn="ctr">
              <a:spcBef>
                <a:spcPts val="500"/>
              </a:spcBef>
              <a:spcAft>
                <a:spcPts val="0"/>
              </a:spcAft>
              <a:buSzPts val="1600"/>
              <a:buChar char="○"/>
              <a:defRPr sz="1600"/>
            </a:lvl8pPr>
            <a:lvl9pPr indent="-330200" lvl="8" marL="4114800" rtl="0" algn="ctr">
              <a:spcBef>
                <a:spcPts val="500"/>
              </a:spcBef>
              <a:spcAft>
                <a:spcPts val="0"/>
              </a:spcAft>
              <a:buSzPts val="1600"/>
              <a:buChar char="■"/>
              <a:defRPr sz="1600"/>
            </a:lvl9pPr>
          </a:lstStyle>
          <a:p/>
        </p:txBody>
      </p:sp>
      <p:sp>
        <p:nvSpPr>
          <p:cNvPr id="1400" name="Google Shape;1400;p141"/>
          <p:cNvSpPr txBox="1"/>
          <p:nvPr>
            <p:ph idx="3" type="subTitle"/>
          </p:nvPr>
        </p:nvSpPr>
        <p:spPr>
          <a:xfrm>
            <a:off x="4623517" y="3526576"/>
            <a:ext cx="2944800" cy="772800"/>
          </a:xfrm>
          <a:prstGeom prst="rect">
            <a:avLst/>
          </a:prstGeom>
        </p:spPr>
        <p:txBody>
          <a:bodyPr anchorCtr="0" anchor="b" bIns="121900" lIns="121900" spcFirstLastPara="1" rIns="121900" wrap="square" tIns="121900">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401" name="Google Shape;1401;p141"/>
          <p:cNvSpPr txBox="1"/>
          <p:nvPr>
            <p:ph idx="4" type="body"/>
          </p:nvPr>
        </p:nvSpPr>
        <p:spPr>
          <a:xfrm>
            <a:off x="4623517" y="4146975"/>
            <a:ext cx="2944800" cy="1623300"/>
          </a:xfrm>
          <a:prstGeom prst="rect">
            <a:avLst/>
          </a:prstGeom>
        </p:spPr>
        <p:txBody>
          <a:bodyPr anchorCtr="0" anchor="t" bIns="121900" lIns="121900" spcFirstLastPara="1" rIns="121900" wrap="square" tIns="121900">
            <a:noAutofit/>
          </a:bodyPr>
          <a:lstStyle>
            <a:lvl1pPr indent="-330200" lvl="0" marL="457200" rtl="0" algn="ctr">
              <a:spcBef>
                <a:spcPts val="800"/>
              </a:spcBef>
              <a:spcAft>
                <a:spcPts val="0"/>
              </a:spcAft>
              <a:buSzPts val="1600"/>
              <a:buChar char="●"/>
              <a:defRPr sz="1600"/>
            </a:lvl1pPr>
            <a:lvl2pPr indent="-330200" lvl="1" marL="914400" rtl="0" algn="ctr">
              <a:spcBef>
                <a:spcPts val="600"/>
              </a:spcBef>
              <a:spcAft>
                <a:spcPts val="0"/>
              </a:spcAft>
              <a:buSzPts val="1600"/>
              <a:buChar char="○"/>
              <a:defRPr sz="1600"/>
            </a:lvl2pPr>
            <a:lvl3pPr indent="-330200" lvl="2" marL="1371600" rtl="0" algn="ctr">
              <a:spcBef>
                <a:spcPts val="600"/>
              </a:spcBef>
              <a:spcAft>
                <a:spcPts val="0"/>
              </a:spcAft>
              <a:buSzPts val="1600"/>
              <a:buChar char="■"/>
              <a:defRPr sz="1600"/>
            </a:lvl3pPr>
            <a:lvl4pPr indent="-330200" lvl="3" marL="1828800" rtl="0" algn="ctr">
              <a:spcBef>
                <a:spcPts val="500"/>
              </a:spcBef>
              <a:spcAft>
                <a:spcPts val="0"/>
              </a:spcAft>
              <a:buSzPts val="1600"/>
              <a:buChar char="●"/>
              <a:defRPr sz="1600"/>
            </a:lvl4pPr>
            <a:lvl5pPr indent="-330200" lvl="4" marL="2286000" rtl="0" algn="ctr">
              <a:spcBef>
                <a:spcPts val="500"/>
              </a:spcBef>
              <a:spcAft>
                <a:spcPts val="0"/>
              </a:spcAft>
              <a:buSzPts val="1600"/>
              <a:buChar char="○"/>
              <a:defRPr sz="1600"/>
            </a:lvl5pPr>
            <a:lvl6pPr indent="-330200" lvl="5" marL="2743200" rtl="0" algn="ctr">
              <a:spcBef>
                <a:spcPts val="500"/>
              </a:spcBef>
              <a:spcAft>
                <a:spcPts val="0"/>
              </a:spcAft>
              <a:buSzPts val="1600"/>
              <a:buChar char="■"/>
              <a:defRPr sz="1600"/>
            </a:lvl6pPr>
            <a:lvl7pPr indent="-330200" lvl="6" marL="3200400" rtl="0" algn="ctr">
              <a:spcBef>
                <a:spcPts val="500"/>
              </a:spcBef>
              <a:spcAft>
                <a:spcPts val="0"/>
              </a:spcAft>
              <a:buSzPts val="1600"/>
              <a:buChar char="●"/>
              <a:defRPr sz="1600"/>
            </a:lvl7pPr>
            <a:lvl8pPr indent="-330200" lvl="7" marL="3657600" rtl="0" algn="ctr">
              <a:spcBef>
                <a:spcPts val="500"/>
              </a:spcBef>
              <a:spcAft>
                <a:spcPts val="0"/>
              </a:spcAft>
              <a:buSzPts val="1600"/>
              <a:buChar char="○"/>
              <a:defRPr sz="1600"/>
            </a:lvl8pPr>
            <a:lvl9pPr indent="-330200" lvl="8" marL="4114800" rtl="0" algn="ctr">
              <a:spcBef>
                <a:spcPts val="500"/>
              </a:spcBef>
              <a:spcAft>
                <a:spcPts val="0"/>
              </a:spcAft>
              <a:buSzPts val="1600"/>
              <a:buChar char="■"/>
              <a:defRPr sz="1600"/>
            </a:lvl9pPr>
          </a:lstStyle>
          <a:p/>
        </p:txBody>
      </p:sp>
      <p:sp>
        <p:nvSpPr>
          <p:cNvPr id="1402" name="Google Shape;1402;p141"/>
          <p:cNvSpPr txBox="1"/>
          <p:nvPr>
            <p:ph idx="5" type="subTitle"/>
          </p:nvPr>
        </p:nvSpPr>
        <p:spPr>
          <a:xfrm>
            <a:off x="8144983" y="3526576"/>
            <a:ext cx="2944800" cy="772800"/>
          </a:xfrm>
          <a:prstGeom prst="rect">
            <a:avLst/>
          </a:prstGeom>
        </p:spPr>
        <p:txBody>
          <a:bodyPr anchorCtr="0" anchor="b" bIns="121900" lIns="121900" spcFirstLastPara="1" rIns="121900" wrap="square" tIns="121900">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403" name="Google Shape;1403;p141"/>
          <p:cNvSpPr txBox="1"/>
          <p:nvPr>
            <p:ph idx="6" type="body"/>
          </p:nvPr>
        </p:nvSpPr>
        <p:spPr>
          <a:xfrm>
            <a:off x="8144983" y="4146975"/>
            <a:ext cx="2944800" cy="1623300"/>
          </a:xfrm>
          <a:prstGeom prst="rect">
            <a:avLst/>
          </a:prstGeom>
        </p:spPr>
        <p:txBody>
          <a:bodyPr anchorCtr="0" anchor="t" bIns="121900" lIns="121900" spcFirstLastPara="1" rIns="121900" wrap="square" tIns="121900">
            <a:noAutofit/>
          </a:bodyPr>
          <a:lstStyle>
            <a:lvl1pPr indent="-330200" lvl="0" marL="457200" rtl="0" algn="ctr">
              <a:spcBef>
                <a:spcPts val="800"/>
              </a:spcBef>
              <a:spcAft>
                <a:spcPts val="0"/>
              </a:spcAft>
              <a:buSzPts val="1600"/>
              <a:buChar char="●"/>
              <a:defRPr sz="1600"/>
            </a:lvl1pPr>
            <a:lvl2pPr indent="-330200" lvl="1" marL="914400" rtl="0" algn="ctr">
              <a:spcBef>
                <a:spcPts val="600"/>
              </a:spcBef>
              <a:spcAft>
                <a:spcPts val="0"/>
              </a:spcAft>
              <a:buSzPts val="1600"/>
              <a:buChar char="○"/>
              <a:defRPr sz="1600"/>
            </a:lvl2pPr>
            <a:lvl3pPr indent="-330200" lvl="2" marL="1371600" rtl="0" algn="ctr">
              <a:spcBef>
                <a:spcPts val="600"/>
              </a:spcBef>
              <a:spcAft>
                <a:spcPts val="0"/>
              </a:spcAft>
              <a:buSzPts val="1600"/>
              <a:buChar char="■"/>
              <a:defRPr sz="1600"/>
            </a:lvl3pPr>
            <a:lvl4pPr indent="-330200" lvl="3" marL="1828800" rtl="0" algn="ctr">
              <a:spcBef>
                <a:spcPts val="500"/>
              </a:spcBef>
              <a:spcAft>
                <a:spcPts val="0"/>
              </a:spcAft>
              <a:buSzPts val="1600"/>
              <a:buChar char="●"/>
              <a:defRPr sz="1600"/>
            </a:lvl4pPr>
            <a:lvl5pPr indent="-330200" lvl="4" marL="2286000" rtl="0" algn="ctr">
              <a:spcBef>
                <a:spcPts val="500"/>
              </a:spcBef>
              <a:spcAft>
                <a:spcPts val="0"/>
              </a:spcAft>
              <a:buSzPts val="1600"/>
              <a:buChar char="○"/>
              <a:defRPr sz="1600"/>
            </a:lvl5pPr>
            <a:lvl6pPr indent="-330200" lvl="5" marL="2743200" rtl="0" algn="ctr">
              <a:spcBef>
                <a:spcPts val="500"/>
              </a:spcBef>
              <a:spcAft>
                <a:spcPts val="0"/>
              </a:spcAft>
              <a:buSzPts val="1600"/>
              <a:buChar char="■"/>
              <a:defRPr sz="1600"/>
            </a:lvl6pPr>
            <a:lvl7pPr indent="-330200" lvl="6" marL="3200400" rtl="0" algn="ctr">
              <a:spcBef>
                <a:spcPts val="500"/>
              </a:spcBef>
              <a:spcAft>
                <a:spcPts val="0"/>
              </a:spcAft>
              <a:buSzPts val="1600"/>
              <a:buChar char="●"/>
              <a:defRPr sz="1600"/>
            </a:lvl7pPr>
            <a:lvl8pPr indent="-330200" lvl="7" marL="3657600" rtl="0" algn="ctr">
              <a:spcBef>
                <a:spcPts val="500"/>
              </a:spcBef>
              <a:spcAft>
                <a:spcPts val="0"/>
              </a:spcAft>
              <a:buSzPts val="1600"/>
              <a:buChar char="○"/>
              <a:defRPr sz="1600"/>
            </a:lvl8pPr>
            <a:lvl9pPr indent="-330200" lvl="8" marL="4114800" rtl="0" algn="ctr">
              <a:spcBef>
                <a:spcPts val="500"/>
              </a:spcBef>
              <a:spcAft>
                <a:spcPts val="0"/>
              </a:spcAft>
              <a:buSzPts val="1600"/>
              <a:buChar char="■"/>
              <a:defRPr sz="1600"/>
            </a:lvl9pPr>
          </a:lstStyle>
          <a:p/>
        </p:txBody>
      </p:sp>
      <p:sp>
        <p:nvSpPr>
          <p:cNvPr id="1404" name="Google Shape;1404;p141"/>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1405" name="Google Shape;1405;p141"/>
          <p:cNvSpPr txBox="1"/>
          <p:nvPr>
            <p:ph idx="7" type="subTitle"/>
          </p:nvPr>
        </p:nvSpPr>
        <p:spPr>
          <a:xfrm>
            <a:off x="1102200" y="1239700"/>
            <a:ext cx="9987600" cy="43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text">
  <p:cSld name="CUSTOM_2_1_1_1">
    <p:spTree>
      <p:nvGrpSpPr>
        <p:cNvPr id="1406" name="Shape 1406"/>
        <p:cNvGrpSpPr/>
        <p:nvPr/>
      </p:nvGrpSpPr>
      <p:grpSpPr>
        <a:xfrm>
          <a:off x="0" y="0"/>
          <a:ext cx="0" cy="0"/>
          <a:chOff x="0" y="0"/>
          <a:chExt cx="0" cy="0"/>
        </a:xfrm>
      </p:grpSpPr>
      <p:sp>
        <p:nvSpPr>
          <p:cNvPr id="1407" name="Google Shape;1407;p142"/>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08" name="Google Shape;1408;p142"/>
          <p:cNvSpPr txBox="1"/>
          <p:nvPr>
            <p:ph idx="1" type="subTitle"/>
          </p:nvPr>
        </p:nvSpPr>
        <p:spPr>
          <a:xfrm>
            <a:off x="1102200" y="2413101"/>
            <a:ext cx="2944800" cy="772800"/>
          </a:xfrm>
          <a:prstGeom prst="rect">
            <a:avLst/>
          </a:prstGeom>
        </p:spPr>
        <p:txBody>
          <a:bodyPr anchorCtr="0" anchor="b" bIns="121900" lIns="121900" spcFirstLastPara="1" rIns="121900" wrap="square" tIns="121900">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409" name="Google Shape;1409;p142"/>
          <p:cNvSpPr txBox="1"/>
          <p:nvPr>
            <p:ph idx="2" type="body"/>
          </p:nvPr>
        </p:nvSpPr>
        <p:spPr>
          <a:xfrm>
            <a:off x="1102200" y="3109700"/>
            <a:ext cx="2944800" cy="1623300"/>
          </a:xfrm>
          <a:prstGeom prst="rect">
            <a:avLst/>
          </a:prstGeom>
        </p:spPr>
        <p:txBody>
          <a:bodyPr anchorCtr="0" anchor="t" bIns="121900" lIns="121900" spcFirstLastPara="1" rIns="121900" wrap="square" tIns="121900">
            <a:noAutofit/>
          </a:bodyPr>
          <a:lstStyle>
            <a:lvl1pPr indent="-330200" lvl="0" marL="457200" rtl="0" algn="ctr">
              <a:spcBef>
                <a:spcPts val="800"/>
              </a:spcBef>
              <a:spcAft>
                <a:spcPts val="0"/>
              </a:spcAft>
              <a:buSzPts val="1600"/>
              <a:buChar char="●"/>
              <a:defRPr sz="1600"/>
            </a:lvl1pPr>
            <a:lvl2pPr indent="-330200" lvl="1" marL="914400" rtl="0" algn="ctr">
              <a:spcBef>
                <a:spcPts val="600"/>
              </a:spcBef>
              <a:spcAft>
                <a:spcPts val="0"/>
              </a:spcAft>
              <a:buSzPts val="1600"/>
              <a:buChar char="○"/>
              <a:defRPr sz="1600"/>
            </a:lvl2pPr>
            <a:lvl3pPr indent="-330200" lvl="2" marL="1371600" rtl="0" algn="ctr">
              <a:spcBef>
                <a:spcPts val="600"/>
              </a:spcBef>
              <a:spcAft>
                <a:spcPts val="0"/>
              </a:spcAft>
              <a:buSzPts val="1600"/>
              <a:buChar char="■"/>
              <a:defRPr sz="1600"/>
            </a:lvl3pPr>
            <a:lvl4pPr indent="-330200" lvl="3" marL="1828800" rtl="0" algn="ctr">
              <a:spcBef>
                <a:spcPts val="500"/>
              </a:spcBef>
              <a:spcAft>
                <a:spcPts val="0"/>
              </a:spcAft>
              <a:buSzPts val="1600"/>
              <a:buChar char="●"/>
              <a:defRPr sz="1600"/>
            </a:lvl4pPr>
            <a:lvl5pPr indent="-330200" lvl="4" marL="2286000" rtl="0" algn="ctr">
              <a:spcBef>
                <a:spcPts val="500"/>
              </a:spcBef>
              <a:spcAft>
                <a:spcPts val="0"/>
              </a:spcAft>
              <a:buSzPts val="1600"/>
              <a:buChar char="○"/>
              <a:defRPr sz="1600"/>
            </a:lvl5pPr>
            <a:lvl6pPr indent="-330200" lvl="5" marL="2743200" rtl="0" algn="ctr">
              <a:spcBef>
                <a:spcPts val="500"/>
              </a:spcBef>
              <a:spcAft>
                <a:spcPts val="0"/>
              </a:spcAft>
              <a:buSzPts val="1600"/>
              <a:buChar char="■"/>
              <a:defRPr sz="1600"/>
            </a:lvl6pPr>
            <a:lvl7pPr indent="-330200" lvl="6" marL="3200400" rtl="0" algn="ctr">
              <a:spcBef>
                <a:spcPts val="500"/>
              </a:spcBef>
              <a:spcAft>
                <a:spcPts val="0"/>
              </a:spcAft>
              <a:buSzPts val="1600"/>
              <a:buChar char="●"/>
              <a:defRPr sz="1600"/>
            </a:lvl7pPr>
            <a:lvl8pPr indent="-330200" lvl="7" marL="3657600" rtl="0" algn="ctr">
              <a:spcBef>
                <a:spcPts val="500"/>
              </a:spcBef>
              <a:spcAft>
                <a:spcPts val="0"/>
              </a:spcAft>
              <a:buSzPts val="1600"/>
              <a:buChar char="○"/>
              <a:defRPr sz="1600"/>
            </a:lvl8pPr>
            <a:lvl9pPr indent="-330200" lvl="8" marL="4114800" rtl="0" algn="ctr">
              <a:spcBef>
                <a:spcPts val="500"/>
              </a:spcBef>
              <a:spcAft>
                <a:spcPts val="0"/>
              </a:spcAft>
              <a:buSzPts val="1600"/>
              <a:buChar char="■"/>
              <a:defRPr sz="1600"/>
            </a:lvl9pPr>
          </a:lstStyle>
          <a:p/>
        </p:txBody>
      </p:sp>
      <p:sp>
        <p:nvSpPr>
          <p:cNvPr id="1410" name="Google Shape;1410;p142"/>
          <p:cNvSpPr txBox="1"/>
          <p:nvPr>
            <p:ph idx="3" type="subTitle"/>
          </p:nvPr>
        </p:nvSpPr>
        <p:spPr>
          <a:xfrm>
            <a:off x="4623517" y="2413101"/>
            <a:ext cx="2944800" cy="772800"/>
          </a:xfrm>
          <a:prstGeom prst="rect">
            <a:avLst/>
          </a:prstGeom>
        </p:spPr>
        <p:txBody>
          <a:bodyPr anchorCtr="0" anchor="b" bIns="121900" lIns="121900" spcFirstLastPara="1" rIns="121900" wrap="square" tIns="121900">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411" name="Google Shape;1411;p142"/>
          <p:cNvSpPr txBox="1"/>
          <p:nvPr>
            <p:ph idx="4" type="body"/>
          </p:nvPr>
        </p:nvSpPr>
        <p:spPr>
          <a:xfrm>
            <a:off x="4623517" y="3109700"/>
            <a:ext cx="2944800" cy="1623300"/>
          </a:xfrm>
          <a:prstGeom prst="rect">
            <a:avLst/>
          </a:prstGeom>
        </p:spPr>
        <p:txBody>
          <a:bodyPr anchorCtr="0" anchor="t" bIns="121900" lIns="121900" spcFirstLastPara="1" rIns="121900" wrap="square" tIns="121900">
            <a:noAutofit/>
          </a:bodyPr>
          <a:lstStyle>
            <a:lvl1pPr indent="-330200" lvl="0" marL="457200" rtl="0" algn="ctr">
              <a:spcBef>
                <a:spcPts val="800"/>
              </a:spcBef>
              <a:spcAft>
                <a:spcPts val="0"/>
              </a:spcAft>
              <a:buSzPts val="1600"/>
              <a:buChar char="●"/>
              <a:defRPr sz="1600"/>
            </a:lvl1pPr>
            <a:lvl2pPr indent="-330200" lvl="1" marL="914400" rtl="0" algn="ctr">
              <a:spcBef>
                <a:spcPts val="600"/>
              </a:spcBef>
              <a:spcAft>
                <a:spcPts val="0"/>
              </a:spcAft>
              <a:buSzPts val="1600"/>
              <a:buChar char="○"/>
              <a:defRPr sz="1600"/>
            </a:lvl2pPr>
            <a:lvl3pPr indent="-330200" lvl="2" marL="1371600" rtl="0" algn="ctr">
              <a:spcBef>
                <a:spcPts val="600"/>
              </a:spcBef>
              <a:spcAft>
                <a:spcPts val="0"/>
              </a:spcAft>
              <a:buSzPts val="1600"/>
              <a:buChar char="■"/>
              <a:defRPr sz="1600"/>
            </a:lvl3pPr>
            <a:lvl4pPr indent="-330200" lvl="3" marL="1828800" rtl="0" algn="ctr">
              <a:spcBef>
                <a:spcPts val="500"/>
              </a:spcBef>
              <a:spcAft>
                <a:spcPts val="0"/>
              </a:spcAft>
              <a:buSzPts val="1600"/>
              <a:buChar char="●"/>
              <a:defRPr sz="1600"/>
            </a:lvl4pPr>
            <a:lvl5pPr indent="-330200" lvl="4" marL="2286000" rtl="0" algn="ctr">
              <a:spcBef>
                <a:spcPts val="500"/>
              </a:spcBef>
              <a:spcAft>
                <a:spcPts val="0"/>
              </a:spcAft>
              <a:buSzPts val="1600"/>
              <a:buChar char="○"/>
              <a:defRPr sz="1600"/>
            </a:lvl5pPr>
            <a:lvl6pPr indent="-330200" lvl="5" marL="2743200" rtl="0" algn="ctr">
              <a:spcBef>
                <a:spcPts val="500"/>
              </a:spcBef>
              <a:spcAft>
                <a:spcPts val="0"/>
              </a:spcAft>
              <a:buSzPts val="1600"/>
              <a:buChar char="■"/>
              <a:defRPr sz="1600"/>
            </a:lvl6pPr>
            <a:lvl7pPr indent="-330200" lvl="6" marL="3200400" rtl="0" algn="ctr">
              <a:spcBef>
                <a:spcPts val="500"/>
              </a:spcBef>
              <a:spcAft>
                <a:spcPts val="0"/>
              </a:spcAft>
              <a:buSzPts val="1600"/>
              <a:buChar char="●"/>
              <a:defRPr sz="1600"/>
            </a:lvl7pPr>
            <a:lvl8pPr indent="-330200" lvl="7" marL="3657600" rtl="0" algn="ctr">
              <a:spcBef>
                <a:spcPts val="500"/>
              </a:spcBef>
              <a:spcAft>
                <a:spcPts val="0"/>
              </a:spcAft>
              <a:buSzPts val="1600"/>
              <a:buChar char="○"/>
              <a:defRPr sz="1600"/>
            </a:lvl8pPr>
            <a:lvl9pPr indent="-330200" lvl="8" marL="4114800" rtl="0" algn="ctr">
              <a:spcBef>
                <a:spcPts val="500"/>
              </a:spcBef>
              <a:spcAft>
                <a:spcPts val="0"/>
              </a:spcAft>
              <a:buSzPts val="1600"/>
              <a:buChar char="■"/>
              <a:defRPr sz="1600"/>
            </a:lvl9pPr>
          </a:lstStyle>
          <a:p/>
        </p:txBody>
      </p:sp>
      <p:sp>
        <p:nvSpPr>
          <p:cNvPr id="1412" name="Google Shape;1412;p142"/>
          <p:cNvSpPr txBox="1"/>
          <p:nvPr>
            <p:ph idx="5" type="subTitle"/>
          </p:nvPr>
        </p:nvSpPr>
        <p:spPr>
          <a:xfrm>
            <a:off x="8144983" y="2413101"/>
            <a:ext cx="2944800" cy="772800"/>
          </a:xfrm>
          <a:prstGeom prst="rect">
            <a:avLst/>
          </a:prstGeom>
        </p:spPr>
        <p:txBody>
          <a:bodyPr anchorCtr="0" anchor="b" bIns="121900" lIns="121900" spcFirstLastPara="1" rIns="121900" wrap="square" tIns="121900">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413" name="Google Shape;1413;p142"/>
          <p:cNvSpPr txBox="1"/>
          <p:nvPr>
            <p:ph idx="6" type="body"/>
          </p:nvPr>
        </p:nvSpPr>
        <p:spPr>
          <a:xfrm>
            <a:off x="8144983" y="3109700"/>
            <a:ext cx="2944800" cy="1623300"/>
          </a:xfrm>
          <a:prstGeom prst="rect">
            <a:avLst/>
          </a:prstGeom>
        </p:spPr>
        <p:txBody>
          <a:bodyPr anchorCtr="0" anchor="t" bIns="121900" lIns="121900" spcFirstLastPara="1" rIns="121900" wrap="square" tIns="121900">
            <a:noAutofit/>
          </a:bodyPr>
          <a:lstStyle>
            <a:lvl1pPr indent="-330200" lvl="0" marL="457200" rtl="0" algn="ctr">
              <a:spcBef>
                <a:spcPts val="800"/>
              </a:spcBef>
              <a:spcAft>
                <a:spcPts val="0"/>
              </a:spcAft>
              <a:buSzPts val="1600"/>
              <a:buChar char="●"/>
              <a:defRPr sz="1600"/>
            </a:lvl1pPr>
            <a:lvl2pPr indent="-330200" lvl="1" marL="914400" rtl="0" algn="ctr">
              <a:spcBef>
                <a:spcPts val="600"/>
              </a:spcBef>
              <a:spcAft>
                <a:spcPts val="0"/>
              </a:spcAft>
              <a:buSzPts val="1600"/>
              <a:buChar char="○"/>
              <a:defRPr sz="1600"/>
            </a:lvl2pPr>
            <a:lvl3pPr indent="-330200" lvl="2" marL="1371600" rtl="0" algn="ctr">
              <a:spcBef>
                <a:spcPts val="600"/>
              </a:spcBef>
              <a:spcAft>
                <a:spcPts val="0"/>
              </a:spcAft>
              <a:buSzPts val="1600"/>
              <a:buChar char="■"/>
              <a:defRPr sz="1600"/>
            </a:lvl3pPr>
            <a:lvl4pPr indent="-330200" lvl="3" marL="1828800" rtl="0" algn="ctr">
              <a:spcBef>
                <a:spcPts val="500"/>
              </a:spcBef>
              <a:spcAft>
                <a:spcPts val="0"/>
              </a:spcAft>
              <a:buSzPts val="1600"/>
              <a:buChar char="●"/>
              <a:defRPr sz="1600"/>
            </a:lvl4pPr>
            <a:lvl5pPr indent="-330200" lvl="4" marL="2286000" rtl="0" algn="ctr">
              <a:spcBef>
                <a:spcPts val="500"/>
              </a:spcBef>
              <a:spcAft>
                <a:spcPts val="0"/>
              </a:spcAft>
              <a:buSzPts val="1600"/>
              <a:buChar char="○"/>
              <a:defRPr sz="1600"/>
            </a:lvl5pPr>
            <a:lvl6pPr indent="-330200" lvl="5" marL="2743200" rtl="0" algn="ctr">
              <a:spcBef>
                <a:spcPts val="500"/>
              </a:spcBef>
              <a:spcAft>
                <a:spcPts val="0"/>
              </a:spcAft>
              <a:buSzPts val="1600"/>
              <a:buChar char="■"/>
              <a:defRPr sz="1600"/>
            </a:lvl6pPr>
            <a:lvl7pPr indent="-330200" lvl="6" marL="3200400" rtl="0" algn="ctr">
              <a:spcBef>
                <a:spcPts val="500"/>
              </a:spcBef>
              <a:spcAft>
                <a:spcPts val="0"/>
              </a:spcAft>
              <a:buSzPts val="1600"/>
              <a:buChar char="●"/>
              <a:defRPr sz="1600"/>
            </a:lvl7pPr>
            <a:lvl8pPr indent="-330200" lvl="7" marL="3657600" rtl="0" algn="ctr">
              <a:spcBef>
                <a:spcPts val="500"/>
              </a:spcBef>
              <a:spcAft>
                <a:spcPts val="0"/>
              </a:spcAft>
              <a:buSzPts val="1600"/>
              <a:buChar char="○"/>
              <a:defRPr sz="1600"/>
            </a:lvl8pPr>
            <a:lvl9pPr indent="-330200" lvl="8" marL="4114800" rtl="0" algn="ctr">
              <a:spcBef>
                <a:spcPts val="500"/>
              </a:spcBef>
              <a:spcAft>
                <a:spcPts val="0"/>
              </a:spcAft>
              <a:buSzPts val="1600"/>
              <a:buChar char="■"/>
              <a:defRPr sz="1600"/>
            </a:lvl9pPr>
          </a:lstStyle>
          <a:p/>
        </p:txBody>
      </p:sp>
      <p:sp>
        <p:nvSpPr>
          <p:cNvPr id="1414" name="Google Shape;1414;p142"/>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1415" name="Google Shape;1415;p142"/>
          <p:cNvSpPr txBox="1"/>
          <p:nvPr>
            <p:ph idx="7" type="subTitle"/>
          </p:nvPr>
        </p:nvSpPr>
        <p:spPr>
          <a:xfrm>
            <a:off x="1102200" y="1239700"/>
            <a:ext cx="9987600" cy="43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139" name="Shape 139"/>
        <p:cNvGrpSpPr/>
        <p:nvPr/>
      </p:nvGrpSpPr>
      <p:grpSpPr>
        <a:xfrm>
          <a:off x="0" y="0"/>
          <a:ext cx="0" cy="0"/>
          <a:chOff x="0" y="0"/>
          <a:chExt cx="0" cy="0"/>
        </a:xfrm>
      </p:grpSpPr>
      <p:sp>
        <p:nvSpPr>
          <p:cNvPr id="140" name="Google Shape;140;p1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41" name="Google Shape;141;p1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42" name="Google Shape;142;p1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43" name="Google Shape;143;p1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44" name="Google Shape;144;p1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45" name="Google Shape;145;p1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46" name="Google Shape;146;p15"/>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47" name="Google Shape;147;p15"/>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48" name="Google Shape;148;p15"/>
          <p:cNvSpPr/>
          <p:nvPr/>
        </p:nvSpPr>
        <p:spPr>
          <a:xfrm>
            <a:off x="3901500" y="2473638"/>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5"/>
          <p:cNvSpPr/>
          <p:nvPr/>
        </p:nvSpPr>
        <p:spPr>
          <a:xfrm>
            <a:off x="780300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5"/>
          <p:cNvSpPr/>
          <p:nvPr/>
        </p:nvSpPr>
        <p:spPr>
          <a:xfrm>
            <a:off x="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5"/>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5"/>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5"/>
          <p:cNvSpPr txBox="1"/>
          <p:nvPr>
            <p:ph idx="4" type="subTitle"/>
          </p:nvPr>
        </p:nvSpPr>
        <p:spPr>
          <a:xfrm>
            <a:off x="3901500" y="2473650"/>
            <a:ext cx="4389000" cy="2702400"/>
          </a:xfrm>
          <a:prstGeom prst="rect">
            <a:avLst/>
          </a:prstGeom>
        </p:spPr>
        <p:txBody>
          <a:bodyPr anchorCtr="0" anchor="ctr" bIns="0" lIns="1097275" spcFirstLastPara="1" rIns="457200" wrap="square" tIns="91425">
            <a:noAutofit/>
          </a:bodyPr>
          <a:lstStyle>
            <a:lvl1pPr lvl="0">
              <a:lnSpc>
                <a:spcPct val="115000"/>
              </a:lnSpc>
              <a:spcBef>
                <a:spcPts val="0"/>
              </a:spcBef>
              <a:spcAft>
                <a:spcPts val="0"/>
              </a:spcAft>
              <a:buNone/>
              <a:defRPr/>
            </a:lvl1pPr>
            <a:lvl2pPr lvl="1">
              <a:lnSpc>
                <a:spcPct val="115000"/>
              </a:lnSpc>
              <a:spcBef>
                <a:spcPts val="1000"/>
              </a:spcBef>
              <a:spcAft>
                <a:spcPts val="0"/>
              </a:spcAft>
              <a:buNone/>
              <a:defRPr/>
            </a:lvl2pPr>
            <a:lvl3pPr lvl="2">
              <a:lnSpc>
                <a:spcPct val="115000"/>
              </a:lnSpc>
              <a:spcBef>
                <a:spcPts val="1000"/>
              </a:spcBef>
              <a:spcAft>
                <a:spcPts val="0"/>
              </a:spcAft>
              <a:buNone/>
              <a:defRPr/>
            </a:lvl3pPr>
            <a:lvl4pPr lvl="3">
              <a:lnSpc>
                <a:spcPct val="115000"/>
              </a:lnSpc>
              <a:spcBef>
                <a:spcPts val="1000"/>
              </a:spcBef>
              <a:spcAft>
                <a:spcPts val="0"/>
              </a:spcAft>
              <a:buNone/>
              <a:defRPr/>
            </a:lvl4pPr>
            <a:lvl5pPr lvl="4">
              <a:lnSpc>
                <a:spcPct val="115000"/>
              </a:lnSpc>
              <a:spcBef>
                <a:spcPts val="1000"/>
              </a:spcBef>
              <a:spcAft>
                <a:spcPts val="0"/>
              </a:spcAft>
              <a:buNone/>
              <a:defRPr/>
            </a:lvl5pPr>
            <a:lvl6pPr lvl="5">
              <a:lnSpc>
                <a:spcPct val="115000"/>
              </a:lnSpc>
              <a:spcBef>
                <a:spcPts val="1000"/>
              </a:spcBef>
              <a:spcAft>
                <a:spcPts val="0"/>
              </a:spcAft>
              <a:buNone/>
              <a:defRPr/>
            </a:lvl6pPr>
            <a:lvl7pPr lvl="6">
              <a:lnSpc>
                <a:spcPct val="115000"/>
              </a:lnSpc>
              <a:spcBef>
                <a:spcPts val="1000"/>
              </a:spcBef>
              <a:spcAft>
                <a:spcPts val="0"/>
              </a:spcAft>
              <a:buNone/>
              <a:defRPr/>
            </a:lvl7pPr>
            <a:lvl8pPr lvl="7">
              <a:lnSpc>
                <a:spcPct val="115000"/>
              </a:lnSpc>
              <a:spcBef>
                <a:spcPts val="1000"/>
              </a:spcBef>
              <a:spcAft>
                <a:spcPts val="0"/>
              </a:spcAft>
              <a:buNone/>
              <a:defRPr/>
            </a:lvl8pPr>
            <a:lvl9pPr lvl="8">
              <a:lnSpc>
                <a:spcPct val="115000"/>
              </a:lnSpc>
              <a:spcBef>
                <a:spcPts val="1000"/>
              </a:spcBef>
              <a:spcAft>
                <a:spcPts val="1000"/>
              </a:spcAft>
              <a:buNone/>
              <a:defRPr/>
            </a:lvl9pPr>
          </a:lstStyle>
          <a:p/>
        </p:txBody>
      </p:sp>
      <p:sp>
        <p:nvSpPr>
          <p:cNvPr id="154" name="Google Shape;154;p15"/>
          <p:cNvSpPr txBox="1"/>
          <p:nvPr>
            <p:ph idx="5" type="subTitle"/>
          </p:nvPr>
        </p:nvSpPr>
        <p:spPr>
          <a:xfrm>
            <a:off x="0" y="2473650"/>
            <a:ext cx="4389000" cy="2702400"/>
          </a:xfrm>
          <a:prstGeom prst="rect">
            <a:avLst/>
          </a:prstGeom>
        </p:spPr>
        <p:txBody>
          <a:bodyPr anchorCtr="0" anchor="ctr" bIns="0" lIns="868675" spcFirstLastPara="1" rIns="7315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155" name="Google Shape;155;p15"/>
          <p:cNvSpPr txBox="1"/>
          <p:nvPr>
            <p:ph idx="6" type="subTitle"/>
          </p:nvPr>
        </p:nvSpPr>
        <p:spPr>
          <a:xfrm>
            <a:off x="7803000" y="2473650"/>
            <a:ext cx="43890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op, graphic bottom">
  <p:cSld name="CUSTOM_3">
    <p:spTree>
      <p:nvGrpSpPr>
        <p:cNvPr id="1416" name="Shape 1416"/>
        <p:cNvGrpSpPr/>
        <p:nvPr/>
      </p:nvGrpSpPr>
      <p:grpSpPr>
        <a:xfrm>
          <a:off x="0" y="0"/>
          <a:ext cx="0" cy="0"/>
          <a:chOff x="0" y="0"/>
          <a:chExt cx="0" cy="0"/>
        </a:xfrm>
      </p:grpSpPr>
      <p:sp>
        <p:nvSpPr>
          <p:cNvPr id="1417" name="Google Shape;1417;p143"/>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18" name="Google Shape;1418;p143"/>
          <p:cNvSpPr txBox="1"/>
          <p:nvPr>
            <p:ph idx="1" type="body"/>
          </p:nvPr>
        </p:nvSpPr>
        <p:spPr>
          <a:xfrm>
            <a:off x="1102200" y="2072425"/>
            <a:ext cx="9987600" cy="524700"/>
          </a:xfrm>
          <a:prstGeom prst="rect">
            <a:avLst/>
          </a:prstGeom>
        </p:spPr>
        <p:txBody>
          <a:bodyPr anchorCtr="0" anchor="b" bIns="121900" lIns="121900" spcFirstLastPara="1" rIns="121900" wrap="square" tIns="121900">
            <a:noAutofit/>
          </a:bodyPr>
          <a:lstStyle>
            <a:lvl1pPr indent="-349250" lvl="0" marL="457200" rtl="0" algn="ctr">
              <a:spcBef>
                <a:spcPts val="800"/>
              </a:spcBef>
              <a:spcAft>
                <a:spcPts val="0"/>
              </a:spcAft>
              <a:buSzPts val="1900"/>
              <a:buChar char="●"/>
              <a:defRPr sz="1900"/>
            </a:lvl1pPr>
            <a:lvl2pPr indent="-349250" lvl="1" marL="914400" rtl="0" algn="ctr">
              <a:spcBef>
                <a:spcPts val="600"/>
              </a:spcBef>
              <a:spcAft>
                <a:spcPts val="0"/>
              </a:spcAft>
              <a:buSzPts val="1900"/>
              <a:buChar char="○"/>
              <a:defRPr sz="1900"/>
            </a:lvl2pPr>
            <a:lvl3pPr indent="-349250" lvl="2" marL="1371600" rtl="0" algn="ctr">
              <a:spcBef>
                <a:spcPts val="600"/>
              </a:spcBef>
              <a:spcAft>
                <a:spcPts val="0"/>
              </a:spcAft>
              <a:buSzPts val="1900"/>
              <a:buChar char="■"/>
              <a:defRPr sz="1900"/>
            </a:lvl3pPr>
            <a:lvl4pPr indent="-349250" lvl="3" marL="1828800" rtl="0" algn="ctr">
              <a:spcBef>
                <a:spcPts val="500"/>
              </a:spcBef>
              <a:spcAft>
                <a:spcPts val="0"/>
              </a:spcAft>
              <a:buSzPts val="1900"/>
              <a:buChar char="●"/>
              <a:defRPr sz="1900"/>
            </a:lvl4pPr>
            <a:lvl5pPr indent="-349250" lvl="4" marL="2286000" rtl="0" algn="ctr">
              <a:spcBef>
                <a:spcPts val="500"/>
              </a:spcBef>
              <a:spcAft>
                <a:spcPts val="0"/>
              </a:spcAft>
              <a:buSzPts val="1900"/>
              <a:buChar char="○"/>
              <a:defRPr sz="1900"/>
            </a:lvl5pPr>
            <a:lvl6pPr indent="-349250" lvl="5" marL="2743200" rtl="0" algn="ctr">
              <a:spcBef>
                <a:spcPts val="500"/>
              </a:spcBef>
              <a:spcAft>
                <a:spcPts val="0"/>
              </a:spcAft>
              <a:buSzPts val="1900"/>
              <a:buChar char="■"/>
              <a:defRPr sz="1900"/>
            </a:lvl6pPr>
            <a:lvl7pPr indent="-349250" lvl="6" marL="3200400" rtl="0" algn="ctr">
              <a:spcBef>
                <a:spcPts val="500"/>
              </a:spcBef>
              <a:spcAft>
                <a:spcPts val="0"/>
              </a:spcAft>
              <a:buSzPts val="1900"/>
              <a:buChar char="●"/>
              <a:defRPr sz="1900"/>
            </a:lvl7pPr>
            <a:lvl8pPr indent="-349250" lvl="7" marL="3657600" rtl="0" algn="ctr">
              <a:spcBef>
                <a:spcPts val="500"/>
              </a:spcBef>
              <a:spcAft>
                <a:spcPts val="0"/>
              </a:spcAft>
              <a:buSzPts val="1900"/>
              <a:buChar char="○"/>
              <a:defRPr sz="1900"/>
            </a:lvl8pPr>
            <a:lvl9pPr indent="-349250" lvl="8" marL="4114800" rtl="0" algn="ctr">
              <a:spcBef>
                <a:spcPts val="500"/>
              </a:spcBef>
              <a:spcAft>
                <a:spcPts val="0"/>
              </a:spcAft>
              <a:buSzPts val="1900"/>
              <a:buChar char="■"/>
              <a:defRPr sz="1900"/>
            </a:lvl9pPr>
          </a:lstStyle>
          <a:p/>
        </p:txBody>
      </p:sp>
      <p:sp>
        <p:nvSpPr>
          <p:cNvPr id="1419" name="Google Shape;1419;p143"/>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1420" name="Google Shape;1420;p143"/>
          <p:cNvSpPr txBox="1"/>
          <p:nvPr>
            <p:ph idx="2" type="subTitle"/>
          </p:nvPr>
        </p:nvSpPr>
        <p:spPr>
          <a:xfrm>
            <a:off x="1102200" y="1239700"/>
            <a:ext cx="9987600" cy="43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top, text bottom">
  <p:cSld name="CUSTOM_3_1">
    <p:spTree>
      <p:nvGrpSpPr>
        <p:cNvPr id="1421" name="Shape 1421"/>
        <p:cNvGrpSpPr/>
        <p:nvPr/>
      </p:nvGrpSpPr>
      <p:grpSpPr>
        <a:xfrm>
          <a:off x="0" y="0"/>
          <a:ext cx="0" cy="0"/>
          <a:chOff x="0" y="0"/>
          <a:chExt cx="0" cy="0"/>
        </a:xfrm>
      </p:grpSpPr>
      <p:sp>
        <p:nvSpPr>
          <p:cNvPr id="1422" name="Google Shape;1422;p144"/>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23" name="Google Shape;1423;p144"/>
          <p:cNvSpPr txBox="1"/>
          <p:nvPr>
            <p:ph idx="1" type="body"/>
          </p:nvPr>
        </p:nvSpPr>
        <p:spPr>
          <a:xfrm>
            <a:off x="1102200" y="5212665"/>
            <a:ext cx="9987600" cy="524700"/>
          </a:xfrm>
          <a:prstGeom prst="rect">
            <a:avLst/>
          </a:prstGeom>
        </p:spPr>
        <p:txBody>
          <a:bodyPr anchorCtr="0" anchor="t" bIns="121900" lIns="121900" spcFirstLastPara="1" rIns="121900" wrap="square" tIns="121900">
            <a:noAutofit/>
          </a:bodyPr>
          <a:lstStyle>
            <a:lvl1pPr indent="-349250" lvl="0" marL="457200" rtl="0" algn="ctr">
              <a:spcBef>
                <a:spcPts val="800"/>
              </a:spcBef>
              <a:spcAft>
                <a:spcPts val="0"/>
              </a:spcAft>
              <a:buSzPts val="1900"/>
              <a:buChar char="●"/>
              <a:defRPr sz="1900"/>
            </a:lvl1pPr>
            <a:lvl2pPr indent="-349250" lvl="1" marL="914400" rtl="0" algn="ctr">
              <a:spcBef>
                <a:spcPts val="600"/>
              </a:spcBef>
              <a:spcAft>
                <a:spcPts val="0"/>
              </a:spcAft>
              <a:buSzPts val="1900"/>
              <a:buChar char="○"/>
              <a:defRPr sz="1900"/>
            </a:lvl2pPr>
            <a:lvl3pPr indent="-349250" lvl="2" marL="1371600" rtl="0" algn="ctr">
              <a:spcBef>
                <a:spcPts val="600"/>
              </a:spcBef>
              <a:spcAft>
                <a:spcPts val="0"/>
              </a:spcAft>
              <a:buSzPts val="1900"/>
              <a:buChar char="■"/>
              <a:defRPr sz="1900"/>
            </a:lvl3pPr>
            <a:lvl4pPr indent="-349250" lvl="3" marL="1828800" rtl="0" algn="ctr">
              <a:spcBef>
                <a:spcPts val="500"/>
              </a:spcBef>
              <a:spcAft>
                <a:spcPts val="0"/>
              </a:spcAft>
              <a:buSzPts val="1900"/>
              <a:buChar char="●"/>
              <a:defRPr sz="1900"/>
            </a:lvl4pPr>
            <a:lvl5pPr indent="-349250" lvl="4" marL="2286000" rtl="0" algn="ctr">
              <a:spcBef>
                <a:spcPts val="500"/>
              </a:spcBef>
              <a:spcAft>
                <a:spcPts val="0"/>
              </a:spcAft>
              <a:buSzPts val="1900"/>
              <a:buChar char="○"/>
              <a:defRPr sz="1900"/>
            </a:lvl5pPr>
            <a:lvl6pPr indent="-349250" lvl="5" marL="2743200" rtl="0" algn="ctr">
              <a:spcBef>
                <a:spcPts val="500"/>
              </a:spcBef>
              <a:spcAft>
                <a:spcPts val="0"/>
              </a:spcAft>
              <a:buSzPts val="1900"/>
              <a:buChar char="■"/>
              <a:defRPr sz="1900"/>
            </a:lvl6pPr>
            <a:lvl7pPr indent="-349250" lvl="6" marL="3200400" rtl="0" algn="ctr">
              <a:spcBef>
                <a:spcPts val="500"/>
              </a:spcBef>
              <a:spcAft>
                <a:spcPts val="0"/>
              </a:spcAft>
              <a:buSzPts val="1900"/>
              <a:buChar char="●"/>
              <a:defRPr sz="1900"/>
            </a:lvl7pPr>
            <a:lvl8pPr indent="-349250" lvl="7" marL="3657600" rtl="0" algn="ctr">
              <a:spcBef>
                <a:spcPts val="500"/>
              </a:spcBef>
              <a:spcAft>
                <a:spcPts val="0"/>
              </a:spcAft>
              <a:buSzPts val="1900"/>
              <a:buChar char="○"/>
              <a:defRPr sz="1900"/>
            </a:lvl8pPr>
            <a:lvl9pPr indent="-349250" lvl="8" marL="4114800" rtl="0" algn="ctr">
              <a:spcBef>
                <a:spcPts val="500"/>
              </a:spcBef>
              <a:spcAft>
                <a:spcPts val="0"/>
              </a:spcAft>
              <a:buSzPts val="1900"/>
              <a:buChar char="■"/>
              <a:defRPr sz="1900"/>
            </a:lvl9pPr>
          </a:lstStyle>
          <a:p/>
        </p:txBody>
      </p:sp>
      <p:sp>
        <p:nvSpPr>
          <p:cNvPr id="1424" name="Google Shape;1424;p144"/>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1425" name="Google Shape;1425;p144"/>
          <p:cNvSpPr txBox="1"/>
          <p:nvPr>
            <p:ph idx="2" type="subTitle"/>
          </p:nvPr>
        </p:nvSpPr>
        <p:spPr>
          <a:xfrm>
            <a:off x="1102200" y="1239700"/>
            <a:ext cx="9987600" cy="43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op, logos bottom">
  <p:cSld name="CUSTOM_3_1_1">
    <p:bg>
      <p:bgPr>
        <a:blipFill>
          <a:blip r:embed="rId2">
            <a:alphaModFix/>
          </a:blip>
          <a:stretch>
            <a:fillRect/>
          </a:stretch>
        </a:blipFill>
      </p:bgPr>
    </p:bg>
    <p:spTree>
      <p:nvGrpSpPr>
        <p:cNvPr id="1426" name="Shape 1426"/>
        <p:cNvGrpSpPr/>
        <p:nvPr/>
      </p:nvGrpSpPr>
      <p:grpSpPr>
        <a:xfrm>
          <a:off x="0" y="0"/>
          <a:ext cx="0" cy="0"/>
          <a:chOff x="0" y="0"/>
          <a:chExt cx="0" cy="0"/>
        </a:xfrm>
      </p:grpSpPr>
      <p:sp>
        <p:nvSpPr>
          <p:cNvPr id="1427" name="Google Shape;1427;p145"/>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28" name="Google Shape;1428;p145"/>
          <p:cNvSpPr txBox="1"/>
          <p:nvPr>
            <p:ph idx="1" type="body"/>
          </p:nvPr>
        </p:nvSpPr>
        <p:spPr>
          <a:xfrm>
            <a:off x="1102200" y="2016075"/>
            <a:ext cx="9987600" cy="1172400"/>
          </a:xfrm>
          <a:prstGeom prst="rect">
            <a:avLst/>
          </a:prstGeom>
        </p:spPr>
        <p:txBody>
          <a:bodyPr anchorCtr="0" anchor="b" bIns="121900" lIns="121900" spcFirstLastPara="1" rIns="121900" wrap="square" tIns="121900">
            <a:noAutofit/>
          </a:bodyPr>
          <a:lstStyle>
            <a:lvl1pPr indent="-349250" lvl="0" marL="457200" rtl="0" algn="ctr">
              <a:spcBef>
                <a:spcPts val="800"/>
              </a:spcBef>
              <a:spcAft>
                <a:spcPts val="0"/>
              </a:spcAft>
              <a:buSzPts val="1900"/>
              <a:buChar char="●"/>
              <a:defRPr sz="1900"/>
            </a:lvl1pPr>
            <a:lvl2pPr indent="-349250" lvl="1" marL="914400" rtl="0" algn="ctr">
              <a:spcBef>
                <a:spcPts val="600"/>
              </a:spcBef>
              <a:spcAft>
                <a:spcPts val="0"/>
              </a:spcAft>
              <a:buSzPts val="1900"/>
              <a:buChar char="○"/>
              <a:defRPr sz="1900"/>
            </a:lvl2pPr>
            <a:lvl3pPr indent="-349250" lvl="2" marL="1371600" rtl="0" algn="ctr">
              <a:spcBef>
                <a:spcPts val="600"/>
              </a:spcBef>
              <a:spcAft>
                <a:spcPts val="0"/>
              </a:spcAft>
              <a:buSzPts val="1900"/>
              <a:buChar char="■"/>
              <a:defRPr sz="1900"/>
            </a:lvl3pPr>
            <a:lvl4pPr indent="-349250" lvl="3" marL="1828800" rtl="0" algn="ctr">
              <a:spcBef>
                <a:spcPts val="500"/>
              </a:spcBef>
              <a:spcAft>
                <a:spcPts val="0"/>
              </a:spcAft>
              <a:buSzPts val="1900"/>
              <a:buChar char="●"/>
              <a:defRPr sz="1900"/>
            </a:lvl4pPr>
            <a:lvl5pPr indent="-349250" lvl="4" marL="2286000" rtl="0" algn="ctr">
              <a:spcBef>
                <a:spcPts val="500"/>
              </a:spcBef>
              <a:spcAft>
                <a:spcPts val="0"/>
              </a:spcAft>
              <a:buSzPts val="1900"/>
              <a:buChar char="○"/>
              <a:defRPr sz="1900"/>
            </a:lvl5pPr>
            <a:lvl6pPr indent="-349250" lvl="5" marL="2743200" rtl="0" algn="ctr">
              <a:spcBef>
                <a:spcPts val="500"/>
              </a:spcBef>
              <a:spcAft>
                <a:spcPts val="0"/>
              </a:spcAft>
              <a:buSzPts val="1900"/>
              <a:buChar char="■"/>
              <a:defRPr sz="1900"/>
            </a:lvl6pPr>
            <a:lvl7pPr indent="-349250" lvl="6" marL="3200400" rtl="0" algn="ctr">
              <a:spcBef>
                <a:spcPts val="500"/>
              </a:spcBef>
              <a:spcAft>
                <a:spcPts val="0"/>
              </a:spcAft>
              <a:buSzPts val="1900"/>
              <a:buChar char="●"/>
              <a:defRPr sz="1900"/>
            </a:lvl7pPr>
            <a:lvl8pPr indent="-349250" lvl="7" marL="3657600" rtl="0" algn="ctr">
              <a:spcBef>
                <a:spcPts val="500"/>
              </a:spcBef>
              <a:spcAft>
                <a:spcPts val="0"/>
              </a:spcAft>
              <a:buSzPts val="1900"/>
              <a:buChar char="○"/>
              <a:defRPr sz="1900"/>
            </a:lvl8pPr>
            <a:lvl9pPr indent="-349250" lvl="8" marL="4114800" rtl="0" algn="ctr">
              <a:spcBef>
                <a:spcPts val="500"/>
              </a:spcBef>
              <a:spcAft>
                <a:spcPts val="0"/>
              </a:spcAft>
              <a:buSzPts val="1900"/>
              <a:buChar char="■"/>
              <a:defRPr sz="1900"/>
            </a:lvl9pPr>
          </a:lstStyle>
          <a:p/>
        </p:txBody>
      </p:sp>
      <p:sp>
        <p:nvSpPr>
          <p:cNvPr id="1429" name="Google Shape;1429;p145"/>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1430" name="Google Shape;1430;p145"/>
          <p:cNvSpPr txBox="1"/>
          <p:nvPr>
            <p:ph idx="2" type="subTitle"/>
          </p:nvPr>
        </p:nvSpPr>
        <p:spPr>
          <a:xfrm>
            <a:off x="1102200" y="1239700"/>
            <a:ext cx="9987600" cy="43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s top, text bottom">
  <p:cSld name="CUSTOM_3_1_1_1">
    <p:bg>
      <p:bgPr>
        <a:blipFill>
          <a:blip r:embed="rId2">
            <a:alphaModFix/>
          </a:blip>
          <a:stretch>
            <a:fillRect/>
          </a:stretch>
        </a:blipFill>
      </p:bgPr>
    </p:bg>
    <p:spTree>
      <p:nvGrpSpPr>
        <p:cNvPr id="1431" name="Shape 1431"/>
        <p:cNvGrpSpPr/>
        <p:nvPr/>
      </p:nvGrpSpPr>
      <p:grpSpPr>
        <a:xfrm>
          <a:off x="0" y="0"/>
          <a:ext cx="0" cy="0"/>
          <a:chOff x="0" y="0"/>
          <a:chExt cx="0" cy="0"/>
        </a:xfrm>
      </p:grpSpPr>
      <p:sp>
        <p:nvSpPr>
          <p:cNvPr id="1432" name="Google Shape;1432;p146"/>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33" name="Google Shape;1433;p146"/>
          <p:cNvSpPr txBox="1"/>
          <p:nvPr>
            <p:ph idx="1" type="body"/>
          </p:nvPr>
        </p:nvSpPr>
        <p:spPr>
          <a:xfrm>
            <a:off x="1102200" y="4984083"/>
            <a:ext cx="9987600" cy="954300"/>
          </a:xfrm>
          <a:prstGeom prst="rect">
            <a:avLst/>
          </a:prstGeom>
        </p:spPr>
        <p:txBody>
          <a:bodyPr anchorCtr="0" anchor="t" bIns="121900" lIns="121900" spcFirstLastPara="1" rIns="121900" wrap="square" tIns="121900">
            <a:noAutofit/>
          </a:bodyPr>
          <a:lstStyle>
            <a:lvl1pPr indent="-349250" lvl="0" marL="457200" rtl="0" algn="ctr">
              <a:spcBef>
                <a:spcPts val="800"/>
              </a:spcBef>
              <a:spcAft>
                <a:spcPts val="0"/>
              </a:spcAft>
              <a:buSzPts val="1900"/>
              <a:buChar char="●"/>
              <a:defRPr sz="1900"/>
            </a:lvl1pPr>
            <a:lvl2pPr indent="-349250" lvl="1" marL="914400" rtl="0" algn="ctr">
              <a:spcBef>
                <a:spcPts val="600"/>
              </a:spcBef>
              <a:spcAft>
                <a:spcPts val="0"/>
              </a:spcAft>
              <a:buSzPts val="1900"/>
              <a:buChar char="○"/>
              <a:defRPr sz="1900"/>
            </a:lvl2pPr>
            <a:lvl3pPr indent="-349250" lvl="2" marL="1371600" rtl="0" algn="ctr">
              <a:spcBef>
                <a:spcPts val="600"/>
              </a:spcBef>
              <a:spcAft>
                <a:spcPts val="0"/>
              </a:spcAft>
              <a:buSzPts val="1900"/>
              <a:buChar char="■"/>
              <a:defRPr sz="1900"/>
            </a:lvl3pPr>
            <a:lvl4pPr indent="-349250" lvl="3" marL="1828800" rtl="0" algn="ctr">
              <a:spcBef>
                <a:spcPts val="500"/>
              </a:spcBef>
              <a:spcAft>
                <a:spcPts val="0"/>
              </a:spcAft>
              <a:buSzPts val="1900"/>
              <a:buChar char="●"/>
              <a:defRPr sz="1900"/>
            </a:lvl4pPr>
            <a:lvl5pPr indent="-349250" lvl="4" marL="2286000" rtl="0" algn="ctr">
              <a:spcBef>
                <a:spcPts val="500"/>
              </a:spcBef>
              <a:spcAft>
                <a:spcPts val="0"/>
              </a:spcAft>
              <a:buSzPts val="1900"/>
              <a:buChar char="○"/>
              <a:defRPr sz="1900"/>
            </a:lvl5pPr>
            <a:lvl6pPr indent="-349250" lvl="5" marL="2743200" rtl="0" algn="ctr">
              <a:spcBef>
                <a:spcPts val="500"/>
              </a:spcBef>
              <a:spcAft>
                <a:spcPts val="0"/>
              </a:spcAft>
              <a:buSzPts val="1900"/>
              <a:buChar char="■"/>
              <a:defRPr sz="1900"/>
            </a:lvl6pPr>
            <a:lvl7pPr indent="-349250" lvl="6" marL="3200400" rtl="0" algn="ctr">
              <a:spcBef>
                <a:spcPts val="500"/>
              </a:spcBef>
              <a:spcAft>
                <a:spcPts val="0"/>
              </a:spcAft>
              <a:buSzPts val="1900"/>
              <a:buChar char="●"/>
              <a:defRPr sz="1900"/>
            </a:lvl7pPr>
            <a:lvl8pPr indent="-349250" lvl="7" marL="3657600" rtl="0" algn="ctr">
              <a:spcBef>
                <a:spcPts val="500"/>
              </a:spcBef>
              <a:spcAft>
                <a:spcPts val="0"/>
              </a:spcAft>
              <a:buSzPts val="1900"/>
              <a:buChar char="○"/>
              <a:defRPr sz="1900"/>
            </a:lvl8pPr>
            <a:lvl9pPr indent="-349250" lvl="8" marL="4114800" rtl="0" algn="ctr">
              <a:spcBef>
                <a:spcPts val="500"/>
              </a:spcBef>
              <a:spcAft>
                <a:spcPts val="0"/>
              </a:spcAft>
              <a:buSzPts val="1900"/>
              <a:buChar char="■"/>
              <a:defRPr sz="1900"/>
            </a:lvl9pPr>
          </a:lstStyle>
          <a:p/>
        </p:txBody>
      </p:sp>
      <p:sp>
        <p:nvSpPr>
          <p:cNvPr id="1434" name="Google Shape;1434;p146"/>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1435" name="Google Shape;1435;p146"/>
          <p:cNvSpPr txBox="1"/>
          <p:nvPr>
            <p:ph idx="2" type="subTitle"/>
          </p:nvPr>
        </p:nvSpPr>
        <p:spPr>
          <a:xfrm>
            <a:off x="1102200" y="1239700"/>
            <a:ext cx="9987600" cy="43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eft, logos right">
  <p:cSld name="CUSTOM_3_1_1_1_1">
    <p:bg>
      <p:bgPr>
        <a:blipFill>
          <a:blip r:embed="rId2">
            <a:alphaModFix/>
          </a:blip>
          <a:stretch>
            <a:fillRect/>
          </a:stretch>
        </a:blipFill>
      </p:bgPr>
    </p:bg>
    <p:spTree>
      <p:nvGrpSpPr>
        <p:cNvPr id="1436" name="Shape 1436"/>
        <p:cNvGrpSpPr/>
        <p:nvPr/>
      </p:nvGrpSpPr>
      <p:grpSpPr>
        <a:xfrm>
          <a:off x="0" y="0"/>
          <a:ext cx="0" cy="0"/>
          <a:chOff x="0" y="0"/>
          <a:chExt cx="0" cy="0"/>
        </a:xfrm>
      </p:grpSpPr>
      <p:sp>
        <p:nvSpPr>
          <p:cNvPr id="1437" name="Google Shape;1437;p147"/>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38" name="Google Shape;1438;p147"/>
          <p:cNvSpPr txBox="1"/>
          <p:nvPr>
            <p:ph idx="1" type="body"/>
          </p:nvPr>
        </p:nvSpPr>
        <p:spPr>
          <a:xfrm>
            <a:off x="1102267" y="2167900"/>
            <a:ext cx="4779900" cy="3374100"/>
          </a:xfrm>
          <a:prstGeom prst="rect">
            <a:avLst/>
          </a:prstGeom>
        </p:spPr>
        <p:txBody>
          <a:bodyPr anchorCtr="0" anchor="t" bIns="121900" lIns="121900" spcFirstLastPara="1" rIns="121900" wrap="square" tIns="121900">
            <a:noAutofit/>
          </a:bodyPr>
          <a:lstStyle>
            <a:lvl1pPr indent="-311150" lvl="0" marL="457200" rtl="0">
              <a:spcBef>
                <a:spcPts val="800"/>
              </a:spcBef>
              <a:spcAft>
                <a:spcPts val="0"/>
              </a:spcAft>
              <a:buSzPts val="1300"/>
              <a:buChar char="●"/>
              <a:defRPr/>
            </a:lvl1pPr>
            <a:lvl2pPr indent="-311150" lvl="1" marL="914400" rtl="0">
              <a:spcBef>
                <a:spcPts val="0"/>
              </a:spcBef>
              <a:spcAft>
                <a:spcPts val="0"/>
              </a:spcAft>
              <a:buSzPts val="1300"/>
              <a:buChar char="○"/>
              <a:defRPr/>
            </a:lvl2pPr>
            <a:lvl3pPr indent="-311150" lvl="2" marL="1371600" rtl="0">
              <a:spcBef>
                <a:spcPts val="0"/>
              </a:spcBef>
              <a:spcAft>
                <a:spcPts val="0"/>
              </a:spcAft>
              <a:buSzPts val="1300"/>
              <a:buChar char="■"/>
              <a:defRPr/>
            </a:lvl3pPr>
            <a:lvl4pPr indent="-311150" lvl="3" marL="1828800" rtl="0">
              <a:spcBef>
                <a:spcPts val="0"/>
              </a:spcBef>
              <a:spcAft>
                <a:spcPts val="0"/>
              </a:spcAft>
              <a:buSzPts val="1300"/>
              <a:buChar char="●"/>
              <a:defRPr/>
            </a:lvl4pPr>
            <a:lvl5pPr indent="-311150" lvl="4" marL="2286000" rtl="0">
              <a:spcBef>
                <a:spcPts val="0"/>
              </a:spcBef>
              <a:spcAft>
                <a:spcPts val="0"/>
              </a:spcAft>
              <a:buSzPts val="1300"/>
              <a:buChar char="○"/>
              <a:defRPr/>
            </a:lvl5pPr>
            <a:lvl6pPr indent="-311150" lvl="5" marL="2743200" rtl="0">
              <a:spcBef>
                <a:spcPts val="0"/>
              </a:spcBef>
              <a:spcAft>
                <a:spcPts val="0"/>
              </a:spcAft>
              <a:buSzPts val="1300"/>
              <a:buChar char="■"/>
              <a:defRPr/>
            </a:lvl6pPr>
            <a:lvl7pPr indent="-311150" lvl="6" marL="3200400" rtl="0">
              <a:spcBef>
                <a:spcPts val="0"/>
              </a:spcBef>
              <a:spcAft>
                <a:spcPts val="0"/>
              </a:spcAft>
              <a:buSzPts val="1300"/>
              <a:buChar char="●"/>
              <a:defRPr/>
            </a:lvl7pPr>
            <a:lvl8pPr indent="-311150" lvl="7" marL="3657600" rtl="0">
              <a:spcBef>
                <a:spcPts val="0"/>
              </a:spcBef>
              <a:spcAft>
                <a:spcPts val="0"/>
              </a:spcAft>
              <a:buSzPts val="1300"/>
              <a:buChar char="○"/>
              <a:defRPr/>
            </a:lvl8pPr>
            <a:lvl9pPr indent="-311150" lvl="8" marL="4114800" rtl="0">
              <a:spcBef>
                <a:spcPts val="0"/>
              </a:spcBef>
              <a:spcAft>
                <a:spcPts val="0"/>
              </a:spcAft>
              <a:buSzPts val="1300"/>
              <a:buChar char="■"/>
              <a:defRPr/>
            </a:lvl9pPr>
          </a:lstStyle>
          <a:p/>
        </p:txBody>
      </p:sp>
      <p:sp>
        <p:nvSpPr>
          <p:cNvPr id="1439" name="Google Shape;1439;p147"/>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1440" name="Google Shape;1440;p147"/>
          <p:cNvSpPr txBox="1"/>
          <p:nvPr>
            <p:ph idx="2" type="subTitle"/>
          </p:nvPr>
        </p:nvSpPr>
        <p:spPr>
          <a:xfrm>
            <a:off x="1102200" y="1239700"/>
            <a:ext cx="9987600" cy="43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s left, text right">
  <p:cSld name="CUSTOM_3_1_1_1_1_1">
    <p:bg>
      <p:bgPr>
        <a:blipFill>
          <a:blip r:embed="rId2">
            <a:alphaModFix/>
          </a:blip>
          <a:stretch>
            <a:fillRect/>
          </a:stretch>
        </a:blipFill>
      </p:bgPr>
    </p:bg>
    <p:spTree>
      <p:nvGrpSpPr>
        <p:cNvPr id="1441" name="Shape 1441"/>
        <p:cNvGrpSpPr/>
        <p:nvPr/>
      </p:nvGrpSpPr>
      <p:grpSpPr>
        <a:xfrm>
          <a:off x="0" y="0"/>
          <a:ext cx="0" cy="0"/>
          <a:chOff x="0" y="0"/>
          <a:chExt cx="0" cy="0"/>
        </a:xfrm>
      </p:grpSpPr>
      <p:sp>
        <p:nvSpPr>
          <p:cNvPr id="1442" name="Google Shape;1442;p148"/>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43" name="Google Shape;1443;p148"/>
          <p:cNvSpPr txBox="1"/>
          <p:nvPr>
            <p:ph idx="1" type="body"/>
          </p:nvPr>
        </p:nvSpPr>
        <p:spPr>
          <a:xfrm>
            <a:off x="6309800" y="2167900"/>
            <a:ext cx="4779900" cy="3382500"/>
          </a:xfrm>
          <a:prstGeom prst="rect">
            <a:avLst/>
          </a:prstGeom>
        </p:spPr>
        <p:txBody>
          <a:bodyPr anchorCtr="0" anchor="t" bIns="121900" lIns="121900" spcFirstLastPara="1" rIns="121900" wrap="square" tIns="121900">
            <a:noAutofit/>
          </a:bodyPr>
          <a:lstStyle>
            <a:lvl1pPr indent="-311150" lvl="0" marL="457200" rtl="0">
              <a:spcBef>
                <a:spcPts val="800"/>
              </a:spcBef>
              <a:spcAft>
                <a:spcPts val="0"/>
              </a:spcAft>
              <a:buSzPts val="1300"/>
              <a:buChar char="●"/>
              <a:defRPr/>
            </a:lvl1pPr>
            <a:lvl2pPr indent="-311150" lvl="1" marL="914400" rtl="0">
              <a:spcBef>
                <a:spcPts val="0"/>
              </a:spcBef>
              <a:spcAft>
                <a:spcPts val="0"/>
              </a:spcAft>
              <a:buSzPts val="1300"/>
              <a:buChar char="○"/>
              <a:defRPr/>
            </a:lvl2pPr>
            <a:lvl3pPr indent="-311150" lvl="2" marL="1371600" rtl="0">
              <a:spcBef>
                <a:spcPts val="0"/>
              </a:spcBef>
              <a:spcAft>
                <a:spcPts val="0"/>
              </a:spcAft>
              <a:buSzPts val="1300"/>
              <a:buChar char="■"/>
              <a:defRPr/>
            </a:lvl3pPr>
            <a:lvl4pPr indent="-311150" lvl="3" marL="1828800" rtl="0">
              <a:spcBef>
                <a:spcPts val="0"/>
              </a:spcBef>
              <a:spcAft>
                <a:spcPts val="0"/>
              </a:spcAft>
              <a:buSzPts val="1300"/>
              <a:buChar char="●"/>
              <a:defRPr/>
            </a:lvl4pPr>
            <a:lvl5pPr indent="-311150" lvl="4" marL="2286000" rtl="0">
              <a:spcBef>
                <a:spcPts val="0"/>
              </a:spcBef>
              <a:spcAft>
                <a:spcPts val="0"/>
              </a:spcAft>
              <a:buSzPts val="1300"/>
              <a:buChar char="○"/>
              <a:defRPr/>
            </a:lvl5pPr>
            <a:lvl6pPr indent="-311150" lvl="5" marL="2743200" rtl="0">
              <a:spcBef>
                <a:spcPts val="0"/>
              </a:spcBef>
              <a:spcAft>
                <a:spcPts val="0"/>
              </a:spcAft>
              <a:buSzPts val="1300"/>
              <a:buChar char="■"/>
              <a:defRPr/>
            </a:lvl6pPr>
            <a:lvl7pPr indent="-311150" lvl="6" marL="3200400" rtl="0">
              <a:spcBef>
                <a:spcPts val="0"/>
              </a:spcBef>
              <a:spcAft>
                <a:spcPts val="0"/>
              </a:spcAft>
              <a:buSzPts val="1300"/>
              <a:buChar char="●"/>
              <a:defRPr/>
            </a:lvl7pPr>
            <a:lvl8pPr indent="-311150" lvl="7" marL="3657600" rtl="0">
              <a:spcBef>
                <a:spcPts val="0"/>
              </a:spcBef>
              <a:spcAft>
                <a:spcPts val="0"/>
              </a:spcAft>
              <a:buSzPts val="1300"/>
              <a:buChar char="○"/>
              <a:defRPr/>
            </a:lvl8pPr>
            <a:lvl9pPr indent="-311150" lvl="8" marL="4114800" rtl="0">
              <a:spcBef>
                <a:spcPts val="0"/>
              </a:spcBef>
              <a:spcAft>
                <a:spcPts val="0"/>
              </a:spcAft>
              <a:buSzPts val="1300"/>
              <a:buChar char="■"/>
              <a:defRPr/>
            </a:lvl9pPr>
          </a:lstStyle>
          <a:p/>
        </p:txBody>
      </p:sp>
      <p:sp>
        <p:nvSpPr>
          <p:cNvPr id="1444" name="Google Shape;1444;p148"/>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1445" name="Google Shape;1445;p148"/>
          <p:cNvSpPr txBox="1"/>
          <p:nvPr>
            <p:ph idx="2" type="subTitle"/>
          </p:nvPr>
        </p:nvSpPr>
        <p:spPr>
          <a:xfrm>
            <a:off x="1102200" y="1239700"/>
            <a:ext cx="9987600" cy="43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file left, text right">
  <p:cSld name="CUSTOM_3_1_1_1_1_1_1">
    <p:bg>
      <p:bgPr>
        <a:blipFill>
          <a:blip r:embed="rId2">
            <a:alphaModFix/>
          </a:blip>
          <a:stretch>
            <a:fillRect/>
          </a:stretch>
        </a:blipFill>
      </p:bgPr>
    </p:bg>
    <p:spTree>
      <p:nvGrpSpPr>
        <p:cNvPr id="1446" name="Shape 1446"/>
        <p:cNvGrpSpPr/>
        <p:nvPr/>
      </p:nvGrpSpPr>
      <p:grpSpPr>
        <a:xfrm>
          <a:off x="0" y="0"/>
          <a:ext cx="0" cy="0"/>
          <a:chOff x="0" y="0"/>
          <a:chExt cx="0" cy="0"/>
        </a:xfrm>
      </p:grpSpPr>
      <p:sp>
        <p:nvSpPr>
          <p:cNvPr id="1447" name="Google Shape;1447;p149"/>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48" name="Google Shape;1448;p149"/>
          <p:cNvSpPr txBox="1"/>
          <p:nvPr>
            <p:ph idx="1" type="body"/>
          </p:nvPr>
        </p:nvSpPr>
        <p:spPr>
          <a:xfrm>
            <a:off x="6579633" y="2731900"/>
            <a:ext cx="4509900" cy="2607300"/>
          </a:xfrm>
          <a:prstGeom prst="rect">
            <a:avLst/>
          </a:prstGeom>
        </p:spPr>
        <p:txBody>
          <a:bodyPr anchorCtr="0" anchor="t" bIns="121900" lIns="121900" spcFirstLastPara="1" rIns="121900" wrap="square" tIns="121900">
            <a:noAutofit/>
          </a:bodyPr>
          <a:lstStyle>
            <a:lvl1pPr indent="-330200" lvl="0" marL="457200" rtl="0">
              <a:spcBef>
                <a:spcPts val="8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449" name="Google Shape;1449;p149"/>
          <p:cNvSpPr txBox="1"/>
          <p:nvPr>
            <p:ph idx="2" type="subTitle"/>
          </p:nvPr>
        </p:nvSpPr>
        <p:spPr>
          <a:xfrm>
            <a:off x="6591100" y="2446000"/>
            <a:ext cx="4509900" cy="438300"/>
          </a:xfrm>
          <a:prstGeom prst="rect">
            <a:avLst/>
          </a:prstGeom>
        </p:spPr>
        <p:txBody>
          <a:bodyPr anchorCtr="0" anchor="b" bIns="121900" lIns="121900" spcFirstLastPara="1" rIns="121900" wrap="square" tIns="12190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450" name="Google Shape;1450;p149"/>
          <p:cNvSpPr txBox="1"/>
          <p:nvPr>
            <p:ph idx="3" type="subTitle"/>
          </p:nvPr>
        </p:nvSpPr>
        <p:spPr>
          <a:xfrm>
            <a:off x="1102200" y="3500419"/>
            <a:ext cx="4150500" cy="17715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b="1">
                <a:solidFill>
                  <a:srgbClr val="004153"/>
                </a:solidFill>
              </a:defRPr>
            </a:lvl1pPr>
            <a:lvl2pPr lvl="1" rtl="0">
              <a:spcBef>
                <a:spcPts val="800"/>
              </a:spcBef>
              <a:spcAft>
                <a:spcPts val="0"/>
              </a:spcAft>
              <a:buNone/>
              <a:defRPr b="1">
                <a:solidFill>
                  <a:srgbClr val="004153"/>
                </a:solidFill>
              </a:defRPr>
            </a:lvl2pPr>
            <a:lvl3pPr lvl="2" rtl="0">
              <a:spcBef>
                <a:spcPts val="800"/>
              </a:spcBef>
              <a:spcAft>
                <a:spcPts val="0"/>
              </a:spcAft>
              <a:buNone/>
              <a:defRPr b="1">
                <a:solidFill>
                  <a:srgbClr val="004153"/>
                </a:solidFill>
              </a:defRPr>
            </a:lvl3pPr>
            <a:lvl4pPr lvl="3" rtl="0">
              <a:spcBef>
                <a:spcPts val="800"/>
              </a:spcBef>
              <a:spcAft>
                <a:spcPts val="0"/>
              </a:spcAft>
              <a:buNone/>
              <a:defRPr b="1">
                <a:solidFill>
                  <a:srgbClr val="004153"/>
                </a:solidFill>
              </a:defRPr>
            </a:lvl4pPr>
            <a:lvl5pPr lvl="4" rtl="0">
              <a:spcBef>
                <a:spcPts val="800"/>
              </a:spcBef>
              <a:spcAft>
                <a:spcPts val="0"/>
              </a:spcAft>
              <a:buNone/>
              <a:defRPr b="1">
                <a:solidFill>
                  <a:srgbClr val="004153"/>
                </a:solidFill>
              </a:defRPr>
            </a:lvl5pPr>
            <a:lvl6pPr lvl="5" rtl="0">
              <a:spcBef>
                <a:spcPts val="800"/>
              </a:spcBef>
              <a:spcAft>
                <a:spcPts val="0"/>
              </a:spcAft>
              <a:buNone/>
              <a:defRPr b="1">
                <a:solidFill>
                  <a:srgbClr val="004153"/>
                </a:solidFill>
              </a:defRPr>
            </a:lvl6pPr>
            <a:lvl7pPr lvl="6" rtl="0">
              <a:spcBef>
                <a:spcPts val="800"/>
              </a:spcBef>
              <a:spcAft>
                <a:spcPts val="0"/>
              </a:spcAft>
              <a:buNone/>
              <a:defRPr b="1">
                <a:solidFill>
                  <a:srgbClr val="004153"/>
                </a:solidFill>
              </a:defRPr>
            </a:lvl7pPr>
            <a:lvl8pPr lvl="7" rtl="0">
              <a:spcBef>
                <a:spcPts val="800"/>
              </a:spcBef>
              <a:spcAft>
                <a:spcPts val="0"/>
              </a:spcAft>
              <a:buNone/>
              <a:defRPr b="1">
                <a:solidFill>
                  <a:srgbClr val="004153"/>
                </a:solidFill>
              </a:defRPr>
            </a:lvl8pPr>
            <a:lvl9pPr lvl="8" rtl="0">
              <a:spcBef>
                <a:spcPts val="800"/>
              </a:spcBef>
              <a:spcAft>
                <a:spcPts val="0"/>
              </a:spcAft>
              <a:buNone/>
              <a:defRPr b="1">
                <a:solidFill>
                  <a:srgbClr val="004153"/>
                </a:solidFill>
              </a:defRPr>
            </a:lvl9pPr>
          </a:lstStyle>
          <a:p/>
        </p:txBody>
      </p:sp>
      <p:sp>
        <p:nvSpPr>
          <p:cNvPr id="1451" name="Google Shape;1451;p149"/>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1452" name="Google Shape;1452;p149"/>
          <p:cNvSpPr txBox="1"/>
          <p:nvPr>
            <p:ph idx="4" type="subTitle"/>
          </p:nvPr>
        </p:nvSpPr>
        <p:spPr>
          <a:xfrm>
            <a:off x="1102200" y="1239700"/>
            <a:ext cx="9987600" cy="43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p:cSld name="TITLE_1">
    <p:bg>
      <p:bgPr>
        <a:blipFill>
          <a:blip r:embed="rId2">
            <a:alphaModFix/>
          </a:blip>
          <a:stretch>
            <a:fillRect/>
          </a:stretch>
        </a:blipFill>
      </p:bgPr>
    </p:bg>
    <p:spTree>
      <p:nvGrpSpPr>
        <p:cNvPr id="1453" name="Shape 1453"/>
        <p:cNvGrpSpPr/>
        <p:nvPr/>
      </p:nvGrpSpPr>
      <p:grpSpPr>
        <a:xfrm>
          <a:off x="0" y="0"/>
          <a:ext cx="0" cy="0"/>
          <a:chOff x="0" y="0"/>
          <a:chExt cx="0" cy="0"/>
        </a:xfrm>
      </p:grpSpPr>
      <p:sp>
        <p:nvSpPr>
          <p:cNvPr id="1454" name="Google Shape;1454;p150"/>
          <p:cNvSpPr txBox="1"/>
          <p:nvPr>
            <p:ph type="title"/>
          </p:nvPr>
        </p:nvSpPr>
        <p:spPr>
          <a:xfrm>
            <a:off x="2429100" y="2895600"/>
            <a:ext cx="7924800" cy="914400"/>
          </a:xfrm>
          <a:prstGeom prst="rect">
            <a:avLst/>
          </a:prstGeom>
        </p:spPr>
        <p:txBody>
          <a:bodyPr anchorCtr="0" anchor="b" bIns="121900" lIns="121900" spcFirstLastPara="1" rIns="121900" wrap="square" tIns="121900">
            <a:noAutofit/>
          </a:bodyPr>
          <a:lstStyle>
            <a:lvl1pPr lvl="0" rtl="0">
              <a:spcBef>
                <a:spcPts val="0"/>
              </a:spcBef>
              <a:spcAft>
                <a:spcPts val="0"/>
              </a:spcAft>
              <a:buNone/>
              <a:defRPr b="1" sz="3200">
                <a:solidFill>
                  <a:schemeClr val="lt1"/>
                </a:solidFill>
                <a:latin typeface="Proxima Nova"/>
                <a:ea typeface="Proxima Nova"/>
                <a:cs typeface="Proxima Nova"/>
                <a:sym typeface="Proxima Nova"/>
              </a:defRPr>
            </a:lvl1pPr>
            <a:lvl2pPr lvl="1" rtl="0">
              <a:spcBef>
                <a:spcPts val="0"/>
              </a:spcBef>
              <a:spcAft>
                <a:spcPts val="0"/>
              </a:spcAft>
              <a:buNone/>
              <a:defRPr b="1" sz="3200">
                <a:solidFill>
                  <a:schemeClr val="lt1"/>
                </a:solidFill>
                <a:latin typeface="Proxima Nova"/>
                <a:ea typeface="Proxima Nova"/>
                <a:cs typeface="Proxima Nova"/>
                <a:sym typeface="Proxima Nova"/>
              </a:defRPr>
            </a:lvl2pPr>
            <a:lvl3pPr lvl="2" rtl="0">
              <a:spcBef>
                <a:spcPts val="0"/>
              </a:spcBef>
              <a:spcAft>
                <a:spcPts val="0"/>
              </a:spcAft>
              <a:buNone/>
              <a:defRPr b="1" sz="3200">
                <a:solidFill>
                  <a:schemeClr val="lt1"/>
                </a:solidFill>
                <a:latin typeface="Proxima Nova"/>
                <a:ea typeface="Proxima Nova"/>
                <a:cs typeface="Proxima Nova"/>
                <a:sym typeface="Proxima Nova"/>
              </a:defRPr>
            </a:lvl3pPr>
            <a:lvl4pPr lvl="3" rtl="0">
              <a:spcBef>
                <a:spcPts val="0"/>
              </a:spcBef>
              <a:spcAft>
                <a:spcPts val="0"/>
              </a:spcAft>
              <a:buNone/>
              <a:defRPr b="1" sz="3200">
                <a:solidFill>
                  <a:schemeClr val="lt1"/>
                </a:solidFill>
                <a:latin typeface="Proxima Nova"/>
                <a:ea typeface="Proxima Nova"/>
                <a:cs typeface="Proxima Nova"/>
                <a:sym typeface="Proxima Nova"/>
              </a:defRPr>
            </a:lvl4pPr>
            <a:lvl5pPr lvl="4" rtl="0">
              <a:spcBef>
                <a:spcPts val="0"/>
              </a:spcBef>
              <a:spcAft>
                <a:spcPts val="0"/>
              </a:spcAft>
              <a:buNone/>
              <a:defRPr b="1" sz="3200">
                <a:solidFill>
                  <a:schemeClr val="lt1"/>
                </a:solidFill>
                <a:latin typeface="Proxima Nova"/>
                <a:ea typeface="Proxima Nova"/>
                <a:cs typeface="Proxima Nova"/>
                <a:sym typeface="Proxima Nova"/>
              </a:defRPr>
            </a:lvl5pPr>
            <a:lvl6pPr lvl="5" rtl="0">
              <a:spcBef>
                <a:spcPts val="0"/>
              </a:spcBef>
              <a:spcAft>
                <a:spcPts val="0"/>
              </a:spcAft>
              <a:buNone/>
              <a:defRPr b="1" sz="3200">
                <a:solidFill>
                  <a:schemeClr val="lt1"/>
                </a:solidFill>
                <a:latin typeface="Proxima Nova"/>
                <a:ea typeface="Proxima Nova"/>
                <a:cs typeface="Proxima Nova"/>
                <a:sym typeface="Proxima Nova"/>
              </a:defRPr>
            </a:lvl6pPr>
            <a:lvl7pPr lvl="6" rtl="0">
              <a:spcBef>
                <a:spcPts val="0"/>
              </a:spcBef>
              <a:spcAft>
                <a:spcPts val="0"/>
              </a:spcAft>
              <a:buNone/>
              <a:defRPr b="1" sz="3200">
                <a:solidFill>
                  <a:schemeClr val="lt1"/>
                </a:solidFill>
                <a:latin typeface="Proxima Nova"/>
                <a:ea typeface="Proxima Nova"/>
                <a:cs typeface="Proxima Nova"/>
                <a:sym typeface="Proxima Nova"/>
              </a:defRPr>
            </a:lvl7pPr>
            <a:lvl8pPr lvl="7" rtl="0">
              <a:spcBef>
                <a:spcPts val="0"/>
              </a:spcBef>
              <a:spcAft>
                <a:spcPts val="0"/>
              </a:spcAft>
              <a:buNone/>
              <a:defRPr b="1" sz="3200">
                <a:solidFill>
                  <a:schemeClr val="lt1"/>
                </a:solidFill>
                <a:latin typeface="Proxima Nova"/>
                <a:ea typeface="Proxima Nova"/>
                <a:cs typeface="Proxima Nova"/>
                <a:sym typeface="Proxima Nova"/>
              </a:defRPr>
            </a:lvl8pPr>
            <a:lvl9pPr lvl="8" rtl="0">
              <a:spcBef>
                <a:spcPts val="0"/>
              </a:spcBef>
              <a:spcAft>
                <a:spcPts val="0"/>
              </a:spcAft>
              <a:buNone/>
              <a:defRPr b="1" sz="3200">
                <a:solidFill>
                  <a:schemeClr val="lt1"/>
                </a:solidFill>
                <a:latin typeface="Proxima Nova"/>
                <a:ea typeface="Proxima Nova"/>
                <a:cs typeface="Proxima Nova"/>
                <a:sym typeface="Proxima Nova"/>
              </a:defRPr>
            </a:lvl9pPr>
          </a:lstStyle>
          <a:p/>
        </p:txBody>
      </p:sp>
      <p:sp>
        <p:nvSpPr>
          <p:cNvPr id="1455" name="Google Shape;1455;p150"/>
          <p:cNvSpPr txBox="1"/>
          <p:nvPr>
            <p:ph idx="1" type="subTitle"/>
          </p:nvPr>
        </p:nvSpPr>
        <p:spPr>
          <a:xfrm>
            <a:off x="2429100" y="4064000"/>
            <a:ext cx="6705600" cy="381300"/>
          </a:xfrm>
          <a:prstGeom prst="rect">
            <a:avLst/>
          </a:prstGeom>
        </p:spPr>
        <p:txBody>
          <a:bodyPr anchorCtr="0" anchor="t" bIns="121900" lIns="121900" spcFirstLastPara="1" rIns="121900" wrap="square" tIns="121900">
            <a:noAutofit/>
          </a:bodyPr>
          <a:lstStyle>
            <a:lvl1pPr lvl="0" rtl="0">
              <a:spcBef>
                <a:spcPts val="800"/>
              </a:spcBef>
              <a:spcAft>
                <a:spcPts val="0"/>
              </a:spcAft>
              <a:buNone/>
              <a:defRPr sz="2100">
                <a:solidFill>
                  <a:srgbClr val="FFFFFF"/>
                </a:solidFill>
                <a:latin typeface="Proxima Nova"/>
                <a:ea typeface="Proxima Nova"/>
                <a:cs typeface="Proxima Nova"/>
                <a:sym typeface="Proxima Nova"/>
              </a:defRPr>
            </a:lvl1pPr>
            <a:lvl2pPr lvl="1" rtl="0">
              <a:spcBef>
                <a:spcPts val="800"/>
              </a:spcBef>
              <a:spcAft>
                <a:spcPts val="0"/>
              </a:spcAft>
              <a:buNone/>
              <a:defRPr sz="2100">
                <a:latin typeface="Proxima Nova"/>
                <a:ea typeface="Proxima Nova"/>
                <a:cs typeface="Proxima Nova"/>
                <a:sym typeface="Proxima Nova"/>
              </a:defRPr>
            </a:lvl2pPr>
            <a:lvl3pPr lvl="2" rtl="0">
              <a:spcBef>
                <a:spcPts val="800"/>
              </a:spcBef>
              <a:spcAft>
                <a:spcPts val="0"/>
              </a:spcAft>
              <a:buNone/>
              <a:defRPr sz="2100">
                <a:latin typeface="Proxima Nova"/>
                <a:ea typeface="Proxima Nova"/>
                <a:cs typeface="Proxima Nova"/>
                <a:sym typeface="Proxima Nova"/>
              </a:defRPr>
            </a:lvl3pPr>
            <a:lvl4pPr lvl="3" rtl="0">
              <a:spcBef>
                <a:spcPts val="800"/>
              </a:spcBef>
              <a:spcAft>
                <a:spcPts val="0"/>
              </a:spcAft>
              <a:buNone/>
              <a:defRPr sz="2100">
                <a:latin typeface="Proxima Nova"/>
                <a:ea typeface="Proxima Nova"/>
                <a:cs typeface="Proxima Nova"/>
                <a:sym typeface="Proxima Nova"/>
              </a:defRPr>
            </a:lvl4pPr>
            <a:lvl5pPr lvl="4" rtl="0">
              <a:spcBef>
                <a:spcPts val="800"/>
              </a:spcBef>
              <a:spcAft>
                <a:spcPts val="0"/>
              </a:spcAft>
              <a:buNone/>
              <a:defRPr sz="2100">
                <a:latin typeface="Proxima Nova"/>
                <a:ea typeface="Proxima Nova"/>
                <a:cs typeface="Proxima Nova"/>
                <a:sym typeface="Proxima Nova"/>
              </a:defRPr>
            </a:lvl5pPr>
            <a:lvl6pPr lvl="5" rtl="0">
              <a:spcBef>
                <a:spcPts val="800"/>
              </a:spcBef>
              <a:spcAft>
                <a:spcPts val="0"/>
              </a:spcAft>
              <a:buNone/>
              <a:defRPr sz="2100">
                <a:latin typeface="Proxima Nova"/>
                <a:ea typeface="Proxima Nova"/>
                <a:cs typeface="Proxima Nova"/>
                <a:sym typeface="Proxima Nova"/>
              </a:defRPr>
            </a:lvl6pPr>
            <a:lvl7pPr lvl="6" rtl="0">
              <a:spcBef>
                <a:spcPts val="800"/>
              </a:spcBef>
              <a:spcAft>
                <a:spcPts val="0"/>
              </a:spcAft>
              <a:buNone/>
              <a:defRPr sz="2100">
                <a:latin typeface="Proxima Nova"/>
                <a:ea typeface="Proxima Nova"/>
                <a:cs typeface="Proxima Nova"/>
                <a:sym typeface="Proxima Nova"/>
              </a:defRPr>
            </a:lvl7pPr>
            <a:lvl8pPr lvl="7" rtl="0">
              <a:spcBef>
                <a:spcPts val="800"/>
              </a:spcBef>
              <a:spcAft>
                <a:spcPts val="0"/>
              </a:spcAft>
              <a:buNone/>
              <a:defRPr sz="2100">
                <a:latin typeface="Proxima Nova"/>
                <a:ea typeface="Proxima Nova"/>
                <a:cs typeface="Proxima Nova"/>
                <a:sym typeface="Proxima Nova"/>
              </a:defRPr>
            </a:lvl8pPr>
            <a:lvl9pPr lvl="8" rtl="0">
              <a:spcBef>
                <a:spcPts val="800"/>
              </a:spcBef>
              <a:spcAft>
                <a:spcPts val="0"/>
              </a:spcAft>
              <a:buNone/>
              <a:defRPr sz="2100">
                <a:latin typeface="Proxima Nova"/>
                <a:ea typeface="Proxima Nova"/>
                <a:cs typeface="Proxima Nova"/>
                <a:sym typeface="Proxima Nova"/>
              </a:defRPr>
            </a:lvl9pPr>
          </a:lstStyle>
          <a:p/>
        </p:txBody>
      </p:sp>
      <p:sp>
        <p:nvSpPr>
          <p:cNvPr id="1456" name="Google Shape;1456;p150"/>
          <p:cNvSpPr txBox="1"/>
          <p:nvPr>
            <p:ph idx="2" type="subTitle"/>
          </p:nvPr>
        </p:nvSpPr>
        <p:spPr>
          <a:xfrm>
            <a:off x="2429100" y="4673600"/>
            <a:ext cx="6096000" cy="1599900"/>
          </a:xfrm>
          <a:prstGeom prst="rect">
            <a:avLst/>
          </a:prstGeom>
        </p:spPr>
        <p:txBody>
          <a:bodyPr anchorCtr="0" anchor="t" bIns="121900" lIns="121900" spcFirstLastPara="1" rIns="121900" wrap="square" tIns="121900">
            <a:noAutofit/>
          </a:bodyPr>
          <a:lstStyle>
            <a:lvl1pPr lvl="0" rtl="0">
              <a:spcBef>
                <a:spcPts val="800"/>
              </a:spcBef>
              <a:spcAft>
                <a:spcPts val="0"/>
              </a:spcAft>
              <a:buNone/>
              <a:defRPr sz="1600">
                <a:solidFill>
                  <a:srgbClr val="FFFFFF"/>
                </a:solidFill>
                <a:latin typeface="Proxima Nova"/>
                <a:ea typeface="Proxima Nova"/>
                <a:cs typeface="Proxima Nova"/>
                <a:sym typeface="Proxima Nova"/>
              </a:defRPr>
            </a:lvl1pPr>
            <a:lvl2pPr lvl="1" rtl="0">
              <a:spcBef>
                <a:spcPts val="800"/>
              </a:spcBef>
              <a:spcAft>
                <a:spcPts val="0"/>
              </a:spcAft>
              <a:buNone/>
              <a:defRPr sz="1600">
                <a:latin typeface="Proxima Nova"/>
                <a:ea typeface="Proxima Nova"/>
                <a:cs typeface="Proxima Nova"/>
                <a:sym typeface="Proxima Nova"/>
              </a:defRPr>
            </a:lvl2pPr>
            <a:lvl3pPr lvl="2" rtl="0">
              <a:spcBef>
                <a:spcPts val="800"/>
              </a:spcBef>
              <a:spcAft>
                <a:spcPts val="0"/>
              </a:spcAft>
              <a:buNone/>
              <a:defRPr sz="1600">
                <a:latin typeface="Proxima Nova"/>
                <a:ea typeface="Proxima Nova"/>
                <a:cs typeface="Proxima Nova"/>
                <a:sym typeface="Proxima Nova"/>
              </a:defRPr>
            </a:lvl3pPr>
            <a:lvl4pPr lvl="3" rtl="0">
              <a:spcBef>
                <a:spcPts val="800"/>
              </a:spcBef>
              <a:spcAft>
                <a:spcPts val="0"/>
              </a:spcAft>
              <a:buNone/>
              <a:defRPr sz="1600">
                <a:latin typeface="Proxima Nova"/>
                <a:ea typeface="Proxima Nova"/>
                <a:cs typeface="Proxima Nova"/>
                <a:sym typeface="Proxima Nova"/>
              </a:defRPr>
            </a:lvl4pPr>
            <a:lvl5pPr lvl="4" rtl="0">
              <a:spcBef>
                <a:spcPts val="800"/>
              </a:spcBef>
              <a:spcAft>
                <a:spcPts val="0"/>
              </a:spcAft>
              <a:buNone/>
              <a:defRPr sz="1600">
                <a:latin typeface="Proxima Nova"/>
                <a:ea typeface="Proxima Nova"/>
                <a:cs typeface="Proxima Nova"/>
                <a:sym typeface="Proxima Nova"/>
              </a:defRPr>
            </a:lvl5pPr>
            <a:lvl6pPr lvl="5" rtl="0">
              <a:spcBef>
                <a:spcPts val="800"/>
              </a:spcBef>
              <a:spcAft>
                <a:spcPts val="0"/>
              </a:spcAft>
              <a:buNone/>
              <a:defRPr sz="1600">
                <a:latin typeface="Proxima Nova"/>
                <a:ea typeface="Proxima Nova"/>
                <a:cs typeface="Proxima Nova"/>
                <a:sym typeface="Proxima Nova"/>
              </a:defRPr>
            </a:lvl6pPr>
            <a:lvl7pPr lvl="6" rtl="0">
              <a:spcBef>
                <a:spcPts val="800"/>
              </a:spcBef>
              <a:spcAft>
                <a:spcPts val="0"/>
              </a:spcAft>
              <a:buNone/>
              <a:defRPr sz="1600">
                <a:latin typeface="Proxima Nova"/>
                <a:ea typeface="Proxima Nova"/>
                <a:cs typeface="Proxima Nova"/>
                <a:sym typeface="Proxima Nova"/>
              </a:defRPr>
            </a:lvl7pPr>
            <a:lvl8pPr lvl="7" rtl="0">
              <a:spcBef>
                <a:spcPts val="800"/>
              </a:spcBef>
              <a:spcAft>
                <a:spcPts val="0"/>
              </a:spcAft>
              <a:buNone/>
              <a:defRPr sz="1600">
                <a:latin typeface="Proxima Nova"/>
                <a:ea typeface="Proxima Nova"/>
                <a:cs typeface="Proxima Nova"/>
                <a:sym typeface="Proxima Nova"/>
              </a:defRPr>
            </a:lvl8pPr>
            <a:lvl9pPr lvl="8" rtl="0">
              <a:spcBef>
                <a:spcPts val="800"/>
              </a:spcBef>
              <a:spcAft>
                <a:spcPts val="0"/>
              </a:spcAft>
              <a:buNone/>
              <a:defRPr sz="1600">
                <a:latin typeface="Proxima Nova"/>
                <a:ea typeface="Proxima Nova"/>
                <a:cs typeface="Proxima Nova"/>
                <a:sym typeface="Proxima Nova"/>
              </a:defRPr>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1">
  <p:cSld name="CUSTOM_1_1_2">
    <p:bg>
      <p:bgPr>
        <a:blipFill>
          <a:blip r:embed="rId2">
            <a:alphaModFix/>
          </a:blip>
          <a:stretch>
            <a:fillRect/>
          </a:stretch>
        </a:blipFill>
      </p:bgPr>
    </p:bg>
    <p:spTree>
      <p:nvGrpSpPr>
        <p:cNvPr id="1457" name="Shape 1457"/>
        <p:cNvGrpSpPr/>
        <p:nvPr/>
      </p:nvGrpSpPr>
      <p:grpSpPr>
        <a:xfrm>
          <a:off x="0" y="0"/>
          <a:ext cx="0" cy="0"/>
          <a:chOff x="0" y="0"/>
          <a:chExt cx="0" cy="0"/>
        </a:xfrm>
      </p:grpSpPr>
      <p:sp>
        <p:nvSpPr>
          <p:cNvPr id="1458" name="Google Shape;1458;p151"/>
          <p:cNvSpPr txBox="1"/>
          <p:nvPr>
            <p:ph type="title"/>
          </p:nvPr>
        </p:nvSpPr>
        <p:spPr>
          <a:xfrm>
            <a:off x="1102200" y="2214300"/>
            <a:ext cx="9987600" cy="2429700"/>
          </a:xfrm>
          <a:prstGeom prst="rect">
            <a:avLst/>
          </a:prstGeom>
        </p:spPr>
        <p:txBody>
          <a:bodyPr anchorCtr="0" anchor="b" bIns="121900" lIns="121900" spcFirstLastPara="1" rIns="121900" wrap="square" tIns="12190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59" name="Shape 1459"/>
        <p:cNvGrpSpPr/>
        <p:nvPr/>
      </p:nvGrpSpPr>
      <p:grpSpPr>
        <a:xfrm>
          <a:off x="0" y="0"/>
          <a:ext cx="0" cy="0"/>
          <a:chOff x="0" y="0"/>
          <a:chExt cx="0" cy="0"/>
        </a:xfrm>
      </p:grpSpPr>
      <p:sp>
        <p:nvSpPr>
          <p:cNvPr id="1460" name="Google Shape;1460;p152"/>
          <p:cNvSpPr txBox="1"/>
          <p:nvPr>
            <p:ph type="title"/>
          </p:nvPr>
        </p:nvSpPr>
        <p:spPr>
          <a:xfrm>
            <a:off x="415600" y="593367"/>
            <a:ext cx="11360700" cy="763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461" name="Google Shape;1461;p152"/>
          <p:cNvSpPr txBox="1"/>
          <p:nvPr>
            <p:ph idx="1" type="body"/>
          </p:nvPr>
        </p:nvSpPr>
        <p:spPr>
          <a:xfrm>
            <a:off x="415600" y="1536633"/>
            <a:ext cx="11360700" cy="4555200"/>
          </a:xfrm>
          <a:prstGeom prst="rect">
            <a:avLst/>
          </a:prstGeom>
        </p:spPr>
        <p:txBody>
          <a:bodyPr anchorCtr="0" anchor="t" bIns="121900" lIns="121900" spcFirstLastPara="1" rIns="121900" wrap="square" tIns="121900">
            <a:noAutofit/>
          </a:bodyPr>
          <a:lstStyle>
            <a:lvl1pPr indent="-349250" lvl="0" marL="457200" rtl="0">
              <a:spcBef>
                <a:spcPts val="800"/>
              </a:spcBef>
              <a:spcAft>
                <a:spcPts val="0"/>
              </a:spcAft>
              <a:buSzPts val="1900"/>
              <a:buChar char="●"/>
              <a:defRPr/>
            </a:lvl1pPr>
            <a:lvl2pPr indent="-349250" lvl="1" marL="914400" rtl="0">
              <a:spcBef>
                <a:spcPts val="0"/>
              </a:spcBef>
              <a:spcAft>
                <a:spcPts val="0"/>
              </a:spcAft>
              <a:buSzPts val="1900"/>
              <a:buChar char="○"/>
              <a:defRPr/>
            </a:lvl2pPr>
            <a:lvl3pPr indent="-349250" lvl="2" marL="1371600" rtl="0">
              <a:spcBef>
                <a:spcPts val="0"/>
              </a:spcBef>
              <a:spcAft>
                <a:spcPts val="0"/>
              </a:spcAft>
              <a:buSzPts val="1900"/>
              <a:buChar char="■"/>
              <a:defRPr/>
            </a:lvl3pPr>
            <a:lvl4pPr indent="-349250" lvl="3" marL="1828800" rtl="0">
              <a:spcBef>
                <a:spcPts val="0"/>
              </a:spcBef>
              <a:spcAft>
                <a:spcPts val="0"/>
              </a:spcAft>
              <a:buSzPts val="1900"/>
              <a:buChar char="●"/>
              <a:defRPr/>
            </a:lvl4pPr>
            <a:lvl5pPr indent="-349250" lvl="4" marL="2286000" rtl="0">
              <a:spcBef>
                <a:spcPts val="0"/>
              </a:spcBef>
              <a:spcAft>
                <a:spcPts val="0"/>
              </a:spcAft>
              <a:buSzPts val="1900"/>
              <a:buChar char="○"/>
              <a:defRPr/>
            </a:lvl5pPr>
            <a:lvl6pPr indent="-349250" lvl="5" marL="2743200" rtl="0">
              <a:spcBef>
                <a:spcPts val="0"/>
              </a:spcBef>
              <a:spcAft>
                <a:spcPts val="0"/>
              </a:spcAft>
              <a:buSzPts val="1900"/>
              <a:buChar char="■"/>
              <a:defRPr/>
            </a:lvl6pPr>
            <a:lvl7pPr indent="-349250" lvl="6" marL="3200400" rtl="0">
              <a:spcBef>
                <a:spcPts val="0"/>
              </a:spcBef>
              <a:spcAft>
                <a:spcPts val="0"/>
              </a:spcAft>
              <a:buSzPts val="1900"/>
              <a:buChar char="●"/>
              <a:defRPr/>
            </a:lvl7pPr>
            <a:lvl8pPr indent="-349250" lvl="7" marL="3657600" rtl="0">
              <a:spcBef>
                <a:spcPts val="0"/>
              </a:spcBef>
              <a:spcAft>
                <a:spcPts val="0"/>
              </a:spcAft>
              <a:buSzPts val="1900"/>
              <a:buChar char="○"/>
              <a:defRPr/>
            </a:lvl8pPr>
            <a:lvl9pPr indent="-349250" lvl="8" marL="4114800" rtl="0">
              <a:spcBef>
                <a:spcPts val="0"/>
              </a:spcBef>
              <a:spcAft>
                <a:spcPts val="0"/>
              </a:spcAft>
              <a:buSzPts val="1900"/>
              <a:buChar char="■"/>
              <a:defRPr/>
            </a:lvl9pPr>
          </a:lstStyle>
          <a:p/>
        </p:txBody>
      </p:sp>
      <p:sp>
        <p:nvSpPr>
          <p:cNvPr id="1462" name="Google Shape;1462;p152"/>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156" name="Shape 156"/>
        <p:cNvGrpSpPr/>
        <p:nvPr/>
      </p:nvGrpSpPr>
      <p:grpSpPr>
        <a:xfrm>
          <a:off x="0" y="0"/>
          <a:ext cx="0" cy="0"/>
          <a:chOff x="0" y="0"/>
          <a:chExt cx="0" cy="0"/>
        </a:xfrm>
      </p:grpSpPr>
      <p:sp>
        <p:nvSpPr>
          <p:cNvPr id="157" name="Google Shape;157;p1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58" name="Google Shape;158;p16"/>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59" name="Google Shape;159;p1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60" name="Google Shape;160;p1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61" name="Google Shape;161;p1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2" name="Google Shape;162;p1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3" name="Google Shape;163;p16"/>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64" name="Google Shape;164;p16"/>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65" name="Google Shape;165;p16"/>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6"/>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6"/>
          <p:cNvSpPr/>
          <p:nvPr/>
        </p:nvSpPr>
        <p:spPr>
          <a:xfrm>
            <a:off x="586380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6"/>
          <p:cNvSpPr/>
          <p:nvPr/>
        </p:nvSpPr>
        <p:spPr>
          <a:xfrm>
            <a:off x="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6"/>
          <p:cNvSpPr txBox="1"/>
          <p:nvPr>
            <p:ph idx="4" type="subTitle"/>
          </p:nvPr>
        </p:nvSpPr>
        <p:spPr>
          <a:xfrm>
            <a:off x="0" y="2473650"/>
            <a:ext cx="6328200" cy="2702400"/>
          </a:xfrm>
          <a:prstGeom prst="rect">
            <a:avLst/>
          </a:prstGeom>
        </p:spPr>
        <p:txBody>
          <a:bodyPr anchorCtr="0" anchor="ctr" bIns="0" lIns="868675"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170" name="Google Shape;170;p16"/>
          <p:cNvSpPr txBox="1"/>
          <p:nvPr>
            <p:ph idx="5" type="subTitle"/>
          </p:nvPr>
        </p:nvSpPr>
        <p:spPr>
          <a:xfrm>
            <a:off x="5863800" y="2473650"/>
            <a:ext cx="6328200" cy="2702400"/>
          </a:xfrm>
          <a:prstGeom prst="rect">
            <a:avLst/>
          </a:prstGeom>
        </p:spPr>
        <p:txBody>
          <a:bodyPr anchorCtr="0" anchor="ctr" bIns="0" lIns="1188700"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63" name="Shape 1463"/>
        <p:cNvGrpSpPr/>
        <p:nvPr/>
      </p:nvGrpSpPr>
      <p:grpSpPr>
        <a:xfrm>
          <a:off x="0" y="0"/>
          <a:ext cx="0" cy="0"/>
          <a:chOff x="0" y="0"/>
          <a:chExt cx="0" cy="0"/>
        </a:xfrm>
      </p:grpSpPr>
      <p:sp>
        <p:nvSpPr>
          <p:cNvPr id="1464" name="Google Shape;1464;p153"/>
          <p:cNvSpPr txBox="1"/>
          <p:nvPr>
            <p:ph type="title"/>
          </p:nvPr>
        </p:nvSpPr>
        <p:spPr>
          <a:xfrm>
            <a:off x="609600" y="274638"/>
            <a:ext cx="10972800" cy="11433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465" name="Google Shape;1465;p153"/>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lgn="r">
              <a:buNone/>
              <a:defRPr sz="1100">
                <a:latin typeface="Proxima Nova"/>
                <a:ea typeface="Proxima Nova"/>
                <a:cs typeface="Proxima Nova"/>
                <a:sym typeface="Proxima Nova"/>
              </a:defRPr>
            </a:lvl1pPr>
            <a:lvl2pPr lvl="1" rtl="0" algn="r">
              <a:buNone/>
              <a:defRPr sz="1100">
                <a:latin typeface="Proxima Nova"/>
                <a:ea typeface="Proxima Nova"/>
                <a:cs typeface="Proxima Nova"/>
                <a:sym typeface="Proxima Nova"/>
              </a:defRPr>
            </a:lvl2pPr>
            <a:lvl3pPr lvl="2" rtl="0" algn="r">
              <a:buNone/>
              <a:defRPr sz="1100">
                <a:latin typeface="Proxima Nova"/>
                <a:ea typeface="Proxima Nova"/>
                <a:cs typeface="Proxima Nova"/>
                <a:sym typeface="Proxima Nova"/>
              </a:defRPr>
            </a:lvl3pPr>
            <a:lvl4pPr lvl="3" rtl="0" algn="r">
              <a:buNone/>
              <a:defRPr sz="1100">
                <a:latin typeface="Proxima Nova"/>
                <a:ea typeface="Proxima Nova"/>
                <a:cs typeface="Proxima Nova"/>
                <a:sym typeface="Proxima Nova"/>
              </a:defRPr>
            </a:lvl4pPr>
            <a:lvl5pPr lvl="4" rtl="0" algn="r">
              <a:buNone/>
              <a:defRPr sz="1100">
                <a:latin typeface="Proxima Nova"/>
                <a:ea typeface="Proxima Nova"/>
                <a:cs typeface="Proxima Nova"/>
                <a:sym typeface="Proxima Nova"/>
              </a:defRPr>
            </a:lvl5pPr>
            <a:lvl6pPr lvl="5" rtl="0" algn="r">
              <a:buNone/>
              <a:defRPr sz="1100">
                <a:latin typeface="Proxima Nova"/>
                <a:ea typeface="Proxima Nova"/>
                <a:cs typeface="Proxima Nova"/>
                <a:sym typeface="Proxima Nova"/>
              </a:defRPr>
            </a:lvl6pPr>
            <a:lvl7pPr lvl="6" rtl="0" algn="r">
              <a:buNone/>
              <a:defRPr sz="1100">
                <a:latin typeface="Proxima Nova"/>
                <a:ea typeface="Proxima Nova"/>
                <a:cs typeface="Proxima Nova"/>
                <a:sym typeface="Proxima Nova"/>
              </a:defRPr>
            </a:lvl7pPr>
            <a:lvl8pPr lvl="7" rtl="0" algn="r">
              <a:buNone/>
              <a:defRPr sz="1100">
                <a:latin typeface="Proxima Nova"/>
                <a:ea typeface="Proxima Nova"/>
                <a:cs typeface="Proxima Nova"/>
                <a:sym typeface="Proxima Nova"/>
              </a:defRPr>
            </a:lvl8pPr>
            <a:lvl9pPr lvl="8" rtl="0" algn="r">
              <a:buNone/>
              <a:defRPr sz="1100">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2">
  <p:cSld name="TITLE_2">
    <p:spTree>
      <p:nvGrpSpPr>
        <p:cNvPr id="1466" name="Shape 1466"/>
        <p:cNvGrpSpPr/>
        <p:nvPr/>
      </p:nvGrpSpPr>
      <p:grpSpPr>
        <a:xfrm>
          <a:off x="0" y="0"/>
          <a:ext cx="0" cy="0"/>
          <a:chOff x="0" y="0"/>
          <a:chExt cx="0" cy="0"/>
        </a:xfrm>
      </p:grpSpPr>
      <p:sp>
        <p:nvSpPr>
          <p:cNvPr id="1467" name="Google Shape;1467;p154"/>
          <p:cNvSpPr txBox="1"/>
          <p:nvPr>
            <p:ph type="title"/>
          </p:nvPr>
        </p:nvSpPr>
        <p:spPr>
          <a:xfrm>
            <a:off x="2381700" y="2526700"/>
            <a:ext cx="7918500" cy="1619700"/>
          </a:xfrm>
          <a:prstGeom prst="rect">
            <a:avLst/>
          </a:prstGeom>
        </p:spPr>
        <p:txBody>
          <a:bodyPr anchorCtr="0" anchor="b" bIns="121900" lIns="121900" spcFirstLastPara="1" rIns="121900" wrap="square" tIns="121900">
            <a:noAutofit/>
          </a:bodyPr>
          <a:lstStyle>
            <a:lvl1pPr lvl="0" rtl="0">
              <a:spcBef>
                <a:spcPts val="0"/>
              </a:spcBef>
              <a:spcAft>
                <a:spcPts val="0"/>
              </a:spcAft>
              <a:buNone/>
              <a:defRPr b="1" sz="5300">
                <a:solidFill>
                  <a:srgbClr val="FFFFFF"/>
                </a:solidFill>
                <a:latin typeface="Proxima Nova"/>
                <a:ea typeface="Proxima Nova"/>
                <a:cs typeface="Proxima Nova"/>
                <a:sym typeface="Proxima Nova"/>
              </a:defRPr>
            </a:lvl1pPr>
            <a:lvl2pPr lvl="1" rtl="0">
              <a:spcBef>
                <a:spcPts val="0"/>
              </a:spcBef>
              <a:spcAft>
                <a:spcPts val="0"/>
              </a:spcAft>
              <a:buNone/>
              <a:defRPr b="1">
                <a:latin typeface="Proxima Nova"/>
                <a:ea typeface="Proxima Nova"/>
                <a:cs typeface="Proxima Nova"/>
                <a:sym typeface="Proxima Nova"/>
              </a:defRPr>
            </a:lvl2pPr>
            <a:lvl3pPr lvl="2" rtl="0">
              <a:spcBef>
                <a:spcPts val="0"/>
              </a:spcBef>
              <a:spcAft>
                <a:spcPts val="0"/>
              </a:spcAft>
              <a:buNone/>
              <a:defRPr b="1">
                <a:latin typeface="Proxima Nova"/>
                <a:ea typeface="Proxima Nova"/>
                <a:cs typeface="Proxima Nova"/>
                <a:sym typeface="Proxima Nova"/>
              </a:defRPr>
            </a:lvl3pPr>
            <a:lvl4pPr lvl="3" rtl="0">
              <a:spcBef>
                <a:spcPts val="0"/>
              </a:spcBef>
              <a:spcAft>
                <a:spcPts val="0"/>
              </a:spcAft>
              <a:buNone/>
              <a:defRPr b="1">
                <a:latin typeface="Proxima Nova"/>
                <a:ea typeface="Proxima Nova"/>
                <a:cs typeface="Proxima Nova"/>
                <a:sym typeface="Proxima Nova"/>
              </a:defRPr>
            </a:lvl4pPr>
            <a:lvl5pPr lvl="4" rtl="0">
              <a:spcBef>
                <a:spcPts val="0"/>
              </a:spcBef>
              <a:spcAft>
                <a:spcPts val="0"/>
              </a:spcAft>
              <a:buNone/>
              <a:defRPr b="1">
                <a:latin typeface="Proxima Nova"/>
                <a:ea typeface="Proxima Nova"/>
                <a:cs typeface="Proxima Nova"/>
                <a:sym typeface="Proxima Nova"/>
              </a:defRPr>
            </a:lvl5pPr>
            <a:lvl6pPr lvl="5" rtl="0">
              <a:spcBef>
                <a:spcPts val="0"/>
              </a:spcBef>
              <a:spcAft>
                <a:spcPts val="0"/>
              </a:spcAft>
              <a:buNone/>
              <a:defRPr b="1">
                <a:latin typeface="Proxima Nova"/>
                <a:ea typeface="Proxima Nova"/>
                <a:cs typeface="Proxima Nova"/>
                <a:sym typeface="Proxima Nova"/>
              </a:defRPr>
            </a:lvl6pPr>
            <a:lvl7pPr lvl="6" rtl="0">
              <a:spcBef>
                <a:spcPts val="0"/>
              </a:spcBef>
              <a:spcAft>
                <a:spcPts val="0"/>
              </a:spcAft>
              <a:buNone/>
              <a:defRPr b="1">
                <a:latin typeface="Proxima Nova"/>
                <a:ea typeface="Proxima Nova"/>
                <a:cs typeface="Proxima Nova"/>
                <a:sym typeface="Proxima Nova"/>
              </a:defRPr>
            </a:lvl7pPr>
            <a:lvl8pPr lvl="7" rtl="0">
              <a:spcBef>
                <a:spcPts val="0"/>
              </a:spcBef>
              <a:spcAft>
                <a:spcPts val="0"/>
              </a:spcAft>
              <a:buNone/>
              <a:defRPr b="1">
                <a:latin typeface="Proxima Nova"/>
                <a:ea typeface="Proxima Nova"/>
                <a:cs typeface="Proxima Nova"/>
                <a:sym typeface="Proxima Nova"/>
              </a:defRPr>
            </a:lvl8pPr>
            <a:lvl9pPr lvl="8" rtl="0">
              <a:spcBef>
                <a:spcPts val="0"/>
              </a:spcBef>
              <a:spcAft>
                <a:spcPts val="0"/>
              </a:spcAft>
              <a:buNone/>
              <a:defRPr b="1">
                <a:latin typeface="Proxima Nova"/>
                <a:ea typeface="Proxima Nova"/>
                <a:cs typeface="Proxima Nova"/>
                <a:sym typeface="Proxima Nova"/>
              </a:defRPr>
            </a:lvl9pPr>
          </a:lstStyle>
          <a:p/>
        </p:txBody>
      </p:sp>
      <p:pic>
        <p:nvPicPr>
          <p:cNvPr descr="social_google-01.png" id="1468" name="Google Shape;1468;p154"/>
          <p:cNvPicPr preferRelativeResize="0"/>
          <p:nvPr/>
        </p:nvPicPr>
        <p:blipFill>
          <a:blip r:embed="rId2">
            <a:alphaModFix/>
          </a:blip>
          <a:stretch>
            <a:fillRect/>
          </a:stretch>
        </p:blipFill>
        <p:spPr>
          <a:xfrm>
            <a:off x="2562067" y="4347400"/>
            <a:ext cx="423225" cy="423225"/>
          </a:xfrm>
          <a:prstGeom prst="rect">
            <a:avLst/>
          </a:prstGeom>
          <a:noFill/>
          <a:ln>
            <a:noFill/>
          </a:ln>
        </p:spPr>
      </p:pic>
      <p:pic>
        <p:nvPicPr>
          <p:cNvPr descr="social_linkedin-01.png" id="1469" name="Google Shape;1469;p154"/>
          <p:cNvPicPr preferRelativeResize="0"/>
          <p:nvPr/>
        </p:nvPicPr>
        <p:blipFill>
          <a:blip r:embed="rId3">
            <a:alphaModFix/>
          </a:blip>
          <a:stretch>
            <a:fillRect/>
          </a:stretch>
        </p:blipFill>
        <p:spPr>
          <a:xfrm>
            <a:off x="2562067" y="4971625"/>
            <a:ext cx="423225" cy="423225"/>
          </a:xfrm>
          <a:prstGeom prst="rect">
            <a:avLst/>
          </a:prstGeom>
          <a:noFill/>
          <a:ln>
            <a:noFill/>
          </a:ln>
        </p:spPr>
      </p:pic>
      <p:pic>
        <p:nvPicPr>
          <p:cNvPr descr="social_youtube-01.png" id="1470" name="Google Shape;1470;p154"/>
          <p:cNvPicPr preferRelativeResize="0"/>
          <p:nvPr/>
        </p:nvPicPr>
        <p:blipFill>
          <a:blip r:embed="rId4">
            <a:alphaModFix/>
          </a:blip>
          <a:stretch>
            <a:fillRect/>
          </a:stretch>
        </p:blipFill>
        <p:spPr>
          <a:xfrm>
            <a:off x="2562067" y="5595850"/>
            <a:ext cx="423225" cy="423225"/>
          </a:xfrm>
          <a:prstGeom prst="rect">
            <a:avLst/>
          </a:prstGeom>
          <a:noFill/>
          <a:ln>
            <a:noFill/>
          </a:ln>
        </p:spPr>
      </p:pic>
      <p:pic>
        <p:nvPicPr>
          <p:cNvPr descr="social_facebook-01.png" id="1471" name="Google Shape;1471;p154"/>
          <p:cNvPicPr preferRelativeResize="0"/>
          <p:nvPr/>
        </p:nvPicPr>
        <p:blipFill>
          <a:blip r:embed="rId5">
            <a:alphaModFix/>
          </a:blip>
          <a:stretch>
            <a:fillRect/>
          </a:stretch>
        </p:blipFill>
        <p:spPr>
          <a:xfrm>
            <a:off x="6296167" y="4347400"/>
            <a:ext cx="423225" cy="423225"/>
          </a:xfrm>
          <a:prstGeom prst="rect">
            <a:avLst/>
          </a:prstGeom>
          <a:noFill/>
          <a:ln>
            <a:noFill/>
          </a:ln>
        </p:spPr>
      </p:pic>
      <p:pic>
        <p:nvPicPr>
          <p:cNvPr descr="social_twitter-01.png" id="1472" name="Google Shape;1472;p154"/>
          <p:cNvPicPr preferRelativeResize="0"/>
          <p:nvPr/>
        </p:nvPicPr>
        <p:blipFill>
          <a:blip r:embed="rId6">
            <a:alphaModFix/>
          </a:blip>
          <a:stretch>
            <a:fillRect/>
          </a:stretch>
        </p:blipFill>
        <p:spPr>
          <a:xfrm>
            <a:off x="6296167" y="4971625"/>
            <a:ext cx="423225" cy="423225"/>
          </a:xfrm>
          <a:prstGeom prst="rect">
            <a:avLst/>
          </a:prstGeom>
          <a:noFill/>
          <a:ln>
            <a:noFill/>
          </a:ln>
        </p:spPr>
      </p:pic>
      <p:sp>
        <p:nvSpPr>
          <p:cNvPr id="1473" name="Google Shape;1473;p154"/>
          <p:cNvSpPr txBox="1"/>
          <p:nvPr>
            <p:ph idx="1" type="subTitle"/>
          </p:nvPr>
        </p:nvSpPr>
        <p:spPr>
          <a:xfrm>
            <a:off x="3035633" y="4353050"/>
            <a:ext cx="3171600" cy="413100"/>
          </a:xfrm>
          <a:prstGeom prst="rect">
            <a:avLst/>
          </a:prstGeom>
        </p:spPr>
        <p:txBody>
          <a:bodyPr anchorCtr="0" anchor="t" bIns="121900" lIns="121900" spcFirstLastPara="1" rIns="121900" wrap="square" tIns="121900">
            <a:noAutofit/>
          </a:bodyPr>
          <a:lstStyle>
            <a:lvl1pPr lvl="0" rtl="0">
              <a:spcBef>
                <a:spcPts val="800"/>
              </a:spcBef>
              <a:spcAft>
                <a:spcPts val="0"/>
              </a:spcAft>
              <a:buNone/>
              <a:defRPr sz="1500">
                <a:solidFill>
                  <a:srgbClr val="FFFFFF"/>
                </a:solidFill>
                <a:latin typeface="Proxima Nova"/>
                <a:ea typeface="Proxima Nova"/>
                <a:cs typeface="Proxima Nova"/>
                <a:sym typeface="Proxima Nova"/>
              </a:defRPr>
            </a:lvl1pPr>
            <a:lvl2pPr lvl="1" rtl="0">
              <a:spcBef>
                <a:spcPts val="800"/>
              </a:spcBef>
              <a:spcAft>
                <a:spcPts val="0"/>
              </a:spcAft>
              <a:buNone/>
              <a:defRPr sz="1500">
                <a:latin typeface="Proxima Nova"/>
                <a:ea typeface="Proxima Nova"/>
                <a:cs typeface="Proxima Nova"/>
                <a:sym typeface="Proxima Nova"/>
              </a:defRPr>
            </a:lvl2pPr>
            <a:lvl3pPr lvl="2" rtl="0">
              <a:spcBef>
                <a:spcPts val="800"/>
              </a:spcBef>
              <a:spcAft>
                <a:spcPts val="0"/>
              </a:spcAft>
              <a:buNone/>
              <a:defRPr sz="1500">
                <a:latin typeface="Proxima Nova"/>
                <a:ea typeface="Proxima Nova"/>
                <a:cs typeface="Proxima Nova"/>
                <a:sym typeface="Proxima Nova"/>
              </a:defRPr>
            </a:lvl3pPr>
            <a:lvl4pPr lvl="3" rtl="0">
              <a:spcBef>
                <a:spcPts val="800"/>
              </a:spcBef>
              <a:spcAft>
                <a:spcPts val="0"/>
              </a:spcAft>
              <a:buNone/>
              <a:defRPr sz="1500">
                <a:latin typeface="Proxima Nova"/>
                <a:ea typeface="Proxima Nova"/>
                <a:cs typeface="Proxima Nova"/>
                <a:sym typeface="Proxima Nova"/>
              </a:defRPr>
            </a:lvl4pPr>
            <a:lvl5pPr lvl="4" rtl="0">
              <a:spcBef>
                <a:spcPts val="800"/>
              </a:spcBef>
              <a:spcAft>
                <a:spcPts val="0"/>
              </a:spcAft>
              <a:buNone/>
              <a:defRPr sz="1500">
                <a:latin typeface="Proxima Nova"/>
                <a:ea typeface="Proxima Nova"/>
                <a:cs typeface="Proxima Nova"/>
                <a:sym typeface="Proxima Nova"/>
              </a:defRPr>
            </a:lvl5pPr>
            <a:lvl6pPr lvl="5" rtl="0">
              <a:spcBef>
                <a:spcPts val="800"/>
              </a:spcBef>
              <a:spcAft>
                <a:spcPts val="0"/>
              </a:spcAft>
              <a:buNone/>
              <a:defRPr sz="1500">
                <a:latin typeface="Proxima Nova"/>
                <a:ea typeface="Proxima Nova"/>
                <a:cs typeface="Proxima Nova"/>
                <a:sym typeface="Proxima Nova"/>
              </a:defRPr>
            </a:lvl6pPr>
            <a:lvl7pPr lvl="6" rtl="0">
              <a:spcBef>
                <a:spcPts val="800"/>
              </a:spcBef>
              <a:spcAft>
                <a:spcPts val="0"/>
              </a:spcAft>
              <a:buNone/>
              <a:defRPr sz="1500">
                <a:latin typeface="Proxima Nova"/>
                <a:ea typeface="Proxima Nova"/>
                <a:cs typeface="Proxima Nova"/>
                <a:sym typeface="Proxima Nova"/>
              </a:defRPr>
            </a:lvl7pPr>
            <a:lvl8pPr lvl="7" rtl="0">
              <a:spcBef>
                <a:spcPts val="800"/>
              </a:spcBef>
              <a:spcAft>
                <a:spcPts val="0"/>
              </a:spcAft>
              <a:buNone/>
              <a:defRPr sz="1500">
                <a:latin typeface="Proxima Nova"/>
                <a:ea typeface="Proxima Nova"/>
                <a:cs typeface="Proxima Nova"/>
                <a:sym typeface="Proxima Nova"/>
              </a:defRPr>
            </a:lvl8pPr>
            <a:lvl9pPr lvl="8" rtl="0">
              <a:spcBef>
                <a:spcPts val="800"/>
              </a:spcBef>
              <a:spcAft>
                <a:spcPts val="0"/>
              </a:spcAft>
              <a:buNone/>
              <a:defRPr sz="1500">
                <a:latin typeface="Proxima Nova"/>
                <a:ea typeface="Proxima Nova"/>
                <a:cs typeface="Proxima Nova"/>
                <a:sym typeface="Proxima Nova"/>
              </a:defRPr>
            </a:lvl9pPr>
          </a:lstStyle>
          <a:p/>
        </p:txBody>
      </p:sp>
      <p:sp>
        <p:nvSpPr>
          <p:cNvPr id="1474" name="Google Shape;1474;p154"/>
          <p:cNvSpPr txBox="1"/>
          <p:nvPr>
            <p:ph idx="2" type="subTitle"/>
          </p:nvPr>
        </p:nvSpPr>
        <p:spPr>
          <a:xfrm>
            <a:off x="3035633" y="4976538"/>
            <a:ext cx="3171600" cy="413100"/>
          </a:xfrm>
          <a:prstGeom prst="rect">
            <a:avLst/>
          </a:prstGeom>
        </p:spPr>
        <p:txBody>
          <a:bodyPr anchorCtr="0" anchor="t" bIns="121900" lIns="121900" spcFirstLastPara="1" rIns="121900" wrap="square" tIns="121900">
            <a:noAutofit/>
          </a:bodyPr>
          <a:lstStyle>
            <a:lvl1pPr lvl="0" rtl="0">
              <a:spcBef>
                <a:spcPts val="800"/>
              </a:spcBef>
              <a:spcAft>
                <a:spcPts val="0"/>
              </a:spcAft>
              <a:buNone/>
              <a:defRPr sz="1500">
                <a:solidFill>
                  <a:srgbClr val="FFFFFF"/>
                </a:solidFill>
                <a:latin typeface="Proxima Nova"/>
                <a:ea typeface="Proxima Nova"/>
                <a:cs typeface="Proxima Nova"/>
                <a:sym typeface="Proxima Nova"/>
              </a:defRPr>
            </a:lvl1pPr>
            <a:lvl2pPr lvl="1" rtl="0">
              <a:spcBef>
                <a:spcPts val="800"/>
              </a:spcBef>
              <a:spcAft>
                <a:spcPts val="0"/>
              </a:spcAft>
              <a:buNone/>
              <a:defRPr sz="1500">
                <a:latin typeface="Proxima Nova"/>
                <a:ea typeface="Proxima Nova"/>
                <a:cs typeface="Proxima Nova"/>
                <a:sym typeface="Proxima Nova"/>
              </a:defRPr>
            </a:lvl2pPr>
            <a:lvl3pPr lvl="2" rtl="0">
              <a:spcBef>
                <a:spcPts val="800"/>
              </a:spcBef>
              <a:spcAft>
                <a:spcPts val="0"/>
              </a:spcAft>
              <a:buNone/>
              <a:defRPr sz="1500">
                <a:latin typeface="Proxima Nova"/>
                <a:ea typeface="Proxima Nova"/>
                <a:cs typeface="Proxima Nova"/>
                <a:sym typeface="Proxima Nova"/>
              </a:defRPr>
            </a:lvl3pPr>
            <a:lvl4pPr lvl="3" rtl="0">
              <a:spcBef>
                <a:spcPts val="800"/>
              </a:spcBef>
              <a:spcAft>
                <a:spcPts val="0"/>
              </a:spcAft>
              <a:buNone/>
              <a:defRPr sz="1500">
                <a:latin typeface="Proxima Nova"/>
                <a:ea typeface="Proxima Nova"/>
                <a:cs typeface="Proxima Nova"/>
                <a:sym typeface="Proxima Nova"/>
              </a:defRPr>
            </a:lvl4pPr>
            <a:lvl5pPr lvl="4" rtl="0">
              <a:spcBef>
                <a:spcPts val="800"/>
              </a:spcBef>
              <a:spcAft>
                <a:spcPts val="0"/>
              </a:spcAft>
              <a:buNone/>
              <a:defRPr sz="1500">
                <a:latin typeface="Proxima Nova"/>
                <a:ea typeface="Proxima Nova"/>
                <a:cs typeface="Proxima Nova"/>
                <a:sym typeface="Proxima Nova"/>
              </a:defRPr>
            </a:lvl5pPr>
            <a:lvl6pPr lvl="5" rtl="0">
              <a:spcBef>
                <a:spcPts val="800"/>
              </a:spcBef>
              <a:spcAft>
                <a:spcPts val="0"/>
              </a:spcAft>
              <a:buNone/>
              <a:defRPr sz="1500">
                <a:latin typeface="Proxima Nova"/>
                <a:ea typeface="Proxima Nova"/>
                <a:cs typeface="Proxima Nova"/>
                <a:sym typeface="Proxima Nova"/>
              </a:defRPr>
            </a:lvl6pPr>
            <a:lvl7pPr lvl="6" rtl="0">
              <a:spcBef>
                <a:spcPts val="800"/>
              </a:spcBef>
              <a:spcAft>
                <a:spcPts val="0"/>
              </a:spcAft>
              <a:buNone/>
              <a:defRPr sz="1500">
                <a:latin typeface="Proxima Nova"/>
                <a:ea typeface="Proxima Nova"/>
                <a:cs typeface="Proxima Nova"/>
                <a:sym typeface="Proxima Nova"/>
              </a:defRPr>
            </a:lvl7pPr>
            <a:lvl8pPr lvl="7" rtl="0">
              <a:spcBef>
                <a:spcPts val="800"/>
              </a:spcBef>
              <a:spcAft>
                <a:spcPts val="0"/>
              </a:spcAft>
              <a:buNone/>
              <a:defRPr sz="1500">
                <a:latin typeface="Proxima Nova"/>
                <a:ea typeface="Proxima Nova"/>
                <a:cs typeface="Proxima Nova"/>
                <a:sym typeface="Proxima Nova"/>
              </a:defRPr>
            </a:lvl8pPr>
            <a:lvl9pPr lvl="8" rtl="0">
              <a:spcBef>
                <a:spcPts val="800"/>
              </a:spcBef>
              <a:spcAft>
                <a:spcPts val="0"/>
              </a:spcAft>
              <a:buNone/>
              <a:defRPr sz="1500">
                <a:latin typeface="Proxima Nova"/>
                <a:ea typeface="Proxima Nova"/>
                <a:cs typeface="Proxima Nova"/>
                <a:sym typeface="Proxima Nova"/>
              </a:defRPr>
            </a:lvl9pPr>
          </a:lstStyle>
          <a:p/>
        </p:txBody>
      </p:sp>
      <p:sp>
        <p:nvSpPr>
          <p:cNvPr id="1475" name="Google Shape;1475;p154"/>
          <p:cNvSpPr txBox="1"/>
          <p:nvPr>
            <p:ph idx="3" type="subTitle"/>
          </p:nvPr>
        </p:nvSpPr>
        <p:spPr>
          <a:xfrm>
            <a:off x="3035633" y="5595838"/>
            <a:ext cx="3171600" cy="413100"/>
          </a:xfrm>
          <a:prstGeom prst="rect">
            <a:avLst/>
          </a:prstGeom>
        </p:spPr>
        <p:txBody>
          <a:bodyPr anchorCtr="0" anchor="t" bIns="121900" lIns="121900" spcFirstLastPara="1" rIns="121900" wrap="square" tIns="121900">
            <a:noAutofit/>
          </a:bodyPr>
          <a:lstStyle>
            <a:lvl1pPr lvl="0" rtl="0">
              <a:spcBef>
                <a:spcPts val="800"/>
              </a:spcBef>
              <a:spcAft>
                <a:spcPts val="0"/>
              </a:spcAft>
              <a:buNone/>
              <a:defRPr sz="1500">
                <a:solidFill>
                  <a:srgbClr val="FFFFFF"/>
                </a:solidFill>
                <a:latin typeface="Proxima Nova"/>
                <a:ea typeface="Proxima Nova"/>
                <a:cs typeface="Proxima Nova"/>
                <a:sym typeface="Proxima Nova"/>
              </a:defRPr>
            </a:lvl1pPr>
            <a:lvl2pPr lvl="1" rtl="0">
              <a:spcBef>
                <a:spcPts val="800"/>
              </a:spcBef>
              <a:spcAft>
                <a:spcPts val="0"/>
              </a:spcAft>
              <a:buNone/>
              <a:defRPr sz="1500">
                <a:latin typeface="Proxima Nova"/>
                <a:ea typeface="Proxima Nova"/>
                <a:cs typeface="Proxima Nova"/>
                <a:sym typeface="Proxima Nova"/>
              </a:defRPr>
            </a:lvl2pPr>
            <a:lvl3pPr lvl="2" rtl="0">
              <a:spcBef>
                <a:spcPts val="800"/>
              </a:spcBef>
              <a:spcAft>
                <a:spcPts val="0"/>
              </a:spcAft>
              <a:buNone/>
              <a:defRPr sz="1500">
                <a:latin typeface="Proxima Nova"/>
                <a:ea typeface="Proxima Nova"/>
                <a:cs typeface="Proxima Nova"/>
                <a:sym typeface="Proxima Nova"/>
              </a:defRPr>
            </a:lvl3pPr>
            <a:lvl4pPr lvl="3" rtl="0">
              <a:spcBef>
                <a:spcPts val="800"/>
              </a:spcBef>
              <a:spcAft>
                <a:spcPts val="0"/>
              </a:spcAft>
              <a:buNone/>
              <a:defRPr sz="1500">
                <a:latin typeface="Proxima Nova"/>
                <a:ea typeface="Proxima Nova"/>
                <a:cs typeface="Proxima Nova"/>
                <a:sym typeface="Proxima Nova"/>
              </a:defRPr>
            </a:lvl4pPr>
            <a:lvl5pPr lvl="4" rtl="0">
              <a:spcBef>
                <a:spcPts val="800"/>
              </a:spcBef>
              <a:spcAft>
                <a:spcPts val="0"/>
              </a:spcAft>
              <a:buNone/>
              <a:defRPr sz="1500">
                <a:latin typeface="Proxima Nova"/>
                <a:ea typeface="Proxima Nova"/>
                <a:cs typeface="Proxima Nova"/>
                <a:sym typeface="Proxima Nova"/>
              </a:defRPr>
            </a:lvl5pPr>
            <a:lvl6pPr lvl="5" rtl="0">
              <a:spcBef>
                <a:spcPts val="800"/>
              </a:spcBef>
              <a:spcAft>
                <a:spcPts val="0"/>
              </a:spcAft>
              <a:buNone/>
              <a:defRPr sz="1500">
                <a:latin typeface="Proxima Nova"/>
                <a:ea typeface="Proxima Nova"/>
                <a:cs typeface="Proxima Nova"/>
                <a:sym typeface="Proxima Nova"/>
              </a:defRPr>
            </a:lvl6pPr>
            <a:lvl7pPr lvl="6" rtl="0">
              <a:spcBef>
                <a:spcPts val="800"/>
              </a:spcBef>
              <a:spcAft>
                <a:spcPts val="0"/>
              </a:spcAft>
              <a:buNone/>
              <a:defRPr sz="1500">
                <a:latin typeface="Proxima Nova"/>
                <a:ea typeface="Proxima Nova"/>
                <a:cs typeface="Proxima Nova"/>
                <a:sym typeface="Proxima Nova"/>
              </a:defRPr>
            </a:lvl7pPr>
            <a:lvl8pPr lvl="7" rtl="0">
              <a:spcBef>
                <a:spcPts val="800"/>
              </a:spcBef>
              <a:spcAft>
                <a:spcPts val="0"/>
              </a:spcAft>
              <a:buNone/>
              <a:defRPr sz="1500">
                <a:latin typeface="Proxima Nova"/>
                <a:ea typeface="Proxima Nova"/>
                <a:cs typeface="Proxima Nova"/>
                <a:sym typeface="Proxima Nova"/>
              </a:defRPr>
            </a:lvl8pPr>
            <a:lvl9pPr lvl="8" rtl="0">
              <a:spcBef>
                <a:spcPts val="800"/>
              </a:spcBef>
              <a:spcAft>
                <a:spcPts val="0"/>
              </a:spcAft>
              <a:buNone/>
              <a:defRPr sz="1500">
                <a:latin typeface="Proxima Nova"/>
                <a:ea typeface="Proxima Nova"/>
                <a:cs typeface="Proxima Nova"/>
                <a:sym typeface="Proxima Nova"/>
              </a:defRPr>
            </a:lvl9pPr>
          </a:lstStyle>
          <a:p/>
        </p:txBody>
      </p:sp>
      <p:sp>
        <p:nvSpPr>
          <p:cNvPr id="1476" name="Google Shape;1476;p154"/>
          <p:cNvSpPr txBox="1"/>
          <p:nvPr>
            <p:ph idx="4" type="subTitle"/>
          </p:nvPr>
        </p:nvSpPr>
        <p:spPr>
          <a:xfrm>
            <a:off x="6758867" y="4353050"/>
            <a:ext cx="3171600" cy="413100"/>
          </a:xfrm>
          <a:prstGeom prst="rect">
            <a:avLst/>
          </a:prstGeom>
        </p:spPr>
        <p:txBody>
          <a:bodyPr anchorCtr="0" anchor="t" bIns="121900" lIns="121900" spcFirstLastPara="1" rIns="121900" wrap="square" tIns="121900">
            <a:noAutofit/>
          </a:bodyPr>
          <a:lstStyle>
            <a:lvl1pPr lvl="0" rtl="0">
              <a:spcBef>
                <a:spcPts val="800"/>
              </a:spcBef>
              <a:spcAft>
                <a:spcPts val="0"/>
              </a:spcAft>
              <a:buNone/>
              <a:defRPr sz="1500">
                <a:solidFill>
                  <a:srgbClr val="FFFFFF"/>
                </a:solidFill>
                <a:latin typeface="Proxima Nova"/>
                <a:ea typeface="Proxima Nova"/>
                <a:cs typeface="Proxima Nova"/>
                <a:sym typeface="Proxima Nova"/>
              </a:defRPr>
            </a:lvl1pPr>
            <a:lvl2pPr lvl="1" rtl="0">
              <a:spcBef>
                <a:spcPts val="800"/>
              </a:spcBef>
              <a:spcAft>
                <a:spcPts val="0"/>
              </a:spcAft>
              <a:buNone/>
              <a:defRPr sz="1500">
                <a:latin typeface="Proxima Nova"/>
                <a:ea typeface="Proxima Nova"/>
                <a:cs typeface="Proxima Nova"/>
                <a:sym typeface="Proxima Nova"/>
              </a:defRPr>
            </a:lvl2pPr>
            <a:lvl3pPr lvl="2" rtl="0">
              <a:spcBef>
                <a:spcPts val="800"/>
              </a:spcBef>
              <a:spcAft>
                <a:spcPts val="0"/>
              </a:spcAft>
              <a:buNone/>
              <a:defRPr sz="1500">
                <a:latin typeface="Proxima Nova"/>
                <a:ea typeface="Proxima Nova"/>
                <a:cs typeface="Proxima Nova"/>
                <a:sym typeface="Proxima Nova"/>
              </a:defRPr>
            </a:lvl3pPr>
            <a:lvl4pPr lvl="3" rtl="0">
              <a:spcBef>
                <a:spcPts val="800"/>
              </a:spcBef>
              <a:spcAft>
                <a:spcPts val="0"/>
              </a:spcAft>
              <a:buNone/>
              <a:defRPr sz="1500">
                <a:latin typeface="Proxima Nova"/>
                <a:ea typeface="Proxima Nova"/>
                <a:cs typeface="Proxima Nova"/>
                <a:sym typeface="Proxima Nova"/>
              </a:defRPr>
            </a:lvl4pPr>
            <a:lvl5pPr lvl="4" rtl="0">
              <a:spcBef>
                <a:spcPts val="800"/>
              </a:spcBef>
              <a:spcAft>
                <a:spcPts val="0"/>
              </a:spcAft>
              <a:buNone/>
              <a:defRPr sz="1500">
                <a:latin typeface="Proxima Nova"/>
                <a:ea typeface="Proxima Nova"/>
                <a:cs typeface="Proxima Nova"/>
                <a:sym typeface="Proxima Nova"/>
              </a:defRPr>
            </a:lvl5pPr>
            <a:lvl6pPr lvl="5" rtl="0">
              <a:spcBef>
                <a:spcPts val="800"/>
              </a:spcBef>
              <a:spcAft>
                <a:spcPts val="0"/>
              </a:spcAft>
              <a:buNone/>
              <a:defRPr sz="1500">
                <a:latin typeface="Proxima Nova"/>
                <a:ea typeface="Proxima Nova"/>
                <a:cs typeface="Proxima Nova"/>
                <a:sym typeface="Proxima Nova"/>
              </a:defRPr>
            </a:lvl6pPr>
            <a:lvl7pPr lvl="6" rtl="0">
              <a:spcBef>
                <a:spcPts val="800"/>
              </a:spcBef>
              <a:spcAft>
                <a:spcPts val="0"/>
              </a:spcAft>
              <a:buNone/>
              <a:defRPr sz="1500">
                <a:latin typeface="Proxima Nova"/>
                <a:ea typeface="Proxima Nova"/>
                <a:cs typeface="Proxima Nova"/>
                <a:sym typeface="Proxima Nova"/>
              </a:defRPr>
            </a:lvl7pPr>
            <a:lvl8pPr lvl="7" rtl="0">
              <a:spcBef>
                <a:spcPts val="800"/>
              </a:spcBef>
              <a:spcAft>
                <a:spcPts val="0"/>
              </a:spcAft>
              <a:buNone/>
              <a:defRPr sz="1500">
                <a:latin typeface="Proxima Nova"/>
                <a:ea typeface="Proxima Nova"/>
                <a:cs typeface="Proxima Nova"/>
                <a:sym typeface="Proxima Nova"/>
              </a:defRPr>
            </a:lvl8pPr>
            <a:lvl9pPr lvl="8" rtl="0">
              <a:spcBef>
                <a:spcPts val="800"/>
              </a:spcBef>
              <a:spcAft>
                <a:spcPts val="0"/>
              </a:spcAft>
              <a:buNone/>
              <a:defRPr sz="1500">
                <a:latin typeface="Proxima Nova"/>
                <a:ea typeface="Proxima Nova"/>
                <a:cs typeface="Proxima Nova"/>
                <a:sym typeface="Proxima Nova"/>
              </a:defRPr>
            </a:lvl9pPr>
          </a:lstStyle>
          <a:p/>
        </p:txBody>
      </p:sp>
      <p:sp>
        <p:nvSpPr>
          <p:cNvPr id="1477" name="Google Shape;1477;p154"/>
          <p:cNvSpPr txBox="1"/>
          <p:nvPr>
            <p:ph idx="5" type="subTitle"/>
          </p:nvPr>
        </p:nvSpPr>
        <p:spPr>
          <a:xfrm>
            <a:off x="6758867" y="4976538"/>
            <a:ext cx="3171600" cy="413100"/>
          </a:xfrm>
          <a:prstGeom prst="rect">
            <a:avLst/>
          </a:prstGeom>
        </p:spPr>
        <p:txBody>
          <a:bodyPr anchorCtr="0" anchor="t" bIns="121900" lIns="121900" spcFirstLastPara="1" rIns="121900" wrap="square" tIns="121900">
            <a:noAutofit/>
          </a:bodyPr>
          <a:lstStyle>
            <a:lvl1pPr lvl="0" rtl="0">
              <a:spcBef>
                <a:spcPts val="800"/>
              </a:spcBef>
              <a:spcAft>
                <a:spcPts val="0"/>
              </a:spcAft>
              <a:buNone/>
              <a:defRPr sz="1500">
                <a:solidFill>
                  <a:srgbClr val="FFFFFF"/>
                </a:solidFill>
                <a:latin typeface="Proxima Nova"/>
                <a:ea typeface="Proxima Nova"/>
                <a:cs typeface="Proxima Nova"/>
                <a:sym typeface="Proxima Nova"/>
              </a:defRPr>
            </a:lvl1pPr>
            <a:lvl2pPr lvl="1" rtl="0">
              <a:spcBef>
                <a:spcPts val="800"/>
              </a:spcBef>
              <a:spcAft>
                <a:spcPts val="0"/>
              </a:spcAft>
              <a:buNone/>
              <a:defRPr sz="1500">
                <a:latin typeface="Proxima Nova"/>
                <a:ea typeface="Proxima Nova"/>
                <a:cs typeface="Proxima Nova"/>
                <a:sym typeface="Proxima Nova"/>
              </a:defRPr>
            </a:lvl2pPr>
            <a:lvl3pPr lvl="2" rtl="0">
              <a:spcBef>
                <a:spcPts val="800"/>
              </a:spcBef>
              <a:spcAft>
                <a:spcPts val="0"/>
              </a:spcAft>
              <a:buNone/>
              <a:defRPr sz="1500">
                <a:latin typeface="Proxima Nova"/>
                <a:ea typeface="Proxima Nova"/>
                <a:cs typeface="Proxima Nova"/>
                <a:sym typeface="Proxima Nova"/>
              </a:defRPr>
            </a:lvl3pPr>
            <a:lvl4pPr lvl="3" rtl="0">
              <a:spcBef>
                <a:spcPts val="800"/>
              </a:spcBef>
              <a:spcAft>
                <a:spcPts val="0"/>
              </a:spcAft>
              <a:buNone/>
              <a:defRPr sz="1500">
                <a:latin typeface="Proxima Nova"/>
                <a:ea typeface="Proxima Nova"/>
                <a:cs typeface="Proxima Nova"/>
                <a:sym typeface="Proxima Nova"/>
              </a:defRPr>
            </a:lvl4pPr>
            <a:lvl5pPr lvl="4" rtl="0">
              <a:spcBef>
                <a:spcPts val="800"/>
              </a:spcBef>
              <a:spcAft>
                <a:spcPts val="0"/>
              </a:spcAft>
              <a:buNone/>
              <a:defRPr sz="1500">
                <a:latin typeface="Proxima Nova"/>
                <a:ea typeface="Proxima Nova"/>
                <a:cs typeface="Proxima Nova"/>
                <a:sym typeface="Proxima Nova"/>
              </a:defRPr>
            </a:lvl5pPr>
            <a:lvl6pPr lvl="5" rtl="0">
              <a:spcBef>
                <a:spcPts val="800"/>
              </a:spcBef>
              <a:spcAft>
                <a:spcPts val="0"/>
              </a:spcAft>
              <a:buNone/>
              <a:defRPr sz="1500">
                <a:latin typeface="Proxima Nova"/>
                <a:ea typeface="Proxima Nova"/>
                <a:cs typeface="Proxima Nova"/>
                <a:sym typeface="Proxima Nova"/>
              </a:defRPr>
            </a:lvl6pPr>
            <a:lvl7pPr lvl="6" rtl="0">
              <a:spcBef>
                <a:spcPts val="800"/>
              </a:spcBef>
              <a:spcAft>
                <a:spcPts val="0"/>
              </a:spcAft>
              <a:buNone/>
              <a:defRPr sz="1500">
                <a:latin typeface="Proxima Nova"/>
                <a:ea typeface="Proxima Nova"/>
                <a:cs typeface="Proxima Nova"/>
                <a:sym typeface="Proxima Nova"/>
              </a:defRPr>
            </a:lvl7pPr>
            <a:lvl8pPr lvl="7" rtl="0">
              <a:spcBef>
                <a:spcPts val="800"/>
              </a:spcBef>
              <a:spcAft>
                <a:spcPts val="0"/>
              </a:spcAft>
              <a:buNone/>
              <a:defRPr sz="1500">
                <a:latin typeface="Proxima Nova"/>
                <a:ea typeface="Proxima Nova"/>
                <a:cs typeface="Proxima Nova"/>
                <a:sym typeface="Proxima Nova"/>
              </a:defRPr>
            </a:lvl8pPr>
            <a:lvl9pPr lvl="8" rtl="0">
              <a:spcBef>
                <a:spcPts val="800"/>
              </a:spcBef>
              <a:spcAft>
                <a:spcPts val="0"/>
              </a:spcAft>
              <a:buNone/>
              <a:defRPr sz="1500">
                <a:latin typeface="Proxima Nova"/>
                <a:ea typeface="Proxima Nova"/>
                <a:cs typeface="Proxima Nova"/>
                <a:sym typeface="Proxima Nova"/>
              </a:defRPr>
            </a:lvl9pPr>
          </a:lstStyle>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ructure">
  <p:cSld name="TITLE_1_1">
    <p:bg>
      <p:bgPr>
        <a:blipFill>
          <a:blip r:embed="rId2">
            <a:alphaModFix/>
          </a:blip>
          <a:stretch>
            <a:fillRect/>
          </a:stretch>
        </a:blipFill>
      </p:bgPr>
    </p:bg>
    <p:spTree>
      <p:nvGrpSpPr>
        <p:cNvPr id="1478" name="Shape 1478"/>
        <p:cNvGrpSpPr/>
        <p:nvPr/>
      </p:nvGrpSpPr>
      <p:grpSpPr>
        <a:xfrm>
          <a:off x="0" y="0"/>
          <a:ext cx="0" cy="0"/>
          <a:chOff x="0" y="0"/>
          <a:chExt cx="0" cy="0"/>
        </a:xfrm>
      </p:grpSpPr>
      <p:sp>
        <p:nvSpPr>
          <p:cNvPr id="1479" name="Google Shape;1479;p155"/>
          <p:cNvSpPr txBox="1"/>
          <p:nvPr>
            <p:ph type="title"/>
          </p:nvPr>
        </p:nvSpPr>
        <p:spPr>
          <a:xfrm>
            <a:off x="2429100" y="2895600"/>
            <a:ext cx="7924800" cy="914400"/>
          </a:xfrm>
          <a:prstGeom prst="rect">
            <a:avLst/>
          </a:prstGeom>
        </p:spPr>
        <p:txBody>
          <a:bodyPr anchorCtr="0" anchor="b" bIns="121900" lIns="121900" spcFirstLastPara="1" rIns="121900" wrap="square" tIns="121900">
            <a:noAutofit/>
          </a:bodyPr>
          <a:lstStyle>
            <a:lvl1pPr lvl="0" rtl="0">
              <a:spcBef>
                <a:spcPts val="0"/>
              </a:spcBef>
              <a:spcAft>
                <a:spcPts val="0"/>
              </a:spcAft>
              <a:buNone/>
              <a:defRPr b="1" sz="3200">
                <a:solidFill>
                  <a:schemeClr val="lt1"/>
                </a:solidFill>
                <a:latin typeface="Proxima Nova"/>
                <a:ea typeface="Proxima Nova"/>
                <a:cs typeface="Proxima Nova"/>
                <a:sym typeface="Proxima Nova"/>
              </a:defRPr>
            </a:lvl1pPr>
            <a:lvl2pPr lvl="1" rtl="0">
              <a:spcBef>
                <a:spcPts val="0"/>
              </a:spcBef>
              <a:spcAft>
                <a:spcPts val="0"/>
              </a:spcAft>
              <a:buNone/>
              <a:defRPr b="1" sz="3200">
                <a:solidFill>
                  <a:schemeClr val="lt1"/>
                </a:solidFill>
                <a:latin typeface="Proxima Nova"/>
                <a:ea typeface="Proxima Nova"/>
                <a:cs typeface="Proxima Nova"/>
                <a:sym typeface="Proxima Nova"/>
              </a:defRPr>
            </a:lvl2pPr>
            <a:lvl3pPr lvl="2" rtl="0">
              <a:spcBef>
                <a:spcPts val="0"/>
              </a:spcBef>
              <a:spcAft>
                <a:spcPts val="0"/>
              </a:spcAft>
              <a:buNone/>
              <a:defRPr b="1" sz="3200">
                <a:solidFill>
                  <a:schemeClr val="lt1"/>
                </a:solidFill>
                <a:latin typeface="Proxima Nova"/>
                <a:ea typeface="Proxima Nova"/>
                <a:cs typeface="Proxima Nova"/>
                <a:sym typeface="Proxima Nova"/>
              </a:defRPr>
            </a:lvl3pPr>
            <a:lvl4pPr lvl="3" rtl="0">
              <a:spcBef>
                <a:spcPts val="0"/>
              </a:spcBef>
              <a:spcAft>
                <a:spcPts val="0"/>
              </a:spcAft>
              <a:buNone/>
              <a:defRPr b="1" sz="3200">
                <a:solidFill>
                  <a:schemeClr val="lt1"/>
                </a:solidFill>
                <a:latin typeface="Proxima Nova"/>
                <a:ea typeface="Proxima Nova"/>
                <a:cs typeface="Proxima Nova"/>
                <a:sym typeface="Proxima Nova"/>
              </a:defRPr>
            </a:lvl4pPr>
            <a:lvl5pPr lvl="4" rtl="0">
              <a:spcBef>
                <a:spcPts val="0"/>
              </a:spcBef>
              <a:spcAft>
                <a:spcPts val="0"/>
              </a:spcAft>
              <a:buNone/>
              <a:defRPr b="1" sz="3200">
                <a:solidFill>
                  <a:schemeClr val="lt1"/>
                </a:solidFill>
                <a:latin typeface="Proxima Nova"/>
                <a:ea typeface="Proxima Nova"/>
                <a:cs typeface="Proxima Nova"/>
                <a:sym typeface="Proxima Nova"/>
              </a:defRPr>
            </a:lvl5pPr>
            <a:lvl6pPr lvl="5" rtl="0">
              <a:spcBef>
                <a:spcPts val="0"/>
              </a:spcBef>
              <a:spcAft>
                <a:spcPts val="0"/>
              </a:spcAft>
              <a:buNone/>
              <a:defRPr b="1" sz="3200">
                <a:solidFill>
                  <a:schemeClr val="lt1"/>
                </a:solidFill>
                <a:latin typeface="Proxima Nova"/>
                <a:ea typeface="Proxima Nova"/>
                <a:cs typeface="Proxima Nova"/>
                <a:sym typeface="Proxima Nova"/>
              </a:defRPr>
            </a:lvl6pPr>
            <a:lvl7pPr lvl="6" rtl="0">
              <a:spcBef>
                <a:spcPts val="0"/>
              </a:spcBef>
              <a:spcAft>
                <a:spcPts val="0"/>
              </a:spcAft>
              <a:buNone/>
              <a:defRPr b="1" sz="3200">
                <a:solidFill>
                  <a:schemeClr val="lt1"/>
                </a:solidFill>
                <a:latin typeface="Proxima Nova"/>
                <a:ea typeface="Proxima Nova"/>
                <a:cs typeface="Proxima Nova"/>
                <a:sym typeface="Proxima Nova"/>
              </a:defRPr>
            </a:lvl7pPr>
            <a:lvl8pPr lvl="7" rtl="0">
              <a:spcBef>
                <a:spcPts val="0"/>
              </a:spcBef>
              <a:spcAft>
                <a:spcPts val="0"/>
              </a:spcAft>
              <a:buNone/>
              <a:defRPr b="1" sz="3200">
                <a:solidFill>
                  <a:schemeClr val="lt1"/>
                </a:solidFill>
                <a:latin typeface="Proxima Nova"/>
                <a:ea typeface="Proxima Nova"/>
                <a:cs typeface="Proxima Nova"/>
                <a:sym typeface="Proxima Nova"/>
              </a:defRPr>
            </a:lvl8pPr>
            <a:lvl9pPr lvl="8" rtl="0">
              <a:spcBef>
                <a:spcPts val="0"/>
              </a:spcBef>
              <a:spcAft>
                <a:spcPts val="0"/>
              </a:spcAft>
              <a:buNone/>
              <a:defRPr b="1" sz="3200">
                <a:solidFill>
                  <a:schemeClr val="lt1"/>
                </a:solidFill>
                <a:latin typeface="Proxima Nova"/>
                <a:ea typeface="Proxima Nova"/>
                <a:cs typeface="Proxima Nova"/>
                <a:sym typeface="Proxima Nova"/>
              </a:defRPr>
            </a:lvl9pPr>
          </a:lstStyle>
          <a:p/>
        </p:txBody>
      </p:sp>
      <p:sp>
        <p:nvSpPr>
          <p:cNvPr id="1480" name="Google Shape;1480;p155"/>
          <p:cNvSpPr txBox="1"/>
          <p:nvPr>
            <p:ph idx="1" type="subTitle"/>
          </p:nvPr>
        </p:nvSpPr>
        <p:spPr>
          <a:xfrm>
            <a:off x="2429100" y="4064000"/>
            <a:ext cx="6705600" cy="381300"/>
          </a:xfrm>
          <a:prstGeom prst="rect">
            <a:avLst/>
          </a:prstGeom>
        </p:spPr>
        <p:txBody>
          <a:bodyPr anchorCtr="0" anchor="t" bIns="121900" lIns="121900" spcFirstLastPara="1" rIns="121900" wrap="square" tIns="121900">
            <a:noAutofit/>
          </a:bodyPr>
          <a:lstStyle>
            <a:lvl1pPr lvl="0" rtl="0">
              <a:spcBef>
                <a:spcPts val="800"/>
              </a:spcBef>
              <a:spcAft>
                <a:spcPts val="0"/>
              </a:spcAft>
              <a:buNone/>
              <a:defRPr sz="2100">
                <a:solidFill>
                  <a:srgbClr val="FFFFFF"/>
                </a:solidFill>
                <a:latin typeface="Proxima Nova"/>
                <a:ea typeface="Proxima Nova"/>
                <a:cs typeface="Proxima Nova"/>
                <a:sym typeface="Proxima Nova"/>
              </a:defRPr>
            </a:lvl1pPr>
            <a:lvl2pPr lvl="1" rtl="0">
              <a:spcBef>
                <a:spcPts val="800"/>
              </a:spcBef>
              <a:spcAft>
                <a:spcPts val="0"/>
              </a:spcAft>
              <a:buNone/>
              <a:defRPr sz="2100">
                <a:latin typeface="Proxima Nova"/>
                <a:ea typeface="Proxima Nova"/>
                <a:cs typeface="Proxima Nova"/>
                <a:sym typeface="Proxima Nova"/>
              </a:defRPr>
            </a:lvl2pPr>
            <a:lvl3pPr lvl="2" rtl="0">
              <a:spcBef>
                <a:spcPts val="800"/>
              </a:spcBef>
              <a:spcAft>
                <a:spcPts val="0"/>
              </a:spcAft>
              <a:buNone/>
              <a:defRPr sz="2100">
                <a:latin typeface="Proxima Nova"/>
                <a:ea typeface="Proxima Nova"/>
                <a:cs typeface="Proxima Nova"/>
                <a:sym typeface="Proxima Nova"/>
              </a:defRPr>
            </a:lvl3pPr>
            <a:lvl4pPr lvl="3" rtl="0">
              <a:spcBef>
                <a:spcPts val="800"/>
              </a:spcBef>
              <a:spcAft>
                <a:spcPts val="0"/>
              </a:spcAft>
              <a:buNone/>
              <a:defRPr sz="2100">
                <a:latin typeface="Proxima Nova"/>
                <a:ea typeface="Proxima Nova"/>
                <a:cs typeface="Proxima Nova"/>
                <a:sym typeface="Proxima Nova"/>
              </a:defRPr>
            </a:lvl4pPr>
            <a:lvl5pPr lvl="4" rtl="0">
              <a:spcBef>
                <a:spcPts val="800"/>
              </a:spcBef>
              <a:spcAft>
                <a:spcPts val="0"/>
              </a:spcAft>
              <a:buNone/>
              <a:defRPr sz="2100">
                <a:latin typeface="Proxima Nova"/>
                <a:ea typeface="Proxima Nova"/>
                <a:cs typeface="Proxima Nova"/>
                <a:sym typeface="Proxima Nova"/>
              </a:defRPr>
            </a:lvl5pPr>
            <a:lvl6pPr lvl="5" rtl="0">
              <a:spcBef>
                <a:spcPts val="800"/>
              </a:spcBef>
              <a:spcAft>
                <a:spcPts val="0"/>
              </a:spcAft>
              <a:buNone/>
              <a:defRPr sz="2100">
                <a:latin typeface="Proxima Nova"/>
                <a:ea typeface="Proxima Nova"/>
                <a:cs typeface="Proxima Nova"/>
                <a:sym typeface="Proxima Nova"/>
              </a:defRPr>
            </a:lvl6pPr>
            <a:lvl7pPr lvl="6" rtl="0">
              <a:spcBef>
                <a:spcPts val="800"/>
              </a:spcBef>
              <a:spcAft>
                <a:spcPts val="0"/>
              </a:spcAft>
              <a:buNone/>
              <a:defRPr sz="2100">
                <a:latin typeface="Proxima Nova"/>
                <a:ea typeface="Proxima Nova"/>
                <a:cs typeface="Proxima Nova"/>
                <a:sym typeface="Proxima Nova"/>
              </a:defRPr>
            </a:lvl7pPr>
            <a:lvl8pPr lvl="7" rtl="0">
              <a:spcBef>
                <a:spcPts val="800"/>
              </a:spcBef>
              <a:spcAft>
                <a:spcPts val="0"/>
              </a:spcAft>
              <a:buNone/>
              <a:defRPr sz="2100">
                <a:latin typeface="Proxima Nova"/>
                <a:ea typeface="Proxima Nova"/>
                <a:cs typeface="Proxima Nova"/>
                <a:sym typeface="Proxima Nova"/>
              </a:defRPr>
            </a:lvl8pPr>
            <a:lvl9pPr lvl="8" rtl="0">
              <a:spcBef>
                <a:spcPts val="800"/>
              </a:spcBef>
              <a:spcAft>
                <a:spcPts val="0"/>
              </a:spcAft>
              <a:buNone/>
              <a:defRPr sz="2100">
                <a:latin typeface="Proxima Nova"/>
                <a:ea typeface="Proxima Nova"/>
                <a:cs typeface="Proxima Nova"/>
                <a:sym typeface="Proxima Nova"/>
              </a:defRPr>
            </a:lvl9pPr>
          </a:lstStyle>
          <a:p/>
        </p:txBody>
      </p:sp>
      <p:sp>
        <p:nvSpPr>
          <p:cNvPr id="1481" name="Google Shape;1481;p155"/>
          <p:cNvSpPr txBox="1"/>
          <p:nvPr>
            <p:ph idx="2" type="subTitle"/>
          </p:nvPr>
        </p:nvSpPr>
        <p:spPr>
          <a:xfrm>
            <a:off x="2429100" y="4673600"/>
            <a:ext cx="6096000" cy="1599900"/>
          </a:xfrm>
          <a:prstGeom prst="rect">
            <a:avLst/>
          </a:prstGeom>
        </p:spPr>
        <p:txBody>
          <a:bodyPr anchorCtr="0" anchor="t" bIns="121900" lIns="121900" spcFirstLastPara="1" rIns="121900" wrap="square" tIns="121900">
            <a:noAutofit/>
          </a:bodyPr>
          <a:lstStyle>
            <a:lvl1pPr lvl="0" rtl="0">
              <a:spcBef>
                <a:spcPts val="800"/>
              </a:spcBef>
              <a:spcAft>
                <a:spcPts val="0"/>
              </a:spcAft>
              <a:buNone/>
              <a:defRPr sz="1600">
                <a:solidFill>
                  <a:srgbClr val="FFFFFF"/>
                </a:solidFill>
                <a:latin typeface="Proxima Nova"/>
                <a:ea typeface="Proxima Nova"/>
                <a:cs typeface="Proxima Nova"/>
                <a:sym typeface="Proxima Nova"/>
              </a:defRPr>
            </a:lvl1pPr>
            <a:lvl2pPr lvl="1" rtl="0">
              <a:spcBef>
                <a:spcPts val="800"/>
              </a:spcBef>
              <a:spcAft>
                <a:spcPts val="0"/>
              </a:spcAft>
              <a:buNone/>
              <a:defRPr sz="1600">
                <a:latin typeface="Proxima Nova"/>
                <a:ea typeface="Proxima Nova"/>
                <a:cs typeface="Proxima Nova"/>
                <a:sym typeface="Proxima Nova"/>
              </a:defRPr>
            </a:lvl2pPr>
            <a:lvl3pPr lvl="2" rtl="0">
              <a:spcBef>
                <a:spcPts val="800"/>
              </a:spcBef>
              <a:spcAft>
                <a:spcPts val="0"/>
              </a:spcAft>
              <a:buNone/>
              <a:defRPr sz="1600">
                <a:latin typeface="Proxima Nova"/>
                <a:ea typeface="Proxima Nova"/>
                <a:cs typeface="Proxima Nova"/>
                <a:sym typeface="Proxima Nova"/>
              </a:defRPr>
            </a:lvl3pPr>
            <a:lvl4pPr lvl="3" rtl="0">
              <a:spcBef>
                <a:spcPts val="800"/>
              </a:spcBef>
              <a:spcAft>
                <a:spcPts val="0"/>
              </a:spcAft>
              <a:buNone/>
              <a:defRPr sz="1600">
                <a:latin typeface="Proxima Nova"/>
                <a:ea typeface="Proxima Nova"/>
                <a:cs typeface="Proxima Nova"/>
                <a:sym typeface="Proxima Nova"/>
              </a:defRPr>
            </a:lvl4pPr>
            <a:lvl5pPr lvl="4" rtl="0">
              <a:spcBef>
                <a:spcPts val="800"/>
              </a:spcBef>
              <a:spcAft>
                <a:spcPts val="0"/>
              </a:spcAft>
              <a:buNone/>
              <a:defRPr sz="1600">
                <a:latin typeface="Proxima Nova"/>
                <a:ea typeface="Proxima Nova"/>
                <a:cs typeface="Proxima Nova"/>
                <a:sym typeface="Proxima Nova"/>
              </a:defRPr>
            </a:lvl5pPr>
            <a:lvl6pPr lvl="5" rtl="0">
              <a:spcBef>
                <a:spcPts val="800"/>
              </a:spcBef>
              <a:spcAft>
                <a:spcPts val="0"/>
              </a:spcAft>
              <a:buNone/>
              <a:defRPr sz="1600">
                <a:latin typeface="Proxima Nova"/>
                <a:ea typeface="Proxima Nova"/>
                <a:cs typeface="Proxima Nova"/>
                <a:sym typeface="Proxima Nova"/>
              </a:defRPr>
            </a:lvl6pPr>
            <a:lvl7pPr lvl="6" rtl="0">
              <a:spcBef>
                <a:spcPts val="800"/>
              </a:spcBef>
              <a:spcAft>
                <a:spcPts val="0"/>
              </a:spcAft>
              <a:buNone/>
              <a:defRPr sz="1600">
                <a:latin typeface="Proxima Nova"/>
                <a:ea typeface="Proxima Nova"/>
                <a:cs typeface="Proxima Nova"/>
                <a:sym typeface="Proxima Nova"/>
              </a:defRPr>
            </a:lvl7pPr>
            <a:lvl8pPr lvl="7" rtl="0">
              <a:spcBef>
                <a:spcPts val="800"/>
              </a:spcBef>
              <a:spcAft>
                <a:spcPts val="0"/>
              </a:spcAft>
              <a:buNone/>
              <a:defRPr sz="1600">
                <a:latin typeface="Proxima Nova"/>
                <a:ea typeface="Proxima Nova"/>
                <a:cs typeface="Proxima Nova"/>
                <a:sym typeface="Proxima Nova"/>
              </a:defRPr>
            </a:lvl8pPr>
            <a:lvl9pPr lvl="8" rtl="0">
              <a:spcBef>
                <a:spcPts val="800"/>
              </a:spcBef>
              <a:spcAft>
                <a:spcPts val="0"/>
              </a:spcAft>
              <a:buNone/>
              <a:defRPr sz="1600">
                <a:latin typeface="Proxima Nova"/>
                <a:ea typeface="Proxima Nova"/>
                <a:cs typeface="Proxima Nova"/>
                <a:sym typeface="Proxima Nova"/>
              </a:defRPr>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p:cSld name="TITLE_3">
    <p:spTree>
      <p:nvGrpSpPr>
        <p:cNvPr id="1482" name="Shape 1482"/>
        <p:cNvGrpSpPr/>
        <p:nvPr/>
      </p:nvGrpSpPr>
      <p:grpSpPr>
        <a:xfrm>
          <a:off x="0" y="0"/>
          <a:ext cx="0" cy="0"/>
          <a:chOff x="0" y="0"/>
          <a:chExt cx="0" cy="0"/>
        </a:xfrm>
      </p:grpSpPr>
      <p:sp>
        <p:nvSpPr>
          <p:cNvPr id="1483" name="Google Shape;1483;p156"/>
          <p:cNvSpPr txBox="1"/>
          <p:nvPr>
            <p:ph type="title"/>
          </p:nvPr>
        </p:nvSpPr>
        <p:spPr>
          <a:xfrm>
            <a:off x="1102200" y="2214300"/>
            <a:ext cx="9987600" cy="2429700"/>
          </a:xfrm>
          <a:prstGeom prst="rect">
            <a:avLst/>
          </a:prstGeom>
        </p:spPr>
        <p:txBody>
          <a:bodyPr anchorCtr="0" anchor="b" bIns="121900" lIns="121900" spcFirstLastPara="1" rIns="121900" wrap="square" tIns="121900">
            <a:noAutofit/>
          </a:bodyPr>
          <a:lstStyle>
            <a:lvl1pPr lvl="0" rtl="0">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graphics">
  <p:cSld name="CUSTOM_1_2">
    <p:spTree>
      <p:nvGrpSpPr>
        <p:cNvPr id="1484" name="Shape 1484"/>
        <p:cNvGrpSpPr/>
        <p:nvPr/>
      </p:nvGrpSpPr>
      <p:grpSpPr>
        <a:xfrm>
          <a:off x="0" y="0"/>
          <a:ext cx="0" cy="0"/>
          <a:chOff x="0" y="0"/>
          <a:chExt cx="0" cy="0"/>
        </a:xfrm>
      </p:grpSpPr>
      <p:sp>
        <p:nvSpPr>
          <p:cNvPr id="1485" name="Google Shape;1485;p157"/>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86" name="Google Shape;1486;p157"/>
          <p:cNvSpPr txBox="1"/>
          <p:nvPr>
            <p:ph idx="1" type="body"/>
          </p:nvPr>
        </p:nvSpPr>
        <p:spPr>
          <a:xfrm>
            <a:off x="1102267" y="2505325"/>
            <a:ext cx="4678800" cy="2361900"/>
          </a:xfrm>
          <a:prstGeom prst="rect">
            <a:avLst/>
          </a:prstGeom>
        </p:spPr>
        <p:txBody>
          <a:bodyPr anchorCtr="0" anchor="t" bIns="121900" lIns="121900" spcFirstLastPara="1" rIns="121900" wrap="square" tIns="121900">
            <a:noAutofit/>
          </a:bodyPr>
          <a:lstStyle>
            <a:lvl1pPr indent="-311150" lvl="0" marL="457200" rtl="0" algn="ctr">
              <a:spcBef>
                <a:spcPts val="800"/>
              </a:spcBef>
              <a:spcAft>
                <a:spcPts val="0"/>
              </a:spcAft>
              <a:buSzPts val="1300"/>
              <a:buFont typeface="Proxima Nova"/>
              <a:buChar char="●"/>
              <a:defRPr>
                <a:latin typeface="Proxima Nova"/>
                <a:ea typeface="Proxima Nova"/>
                <a:cs typeface="Proxima Nova"/>
                <a:sym typeface="Proxima Nova"/>
              </a:defRPr>
            </a:lvl1pPr>
            <a:lvl2pPr indent="-311150" lvl="1" marL="914400" rtl="0" algn="ctr">
              <a:spcBef>
                <a:spcPts val="0"/>
              </a:spcBef>
              <a:spcAft>
                <a:spcPts val="0"/>
              </a:spcAft>
              <a:buSzPts val="1300"/>
              <a:buFont typeface="Proxima Nova"/>
              <a:buChar char="○"/>
              <a:defRPr>
                <a:latin typeface="Proxima Nova"/>
                <a:ea typeface="Proxima Nova"/>
                <a:cs typeface="Proxima Nova"/>
                <a:sym typeface="Proxima Nova"/>
              </a:defRPr>
            </a:lvl2pPr>
            <a:lvl3pPr indent="-311150" lvl="2" marL="1371600" rtl="0" algn="ctr">
              <a:spcBef>
                <a:spcPts val="0"/>
              </a:spcBef>
              <a:spcAft>
                <a:spcPts val="0"/>
              </a:spcAft>
              <a:buSzPts val="1300"/>
              <a:buFont typeface="Proxima Nova"/>
              <a:buChar char="■"/>
              <a:defRPr>
                <a:latin typeface="Proxima Nova"/>
                <a:ea typeface="Proxima Nova"/>
                <a:cs typeface="Proxima Nova"/>
                <a:sym typeface="Proxima Nova"/>
              </a:defRPr>
            </a:lvl3pPr>
            <a:lvl4pPr indent="-311150" lvl="3" marL="1828800" rtl="0" algn="ctr">
              <a:spcBef>
                <a:spcPts val="0"/>
              </a:spcBef>
              <a:spcAft>
                <a:spcPts val="0"/>
              </a:spcAft>
              <a:buSzPts val="1300"/>
              <a:buFont typeface="Proxima Nova"/>
              <a:buChar char="●"/>
              <a:defRPr>
                <a:latin typeface="Proxima Nova"/>
                <a:ea typeface="Proxima Nova"/>
                <a:cs typeface="Proxima Nova"/>
                <a:sym typeface="Proxima Nova"/>
              </a:defRPr>
            </a:lvl4pPr>
            <a:lvl5pPr indent="-311150" lvl="4" marL="2286000" rtl="0" algn="ctr">
              <a:spcBef>
                <a:spcPts val="0"/>
              </a:spcBef>
              <a:spcAft>
                <a:spcPts val="0"/>
              </a:spcAft>
              <a:buSzPts val="1300"/>
              <a:buFont typeface="Proxima Nova"/>
              <a:buChar char="○"/>
              <a:defRPr>
                <a:latin typeface="Proxima Nova"/>
                <a:ea typeface="Proxima Nova"/>
                <a:cs typeface="Proxima Nova"/>
                <a:sym typeface="Proxima Nova"/>
              </a:defRPr>
            </a:lvl5pPr>
            <a:lvl6pPr indent="-311150" lvl="5" marL="2743200" rtl="0" algn="ctr">
              <a:spcBef>
                <a:spcPts val="0"/>
              </a:spcBef>
              <a:spcAft>
                <a:spcPts val="0"/>
              </a:spcAft>
              <a:buSzPts val="1300"/>
              <a:buFont typeface="Proxima Nova"/>
              <a:buChar char="■"/>
              <a:defRPr>
                <a:latin typeface="Proxima Nova"/>
                <a:ea typeface="Proxima Nova"/>
                <a:cs typeface="Proxima Nova"/>
                <a:sym typeface="Proxima Nova"/>
              </a:defRPr>
            </a:lvl6pPr>
            <a:lvl7pPr indent="-311150" lvl="6" marL="3200400" rtl="0" algn="ctr">
              <a:spcBef>
                <a:spcPts val="0"/>
              </a:spcBef>
              <a:spcAft>
                <a:spcPts val="0"/>
              </a:spcAft>
              <a:buSzPts val="1300"/>
              <a:buFont typeface="Proxima Nova"/>
              <a:buChar char="●"/>
              <a:defRPr>
                <a:latin typeface="Proxima Nova"/>
                <a:ea typeface="Proxima Nova"/>
                <a:cs typeface="Proxima Nova"/>
                <a:sym typeface="Proxima Nova"/>
              </a:defRPr>
            </a:lvl7pPr>
            <a:lvl8pPr indent="-311150" lvl="7" marL="3657600" rtl="0" algn="ctr">
              <a:spcBef>
                <a:spcPts val="0"/>
              </a:spcBef>
              <a:spcAft>
                <a:spcPts val="0"/>
              </a:spcAft>
              <a:buSzPts val="1300"/>
              <a:buFont typeface="Proxima Nova"/>
              <a:buChar char="○"/>
              <a:defRPr>
                <a:latin typeface="Proxima Nova"/>
                <a:ea typeface="Proxima Nova"/>
                <a:cs typeface="Proxima Nova"/>
                <a:sym typeface="Proxima Nova"/>
              </a:defRPr>
            </a:lvl8pPr>
            <a:lvl9pPr indent="-311150" lvl="8" marL="4114800" rtl="0" algn="ctr">
              <a:spcBef>
                <a:spcPts val="0"/>
              </a:spcBef>
              <a:spcAft>
                <a:spcPts val="0"/>
              </a:spcAft>
              <a:buSzPts val="1300"/>
              <a:buFont typeface="Proxima Nova"/>
              <a:buChar char="■"/>
              <a:defRPr>
                <a:latin typeface="Proxima Nova"/>
                <a:ea typeface="Proxima Nova"/>
                <a:cs typeface="Proxima Nova"/>
                <a:sym typeface="Proxima Nova"/>
              </a:defRPr>
            </a:lvl9pPr>
          </a:lstStyle>
          <a:p/>
        </p:txBody>
      </p:sp>
      <p:sp>
        <p:nvSpPr>
          <p:cNvPr id="1487" name="Google Shape;1487;p157"/>
          <p:cNvSpPr txBox="1"/>
          <p:nvPr>
            <p:ph idx="2" type="body"/>
          </p:nvPr>
        </p:nvSpPr>
        <p:spPr>
          <a:xfrm>
            <a:off x="6411000" y="2505325"/>
            <a:ext cx="4678800" cy="2361900"/>
          </a:xfrm>
          <a:prstGeom prst="rect">
            <a:avLst/>
          </a:prstGeom>
        </p:spPr>
        <p:txBody>
          <a:bodyPr anchorCtr="0" anchor="t" bIns="121900" lIns="121900" spcFirstLastPara="1" rIns="121900" wrap="square" tIns="121900">
            <a:noAutofit/>
          </a:bodyPr>
          <a:lstStyle>
            <a:lvl1pPr indent="-311150" lvl="0" marL="457200" rtl="0" algn="ctr">
              <a:spcBef>
                <a:spcPts val="800"/>
              </a:spcBef>
              <a:spcAft>
                <a:spcPts val="0"/>
              </a:spcAft>
              <a:buSzPts val="1300"/>
              <a:buFont typeface="Proxima Nova"/>
              <a:buChar char="●"/>
              <a:defRPr>
                <a:latin typeface="Proxima Nova"/>
                <a:ea typeface="Proxima Nova"/>
                <a:cs typeface="Proxima Nova"/>
                <a:sym typeface="Proxima Nova"/>
              </a:defRPr>
            </a:lvl1pPr>
            <a:lvl2pPr indent="-311150" lvl="1" marL="914400" rtl="0" algn="ctr">
              <a:spcBef>
                <a:spcPts val="0"/>
              </a:spcBef>
              <a:spcAft>
                <a:spcPts val="0"/>
              </a:spcAft>
              <a:buSzPts val="1300"/>
              <a:buFont typeface="Proxima Nova"/>
              <a:buChar char="○"/>
              <a:defRPr>
                <a:latin typeface="Proxima Nova"/>
                <a:ea typeface="Proxima Nova"/>
                <a:cs typeface="Proxima Nova"/>
                <a:sym typeface="Proxima Nova"/>
              </a:defRPr>
            </a:lvl2pPr>
            <a:lvl3pPr indent="-311150" lvl="2" marL="1371600" rtl="0" algn="ctr">
              <a:spcBef>
                <a:spcPts val="0"/>
              </a:spcBef>
              <a:spcAft>
                <a:spcPts val="0"/>
              </a:spcAft>
              <a:buSzPts val="1300"/>
              <a:buFont typeface="Proxima Nova"/>
              <a:buChar char="■"/>
              <a:defRPr>
                <a:latin typeface="Proxima Nova"/>
                <a:ea typeface="Proxima Nova"/>
                <a:cs typeface="Proxima Nova"/>
                <a:sym typeface="Proxima Nova"/>
              </a:defRPr>
            </a:lvl3pPr>
            <a:lvl4pPr indent="-311150" lvl="3" marL="1828800" rtl="0" algn="ctr">
              <a:spcBef>
                <a:spcPts val="0"/>
              </a:spcBef>
              <a:spcAft>
                <a:spcPts val="0"/>
              </a:spcAft>
              <a:buSzPts val="1300"/>
              <a:buFont typeface="Proxima Nova"/>
              <a:buChar char="●"/>
              <a:defRPr>
                <a:latin typeface="Proxima Nova"/>
                <a:ea typeface="Proxima Nova"/>
                <a:cs typeface="Proxima Nova"/>
                <a:sym typeface="Proxima Nova"/>
              </a:defRPr>
            </a:lvl4pPr>
            <a:lvl5pPr indent="-311150" lvl="4" marL="2286000" rtl="0" algn="ctr">
              <a:spcBef>
                <a:spcPts val="0"/>
              </a:spcBef>
              <a:spcAft>
                <a:spcPts val="0"/>
              </a:spcAft>
              <a:buSzPts val="1300"/>
              <a:buFont typeface="Proxima Nova"/>
              <a:buChar char="○"/>
              <a:defRPr>
                <a:latin typeface="Proxima Nova"/>
                <a:ea typeface="Proxima Nova"/>
                <a:cs typeface="Proxima Nova"/>
                <a:sym typeface="Proxima Nova"/>
              </a:defRPr>
            </a:lvl5pPr>
            <a:lvl6pPr indent="-311150" lvl="5" marL="2743200" rtl="0" algn="ctr">
              <a:spcBef>
                <a:spcPts val="0"/>
              </a:spcBef>
              <a:spcAft>
                <a:spcPts val="0"/>
              </a:spcAft>
              <a:buSzPts val="1300"/>
              <a:buFont typeface="Proxima Nova"/>
              <a:buChar char="■"/>
              <a:defRPr>
                <a:latin typeface="Proxima Nova"/>
                <a:ea typeface="Proxima Nova"/>
                <a:cs typeface="Proxima Nova"/>
                <a:sym typeface="Proxima Nova"/>
              </a:defRPr>
            </a:lvl6pPr>
            <a:lvl7pPr indent="-311150" lvl="6" marL="3200400" rtl="0" algn="ctr">
              <a:spcBef>
                <a:spcPts val="0"/>
              </a:spcBef>
              <a:spcAft>
                <a:spcPts val="0"/>
              </a:spcAft>
              <a:buSzPts val="1300"/>
              <a:buFont typeface="Proxima Nova"/>
              <a:buChar char="●"/>
              <a:defRPr>
                <a:latin typeface="Proxima Nova"/>
                <a:ea typeface="Proxima Nova"/>
                <a:cs typeface="Proxima Nova"/>
                <a:sym typeface="Proxima Nova"/>
              </a:defRPr>
            </a:lvl7pPr>
            <a:lvl8pPr indent="-311150" lvl="7" marL="3657600" rtl="0" algn="ctr">
              <a:spcBef>
                <a:spcPts val="0"/>
              </a:spcBef>
              <a:spcAft>
                <a:spcPts val="0"/>
              </a:spcAft>
              <a:buSzPts val="1300"/>
              <a:buFont typeface="Proxima Nova"/>
              <a:buChar char="○"/>
              <a:defRPr>
                <a:latin typeface="Proxima Nova"/>
                <a:ea typeface="Proxima Nova"/>
                <a:cs typeface="Proxima Nova"/>
                <a:sym typeface="Proxima Nova"/>
              </a:defRPr>
            </a:lvl8pPr>
            <a:lvl9pPr indent="-311150" lvl="8" marL="4114800" rtl="0" algn="ctr">
              <a:spcBef>
                <a:spcPts val="0"/>
              </a:spcBef>
              <a:spcAft>
                <a:spcPts val="0"/>
              </a:spcAft>
              <a:buSzPts val="1300"/>
              <a:buFont typeface="Proxima Nova"/>
              <a:buChar char="■"/>
              <a:defRPr>
                <a:latin typeface="Proxima Nova"/>
                <a:ea typeface="Proxima Nova"/>
                <a:cs typeface="Proxima Nova"/>
                <a:sym typeface="Proxima Nova"/>
              </a:defRPr>
            </a:lvl9pPr>
          </a:lstStyle>
          <a:p/>
        </p:txBody>
      </p:sp>
      <p:cxnSp>
        <p:nvCxnSpPr>
          <p:cNvPr id="1488" name="Google Shape;1488;p157"/>
          <p:cNvCxnSpPr/>
          <p:nvPr/>
        </p:nvCxnSpPr>
        <p:spPr>
          <a:xfrm>
            <a:off x="6411000" y="5221200"/>
            <a:ext cx="4678800" cy="0"/>
          </a:xfrm>
          <a:prstGeom prst="straightConnector1">
            <a:avLst/>
          </a:prstGeom>
          <a:noFill/>
          <a:ln cap="flat" cmpd="sng" w="9525">
            <a:solidFill>
              <a:schemeClr val="lt2"/>
            </a:solidFill>
            <a:prstDash val="solid"/>
            <a:round/>
            <a:headEnd len="med" w="med" type="none"/>
            <a:tailEnd len="med" w="med" type="none"/>
          </a:ln>
        </p:spPr>
      </p:cxnSp>
      <p:cxnSp>
        <p:nvCxnSpPr>
          <p:cNvPr id="1489" name="Google Shape;1489;p157"/>
          <p:cNvCxnSpPr/>
          <p:nvPr/>
        </p:nvCxnSpPr>
        <p:spPr>
          <a:xfrm>
            <a:off x="1102267" y="5221200"/>
            <a:ext cx="4678800" cy="0"/>
          </a:xfrm>
          <a:prstGeom prst="straightConnector1">
            <a:avLst/>
          </a:prstGeom>
          <a:noFill/>
          <a:ln cap="flat" cmpd="sng" w="9525">
            <a:solidFill>
              <a:schemeClr val="lt2"/>
            </a:solidFill>
            <a:prstDash val="solid"/>
            <a:round/>
            <a:headEnd len="med" w="med" type="none"/>
            <a:tailEnd len="med" w="med" type="none"/>
          </a:ln>
        </p:spPr>
      </p:cxnSp>
      <p:sp>
        <p:nvSpPr>
          <p:cNvPr id="1490" name="Google Shape;1490;p157"/>
          <p:cNvSpPr txBox="1"/>
          <p:nvPr>
            <p:ph idx="3" type="subTitle"/>
          </p:nvPr>
        </p:nvSpPr>
        <p:spPr>
          <a:xfrm>
            <a:off x="1102367" y="5246258"/>
            <a:ext cx="4678800" cy="7167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sz="1300">
                <a:latin typeface="Proxima Nova"/>
                <a:ea typeface="Proxima Nova"/>
                <a:cs typeface="Proxima Nova"/>
                <a:sym typeface="Proxima Nova"/>
              </a:defRPr>
            </a:lvl1pPr>
            <a:lvl2pPr lvl="1" rtl="0">
              <a:lnSpc>
                <a:spcPct val="100000"/>
              </a:lnSpc>
              <a:spcBef>
                <a:spcPts val="0"/>
              </a:spcBef>
              <a:spcAft>
                <a:spcPts val="0"/>
              </a:spcAft>
              <a:buNone/>
              <a:defRPr sz="1300">
                <a:latin typeface="Proxima Nova"/>
                <a:ea typeface="Proxima Nova"/>
                <a:cs typeface="Proxima Nova"/>
                <a:sym typeface="Proxima Nova"/>
              </a:defRPr>
            </a:lvl2pPr>
            <a:lvl3pPr lvl="2" rtl="0">
              <a:lnSpc>
                <a:spcPct val="100000"/>
              </a:lnSpc>
              <a:spcBef>
                <a:spcPts val="0"/>
              </a:spcBef>
              <a:spcAft>
                <a:spcPts val="0"/>
              </a:spcAft>
              <a:buNone/>
              <a:defRPr sz="1300">
                <a:latin typeface="Proxima Nova"/>
                <a:ea typeface="Proxima Nova"/>
                <a:cs typeface="Proxima Nova"/>
                <a:sym typeface="Proxima Nova"/>
              </a:defRPr>
            </a:lvl3pPr>
            <a:lvl4pPr lvl="3" rtl="0">
              <a:lnSpc>
                <a:spcPct val="100000"/>
              </a:lnSpc>
              <a:spcBef>
                <a:spcPts val="0"/>
              </a:spcBef>
              <a:spcAft>
                <a:spcPts val="0"/>
              </a:spcAft>
              <a:buNone/>
              <a:defRPr sz="1300">
                <a:latin typeface="Proxima Nova"/>
                <a:ea typeface="Proxima Nova"/>
                <a:cs typeface="Proxima Nova"/>
                <a:sym typeface="Proxima Nova"/>
              </a:defRPr>
            </a:lvl4pPr>
            <a:lvl5pPr lvl="4" rtl="0">
              <a:lnSpc>
                <a:spcPct val="100000"/>
              </a:lnSpc>
              <a:spcBef>
                <a:spcPts val="0"/>
              </a:spcBef>
              <a:spcAft>
                <a:spcPts val="0"/>
              </a:spcAft>
              <a:buNone/>
              <a:defRPr sz="1300">
                <a:latin typeface="Proxima Nova"/>
                <a:ea typeface="Proxima Nova"/>
                <a:cs typeface="Proxima Nova"/>
                <a:sym typeface="Proxima Nova"/>
              </a:defRPr>
            </a:lvl5pPr>
            <a:lvl6pPr lvl="5" rtl="0">
              <a:lnSpc>
                <a:spcPct val="100000"/>
              </a:lnSpc>
              <a:spcBef>
                <a:spcPts val="0"/>
              </a:spcBef>
              <a:spcAft>
                <a:spcPts val="0"/>
              </a:spcAft>
              <a:buNone/>
              <a:defRPr sz="1300">
                <a:latin typeface="Proxima Nova"/>
                <a:ea typeface="Proxima Nova"/>
                <a:cs typeface="Proxima Nova"/>
                <a:sym typeface="Proxima Nova"/>
              </a:defRPr>
            </a:lvl6pPr>
            <a:lvl7pPr lvl="6" rtl="0">
              <a:lnSpc>
                <a:spcPct val="100000"/>
              </a:lnSpc>
              <a:spcBef>
                <a:spcPts val="0"/>
              </a:spcBef>
              <a:spcAft>
                <a:spcPts val="0"/>
              </a:spcAft>
              <a:buNone/>
              <a:defRPr sz="1300">
                <a:latin typeface="Proxima Nova"/>
                <a:ea typeface="Proxima Nova"/>
                <a:cs typeface="Proxima Nova"/>
                <a:sym typeface="Proxima Nova"/>
              </a:defRPr>
            </a:lvl7pPr>
            <a:lvl8pPr lvl="7" rtl="0">
              <a:lnSpc>
                <a:spcPct val="100000"/>
              </a:lnSpc>
              <a:spcBef>
                <a:spcPts val="0"/>
              </a:spcBef>
              <a:spcAft>
                <a:spcPts val="0"/>
              </a:spcAft>
              <a:buNone/>
              <a:defRPr sz="1300">
                <a:latin typeface="Proxima Nova"/>
                <a:ea typeface="Proxima Nova"/>
                <a:cs typeface="Proxima Nova"/>
                <a:sym typeface="Proxima Nova"/>
              </a:defRPr>
            </a:lvl8pPr>
            <a:lvl9pPr lvl="8" rtl="0">
              <a:lnSpc>
                <a:spcPct val="100000"/>
              </a:lnSpc>
              <a:spcBef>
                <a:spcPts val="0"/>
              </a:spcBef>
              <a:spcAft>
                <a:spcPts val="0"/>
              </a:spcAft>
              <a:buNone/>
              <a:defRPr sz="1300">
                <a:latin typeface="Proxima Nova"/>
                <a:ea typeface="Proxima Nova"/>
                <a:cs typeface="Proxima Nova"/>
                <a:sym typeface="Proxima Nova"/>
              </a:defRPr>
            </a:lvl9pPr>
          </a:lstStyle>
          <a:p/>
        </p:txBody>
      </p:sp>
      <p:sp>
        <p:nvSpPr>
          <p:cNvPr id="1491" name="Google Shape;1491;p157"/>
          <p:cNvSpPr txBox="1"/>
          <p:nvPr>
            <p:ph idx="4" type="subTitle"/>
          </p:nvPr>
        </p:nvSpPr>
        <p:spPr>
          <a:xfrm>
            <a:off x="6411000" y="5246258"/>
            <a:ext cx="4678800" cy="7167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sz="1300">
                <a:latin typeface="Proxima Nova"/>
                <a:ea typeface="Proxima Nova"/>
                <a:cs typeface="Proxima Nova"/>
                <a:sym typeface="Proxima Nova"/>
              </a:defRPr>
            </a:lvl1pPr>
            <a:lvl2pPr lvl="1" rtl="0">
              <a:lnSpc>
                <a:spcPct val="100000"/>
              </a:lnSpc>
              <a:spcBef>
                <a:spcPts val="0"/>
              </a:spcBef>
              <a:spcAft>
                <a:spcPts val="0"/>
              </a:spcAft>
              <a:buNone/>
              <a:defRPr sz="1300">
                <a:latin typeface="Proxima Nova"/>
                <a:ea typeface="Proxima Nova"/>
                <a:cs typeface="Proxima Nova"/>
                <a:sym typeface="Proxima Nova"/>
              </a:defRPr>
            </a:lvl2pPr>
            <a:lvl3pPr lvl="2" rtl="0">
              <a:lnSpc>
                <a:spcPct val="100000"/>
              </a:lnSpc>
              <a:spcBef>
                <a:spcPts val="0"/>
              </a:spcBef>
              <a:spcAft>
                <a:spcPts val="0"/>
              </a:spcAft>
              <a:buNone/>
              <a:defRPr sz="1300">
                <a:latin typeface="Proxima Nova"/>
                <a:ea typeface="Proxima Nova"/>
                <a:cs typeface="Proxima Nova"/>
                <a:sym typeface="Proxima Nova"/>
              </a:defRPr>
            </a:lvl3pPr>
            <a:lvl4pPr lvl="3" rtl="0">
              <a:lnSpc>
                <a:spcPct val="100000"/>
              </a:lnSpc>
              <a:spcBef>
                <a:spcPts val="0"/>
              </a:spcBef>
              <a:spcAft>
                <a:spcPts val="0"/>
              </a:spcAft>
              <a:buNone/>
              <a:defRPr sz="1300">
                <a:latin typeface="Proxima Nova"/>
                <a:ea typeface="Proxima Nova"/>
                <a:cs typeface="Proxima Nova"/>
                <a:sym typeface="Proxima Nova"/>
              </a:defRPr>
            </a:lvl4pPr>
            <a:lvl5pPr lvl="4" rtl="0">
              <a:lnSpc>
                <a:spcPct val="100000"/>
              </a:lnSpc>
              <a:spcBef>
                <a:spcPts val="0"/>
              </a:spcBef>
              <a:spcAft>
                <a:spcPts val="0"/>
              </a:spcAft>
              <a:buNone/>
              <a:defRPr sz="1300">
                <a:latin typeface="Proxima Nova"/>
                <a:ea typeface="Proxima Nova"/>
                <a:cs typeface="Proxima Nova"/>
                <a:sym typeface="Proxima Nova"/>
              </a:defRPr>
            </a:lvl5pPr>
            <a:lvl6pPr lvl="5" rtl="0">
              <a:lnSpc>
                <a:spcPct val="100000"/>
              </a:lnSpc>
              <a:spcBef>
                <a:spcPts val="0"/>
              </a:spcBef>
              <a:spcAft>
                <a:spcPts val="0"/>
              </a:spcAft>
              <a:buNone/>
              <a:defRPr sz="1300">
                <a:latin typeface="Proxima Nova"/>
                <a:ea typeface="Proxima Nova"/>
                <a:cs typeface="Proxima Nova"/>
                <a:sym typeface="Proxima Nova"/>
              </a:defRPr>
            </a:lvl6pPr>
            <a:lvl7pPr lvl="6" rtl="0">
              <a:lnSpc>
                <a:spcPct val="100000"/>
              </a:lnSpc>
              <a:spcBef>
                <a:spcPts val="0"/>
              </a:spcBef>
              <a:spcAft>
                <a:spcPts val="0"/>
              </a:spcAft>
              <a:buNone/>
              <a:defRPr sz="1300">
                <a:latin typeface="Proxima Nova"/>
                <a:ea typeface="Proxima Nova"/>
                <a:cs typeface="Proxima Nova"/>
                <a:sym typeface="Proxima Nova"/>
              </a:defRPr>
            </a:lvl7pPr>
            <a:lvl8pPr lvl="7" rtl="0">
              <a:lnSpc>
                <a:spcPct val="100000"/>
              </a:lnSpc>
              <a:spcBef>
                <a:spcPts val="0"/>
              </a:spcBef>
              <a:spcAft>
                <a:spcPts val="0"/>
              </a:spcAft>
              <a:buNone/>
              <a:defRPr sz="1300">
                <a:latin typeface="Proxima Nova"/>
                <a:ea typeface="Proxima Nova"/>
                <a:cs typeface="Proxima Nova"/>
                <a:sym typeface="Proxima Nova"/>
              </a:defRPr>
            </a:lvl8pPr>
            <a:lvl9pPr lvl="8" rtl="0">
              <a:lnSpc>
                <a:spcPct val="100000"/>
              </a:lnSpc>
              <a:spcBef>
                <a:spcPts val="0"/>
              </a:spcBef>
              <a:spcAft>
                <a:spcPts val="0"/>
              </a:spcAft>
              <a:buNone/>
              <a:defRPr sz="1300">
                <a:latin typeface="Proxima Nova"/>
                <a:ea typeface="Proxima Nova"/>
                <a:cs typeface="Proxima Nova"/>
                <a:sym typeface="Proxima Nova"/>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title, quotes, graphics">
  <p:cSld name="CUSTOM_1_1_3">
    <p:bg>
      <p:bgPr>
        <a:blipFill>
          <a:blip r:embed="rId2">
            <a:alphaModFix/>
          </a:blip>
          <a:stretch>
            <a:fillRect/>
          </a:stretch>
        </a:blipFill>
      </p:bgPr>
    </p:bg>
    <p:spTree>
      <p:nvGrpSpPr>
        <p:cNvPr id="1492" name="Shape 1492"/>
        <p:cNvGrpSpPr/>
        <p:nvPr/>
      </p:nvGrpSpPr>
      <p:grpSpPr>
        <a:xfrm>
          <a:off x="0" y="0"/>
          <a:ext cx="0" cy="0"/>
          <a:chOff x="0" y="0"/>
          <a:chExt cx="0" cy="0"/>
        </a:xfrm>
      </p:grpSpPr>
      <p:sp>
        <p:nvSpPr>
          <p:cNvPr id="1493" name="Google Shape;1493;p158"/>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94" name="Google Shape;1494;p158"/>
          <p:cNvSpPr txBox="1"/>
          <p:nvPr>
            <p:ph idx="1" type="body"/>
          </p:nvPr>
        </p:nvSpPr>
        <p:spPr>
          <a:xfrm>
            <a:off x="990667" y="3284765"/>
            <a:ext cx="3150000" cy="1732800"/>
          </a:xfrm>
          <a:prstGeom prst="rect">
            <a:avLst/>
          </a:prstGeom>
        </p:spPr>
        <p:txBody>
          <a:bodyPr anchorCtr="0" anchor="t" bIns="121900" lIns="121900" spcFirstLastPara="1" rIns="121900" wrap="square" tIns="121900">
            <a:noAutofit/>
          </a:bodyPr>
          <a:lstStyle>
            <a:lvl1pPr indent="-349250" lvl="0" marL="457200" rtl="0" algn="ctr">
              <a:spcBef>
                <a:spcPts val="800"/>
              </a:spcBef>
              <a:spcAft>
                <a:spcPts val="0"/>
              </a:spcAft>
              <a:buSzPts val="19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cxnSp>
        <p:nvCxnSpPr>
          <p:cNvPr id="1495" name="Google Shape;1495;p158"/>
          <p:cNvCxnSpPr/>
          <p:nvPr/>
        </p:nvCxnSpPr>
        <p:spPr>
          <a:xfrm>
            <a:off x="990667" y="5221200"/>
            <a:ext cx="3161100" cy="0"/>
          </a:xfrm>
          <a:prstGeom prst="straightConnector1">
            <a:avLst/>
          </a:prstGeom>
          <a:noFill/>
          <a:ln cap="flat" cmpd="sng" w="9525">
            <a:solidFill>
              <a:schemeClr val="lt2"/>
            </a:solidFill>
            <a:prstDash val="solid"/>
            <a:round/>
            <a:headEnd len="med" w="med" type="none"/>
            <a:tailEnd len="med" w="med" type="none"/>
          </a:ln>
        </p:spPr>
      </p:cxnSp>
      <p:sp>
        <p:nvSpPr>
          <p:cNvPr id="1496" name="Google Shape;1496;p158"/>
          <p:cNvSpPr txBox="1"/>
          <p:nvPr>
            <p:ph idx="2" type="subTitle"/>
          </p:nvPr>
        </p:nvSpPr>
        <p:spPr>
          <a:xfrm>
            <a:off x="990567" y="5246250"/>
            <a:ext cx="3150000" cy="7167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sz="1300"/>
            </a:lvl1pPr>
            <a:lvl2pPr lvl="1" rtl="0">
              <a:lnSpc>
                <a:spcPct val="100000"/>
              </a:lnSpc>
              <a:spcBef>
                <a:spcPts val="0"/>
              </a:spcBef>
              <a:spcAft>
                <a:spcPts val="0"/>
              </a:spcAft>
              <a:buNone/>
              <a:defRPr sz="1300"/>
            </a:lvl2pPr>
            <a:lvl3pPr lvl="2" rtl="0">
              <a:lnSpc>
                <a:spcPct val="100000"/>
              </a:lnSpc>
              <a:spcBef>
                <a:spcPts val="0"/>
              </a:spcBef>
              <a:spcAft>
                <a:spcPts val="0"/>
              </a:spcAft>
              <a:buNone/>
              <a:defRPr sz="1300"/>
            </a:lvl3pPr>
            <a:lvl4pPr lvl="3" rtl="0">
              <a:lnSpc>
                <a:spcPct val="100000"/>
              </a:lnSpc>
              <a:spcBef>
                <a:spcPts val="0"/>
              </a:spcBef>
              <a:spcAft>
                <a:spcPts val="0"/>
              </a:spcAft>
              <a:buNone/>
              <a:defRPr sz="1300"/>
            </a:lvl4pPr>
            <a:lvl5pPr lvl="4" rtl="0">
              <a:lnSpc>
                <a:spcPct val="100000"/>
              </a:lnSpc>
              <a:spcBef>
                <a:spcPts val="0"/>
              </a:spcBef>
              <a:spcAft>
                <a:spcPts val="0"/>
              </a:spcAft>
              <a:buNone/>
              <a:defRPr sz="1300"/>
            </a:lvl5pPr>
            <a:lvl6pPr lvl="5" rtl="0">
              <a:lnSpc>
                <a:spcPct val="100000"/>
              </a:lnSpc>
              <a:spcBef>
                <a:spcPts val="0"/>
              </a:spcBef>
              <a:spcAft>
                <a:spcPts val="0"/>
              </a:spcAft>
              <a:buNone/>
              <a:defRPr sz="1300"/>
            </a:lvl6pPr>
            <a:lvl7pPr lvl="6" rtl="0">
              <a:lnSpc>
                <a:spcPct val="100000"/>
              </a:lnSpc>
              <a:spcBef>
                <a:spcPts val="0"/>
              </a:spcBef>
              <a:spcAft>
                <a:spcPts val="0"/>
              </a:spcAft>
              <a:buNone/>
              <a:defRPr sz="1300"/>
            </a:lvl7pPr>
            <a:lvl8pPr lvl="7" rtl="0">
              <a:lnSpc>
                <a:spcPct val="100000"/>
              </a:lnSpc>
              <a:spcBef>
                <a:spcPts val="0"/>
              </a:spcBef>
              <a:spcAft>
                <a:spcPts val="0"/>
              </a:spcAft>
              <a:buNone/>
              <a:defRPr sz="1300"/>
            </a:lvl8pPr>
            <a:lvl9pPr lvl="8" rtl="0">
              <a:lnSpc>
                <a:spcPct val="100000"/>
              </a:lnSpc>
              <a:spcBef>
                <a:spcPts val="0"/>
              </a:spcBef>
              <a:spcAft>
                <a:spcPts val="0"/>
              </a:spcAft>
              <a:buNone/>
              <a:defRPr sz="1300"/>
            </a:lvl9pPr>
          </a:lstStyle>
          <a:p/>
        </p:txBody>
      </p:sp>
      <p:sp>
        <p:nvSpPr>
          <p:cNvPr id="1497" name="Google Shape;1497;p158"/>
          <p:cNvSpPr txBox="1"/>
          <p:nvPr>
            <p:ph idx="3" type="body"/>
          </p:nvPr>
        </p:nvSpPr>
        <p:spPr>
          <a:xfrm>
            <a:off x="4521000" y="3284764"/>
            <a:ext cx="3150000" cy="1732800"/>
          </a:xfrm>
          <a:prstGeom prst="rect">
            <a:avLst/>
          </a:prstGeom>
        </p:spPr>
        <p:txBody>
          <a:bodyPr anchorCtr="0" anchor="t" bIns="121900" lIns="121900" spcFirstLastPara="1" rIns="121900" wrap="square" tIns="121900">
            <a:noAutofit/>
          </a:bodyPr>
          <a:lstStyle>
            <a:lvl1pPr indent="-349250" lvl="0" marL="457200" rtl="0" algn="ctr">
              <a:spcBef>
                <a:spcPts val="800"/>
              </a:spcBef>
              <a:spcAft>
                <a:spcPts val="0"/>
              </a:spcAft>
              <a:buSzPts val="19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cxnSp>
        <p:nvCxnSpPr>
          <p:cNvPr id="1498" name="Google Shape;1498;p158"/>
          <p:cNvCxnSpPr/>
          <p:nvPr/>
        </p:nvCxnSpPr>
        <p:spPr>
          <a:xfrm>
            <a:off x="4515400" y="5221200"/>
            <a:ext cx="3161100" cy="0"/>
          </a:xfrm>
          <a:prstGeom prst="straightConnector1">
            <a:avLst/>
          </a:prstGeom>
          <a:noFill/>
          <a:ln cap="flat" cmpd="sng" w="9525">
            <a:solidFill>
              <a:schemeClr val="lt2"/>
            </a:solidFill>
            <a:prstDash val="solid"/>
            <a:round/>
            <a:headEnd len="med" w="med" type="none"/>
            <a:tailEnd len="med" w="med" type="none"/>
          </a:ln>
        </p:spPr>
      </p:cxnSp>
      <p:sp>
        <p:nvSpPr>
          <p:cNvPr id="1499" name="Google Shape;1499;p158"/>
          <p:cNvSpPr txBox="1"/>
          <p:nvPr>
            <p:ph idx="4" type="subTitle"/>
          </p:nvPr>
        </p:nvSpPr>
        <p:spPr>
          <a:xfrm>
            <a:off x="4521000" y="5246250"/>
            <a:ext cx="3150000" cy="7167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sz="1300"/>
            </a:lvl1pPr>
            <a:lvl2pPr lvl="1" rtl="0">
              <a:lnSpc>
                <a:spcPct val="100000"/>
              </a:lnSpc>
              <a:spcBef>
                <a:spcPts val="0"/>
              </a:spcBef>
              <a:spcAft>
                <a:spcPts val="0"/>
              </a:spcAft>
              <a:buNone/>
              <a:defRPr sz="1300"/>
            </a:lvl2pPr>
            <a:lvl3pPr lvl="2" rtl="0">
              <a:lnSpc>
                <a:spcPct val="100000"/>
              </a:lnSpc>
              <a:spcBef>
                <a:spcPts val="0"/>
              </a:spcBef>
              <a:spcAft>
                <a:spcPts val="0"/>
              </a:spcAft>
              <a:buNone/>
              <a:defRPr sz="1300"/>
            </a:lvl3pPr>
            <a:lvl4pPr lvl="3" rtl="0">
              <a:lnSpc>
                <a:spcPct val="100000"/>
              </a:lnSpc>
              <a:spcBef>
                <a:spcPts val="0"/>
              </a:spcBef>
              <a:spcAft>
                <a:spcPts val="0"/>
              </a:spcAft>
              <a:buNone/>
              <a:defRPr sz="1300"/>
            </a:lvl4pPr>
            <a:lvl5pPr lvl="4" rtl="0">
              <a:lnSpc>
                <a:spcPct val="100000"/>
              </a:lnSpc>
              <a:spcBef>
                <a:spcPts val="0"/>
              </a:spcBef>
              <a:spcAft>
                <a:spcPts val="0"/>
              </a:spcAft>
              <a:buNone/>
              <a:defRPr sz="1300"/>
            </a:lvl5pPr>
            <a:lvl6pPr lvl="5" rtl="0">
              <a:lnSpc>
                <a:spcPct val="100000"/>
              </a:lnSpc>
              <a:spcBef>
                <a:spcPts val="0"/>
              </a:spcBef>
              <a:spcAft>
                <a:spcPts val="0"/>
              </a:spcAft>
              <a:buNone/>
              <a:defRPr sz="1300"/>
            </a:lvl6pPr>
            <a:lvl7pPr lvl="6" rtl="0">
              <a:lnSpc>
                <a:spcPct val="100000"/>
              </a:lnSpc>
              <a:spcBef>
                <a:spcPts val="0"/>
              </a:spcBef>
              <a:spcAft>
                <a:spcPts val="0"/>
              </a:spcAft>
              <a:buNone/>
              <a:defRPr sz="1300"/>
            </a:lvl7pPr>
            <a:lvl8pPr lvl="7" rtl="0">
              <a:lnSpc>
                <a:spcPct val="100000"/>
              </a:lnSpc>
              <a:spcBef>
                <a:spcPts val="0"/>
              </a:spcBef>
              <a:spcAft>
                <a:spcPts val="0"/>
              </a:spcAft>
              <a:buNone/>
              <a:defRPr sz="1300"/>
            </a:lvl8pPr>
            <a:lvl9pPr lvl="8" rtl="0">
              <a:lnSpc>
                <a:spcPct val="100000"/>
              </a:lnSpc>
              <a:spcBef>
                <a:spcPts val="0"/>
              </a:spcBef>
              <a:spcAft>
                <a:spcPts val="0"/>
              </a:spcAft>
              <a:buNone/>
              <a:defRPr sz="1300"/>
            </a:lvl9pPr>
          </a:lstStyle>
          <a:p/>
        </p:txBody>
      </p:sp>
      <p:sp>
        <p:nvSpPr>
          <p:cNvPr id="1500" name="Google Shape;1500;p158"/>
          <p:cNvSpPr txBox="1"/>
          <p:nvPr>
            <p:ph idx="5" type="body"/>
          </p:nvPr>
        </p:nvSpPr>
        <p:spPr>
          <a:xfrm>
            <a:off x="8045733" y="3284765"/>
            <a:ext cx="3150000" cy="1732800"/>
          </a:xfrm>
          <a:prstGeom prst="rect">
            <a:avLst/>
          </a:prstGeom>
        </p:spPr>
        <p:txBody>
          <a:bodyPr anchorCtr="0" anchor="t" bIns="121900" lIns="121900" spcFirstLastPara="1" rIns="121900" wrap="square" tIns="121900">
            <a:noAutofit/>
          </a:bodyPr>
          <a:lstStyle>
            <a:lvl1pPr indent="-349250" lvl="0" marL="457200" rtl="0" algn="ctr">
              <a:spcBef>
                <a:spcPts val="800"/>
              </a:spcBef>
              <a:spcAft>
                <a:spcPts val="0"/>
              </a:spcAft>
              <a:buSzPts val="19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cxnSp>
        <p:nvCxnSpPr>
          <p:cNvPr id="1501" name="Google Shape;1501;p158"/>
          <p:cNvCxnSpPr/>
          <p:nvPr/>
        </p:nvCxnSpPr>
        <p:spPr>
          <a:xfrm>
            <a:off x="8040133" y="5221200"/>
            <a:ext cx="3161100" cy="0"/>
          </a:xfrm>
          <a:prstGeom prst="straightConnector1">
            <a:avLst/>
          </a:prstGeom>
          <a:noFill/>
          <a:ln cap="flat" cmpd="sng" w="9525">
            <a:solidFill>
              <a:schemeClr val="lt2"/>
            </a:solidFill>
            <a:prstDash val="solid"/>
            <a:round/>
            <a:headEnd len="med" w="med" type="none"/>
            <a:tailEnd len="med" w="med" type="none"/>
          </a:ln>
        </p:spPr>
      </p:cxnSp>
      <p:sp>
        <p:nvSpPr>
          <p:cNvPr id="1502" name="Google Shape;1502;p158"/>
          <p:cNvSpPr txBox="1"/>
          <p:nvPr>
            <p:ph idx="6" type="subTitle"/>
          </p:nvPr>
        </p:nvSpPr>
        <p:spPr>
          <a:xfrm>
            <a:off x="8045733" y="5246250"/>
            <a:ext cx="3150000" cy="7167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sz="1300"/>
            </a:lvl1pPr>
            <a:lvl2pPr lvl="1" rtl="0">
              <a:lnSpc>
                <a:spcPct val="100000"/>
              </a:lnSpc>
              <a:spcBef>
                <a:spcPts val="0"/>
              </a:spcBef>
              <a:spcAft>
                <a:spcPts val="0"/>
              </a:spcAft>
              <a:buNone/>
              <a:defRPr sz="1300"/>
            </a:lvl2pPr>
            <a:lvl3pPr lvl="2" rtl="0">
              <a:lnSpc>
                <a:spcPct val="100000"/>
              </a:lnSpc>
              <a:spcBef>
                <a:spcPts val="0"/>
              </a:spcBef>
              <a:spcAft>
                <a:spcPts val="0"/>
              </a:spcAft>
              <a:buNone/>
              <a:defRPr sz="1300"/>
            </a:lvl3pPr>
            <a:lvl4pPr lvl="3" rtl="0">
              <a:lnSpc>
                <a:spcPct val="100000"/>
              </a:lnSpc>
              <a:spcBef>
                <a:spcPts val="0"/>
              </a:spcBef>
              <a:spcAft>
                <a:spcPts val="0"/>
              </a:spcAft>
              <a:buNone/>
              <a:defRPr sz="1300"/>
            </a:lvl4pPr>
            <a:lvl5pPr lvl="4" rtl="0">
              <a:lnSpc>
                <a:spcPct val="100000"/>
              </a:lnSpc>
              <a:spcBef>
                <a:spcPts val="0"/>
              </a:spcBef>
              <a:spcAft>
                <a:spcPts val="0"/>
              </a:spcAft>
              <a:buNone/>
              <a:defRPr sz="1300"/>
            </a:lvl5pPr>
            <a:lvl6pPr lvl="5" rtl="0">
              <a:lnSpc>
                <a:spcPct val="100000"/>
              </a:lnSpc>
              <a:spcBef>
                <a:spcPts val="0"/>
              </a:spcBef>
              <a:spcAft>
                <a:spcPts val="0"/>
              </a:spcAft>
              <a:buNone/>
              <a:defRPr sz="1300"/>
            </a:lvl6pPr>
            <a:lvl7pPr lvl="6" rtl="0">
              <a:lnSpc>
                <a:spcPct val="100000"/>
              </a:lnSpc>
              <a:spcBef>
                <a:spcPts val="0"/>
              </a:spcBef>
              <a:spcAft>
                <a:spcPts val="0"/>
              </a:spcAft>
              <a:buNone/>
              <a:defRPr sz="1300"/>
            </a:lvl7pPr>
            <a:lvl8pPr lvl="7" rtl="0">
              <a:lnSpc>
                <a:spcPct val="100000"/>
              </a:lnSpc>
              <a:spcBef>
                <a:spcPts val="0"/>
              </a:spcBef>
              <a:spcAft>
                <a:spcPts val="0"/>
              </a:spcAft>
              <a:buNone/>
              <a:defRPr sz="1300"/>
            </a:lvl8pPr>
            <a:lvl9pPr lvl="8" rtl="0">
              <a:lnSpc>
                <a:spcPct val="100000"/>
              </a:lnSpc>
              <a:spcBef>
                <a:spcPts val="0"/>
              </a:spcBef>
              <a:spcAft>
                <a:spcPts val="0"/>
              </a:spcAft>
              <a:buNone/>
              <a:defRPr sz="1300"/>
            </a:lvl9pPr>
          </a:lstStyle>
          <a:p/>
        </p:txBody>
      </p:sp>
      <p:sp>
        <p:nvSpPr>
          <p:cNvPr id="1503" name="Google Shape;1503;p158"/>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1504" name="Google Shape;1504;p158"/>
          <p:cNvSpPr txBox="1"/>
          <p:nvPr>
            <p:ph idx="7" type="subTitle"/>
          </p:nvPr>
        </p:nvSpPr>
        <p:spPr>
          <a:xfrm>
            <a:off x="1102200" y="1239700"/>
            <a:ext cx="10077600" cy="43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graphics 1">
  <p:cSld name="CUSTOM_1_1_1_1">
    <p:bg>
      <p:bgPr>
        <a:blipFill>
          <a:blip r:embed="rId2">
            <a:alphaModFix/>
          </a:blip>
          <a:stretch>
            <a:fillRect/>
          </a:stretch>
        </a:blipFill>
      </p:bgPr>
    </p:bg>
    <p:spTree>
      <p:nvGrpSpPr>
        <p:cNvPr id="1505" name="Shape 1505"/>
        <p:cNvGrpSpPr/>
        <p:nvPr/>
      </p:nvGrpSpPr>
      <p:grpSpPr>
        <a:xfrm>
          <a:off x="0" y="0"/>
          <a:ext cx="0" cy="0"/>
          <a:chOff x="0" y="0"/>
          <a:chExt cx="0" cy="0"/>
        </a:xfrm>
      </p:grpSpPr>
      <p:sp>
        <p:nvSpPr>
          <p:cNvPr id="1506" name="Google Shape;1506;p159"/>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07" name="Google Shape;1507;p159"/>
          <p:cNvSpPr txBox="1"/>
          <p:nvPr>
            <p:ph idx="1" type="body"/>
          </p:nvPr>
        </p:nvSpPr>
        <p:spPr>
          <a:xfrm>
            <a:off x="996267" y="1966465"/>
            <a:ext cx="3150000" cy="2993700"/>
          </a:xfrm>
          <a:prstGeom prst="rect">
            <a:avLst/>
          </a:prstGeom>
        </p:spPr>
        <p:txBody>
          <a:bodyPr anchorCtr="0" anchor="t" bIns="121900" lIns="121900" spcFirstLastPara="1" rIns="121900" wrap="square" tIns="121900">
            <a:noAutofit/>
          </a:bodyPr>
          <a:lstStyle>
            <a:lvl1pPr indent="-349250" lvl="0" marL="457200" rtl="0" algn="ctr">
              <a:spcBef>
                <a:spcPts val="800"/>
              </a:spcBef>
              <a:spcAft>
                <a:spcPts val="0"/>
              </a:spcAft>
              <a:buSzPts val="19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sp>
        <p:nvSpPr>
          <p:cNvPr id="1508" name="Google Shape;1508;p159"/>
          <p:cNvSpPr txBox="1"/>
          <p:nvPr>
            <p:ph idx="2" type="body"/>
          </p:nvPr>
        </p:nvSpPr>
        <p:spPr>
          <a:xfrm>
            <a:off x="4521000" y="1966365"/>
            <a:ext cx="3150000" cy="2993700"/>
          </a:xfrm>
          <a:prstGeom prst="rect">
            <a:avLst/>
          </a:prstGeom>
        </p:spPr>
        <p:txBody>
          <a:bodyPr anchorCtr="0" anchor="t" bIns="121900" lIns="121900" spcFirstLastPara="1" rIns="121900" wrap="square" tIns="121900">
            <a:noAutofit/>
          </a:bodyPr>
          <a:lstStyle>
            <a:lvl1pPr indent="-349250" lvl="0" marL="457200" rtl="0" algn="ctr">
              <a:spcBef>
                <a:spcPts val="800"/>
              </a:spcBef>
              <a:spcAft>
                <a:spcPts val="0"/>
              </a:spcAft>
              <a:buSzPts val="19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cxnSp>
        <p:nvCxnSpPr>
          <p:cNvPr id="1509" name="Google Shape;1509;p159"/>
          <p:cNvCxnSpPr/>
          <p:nvPr/>
        </p:nvCxnSpPr>
        <p:spPr>
          <a:xfrm>
            <a:off x="4515400" y="5221200"/>
            <a:ext cx="3161100" cy="0"/>
          </a:xfrm>
          <a:prstGeom prst="straightConnector1">
            <a:avLst/>
          </a:prstGeom>
          <a:noFill/>
          <a:ln cap="flat" cmpd="sng" w="9525">
            <a:solidFill>
              <a:schemeClr val="lt2"/>
            </a:solidFill>
            <a:prstDash val="solid"/>
            <a:round/>
            <a:headEnd len="med" w="med" type="none"/>
            <a:tailEnd len="med" w="med" type="none"/>
          </a:ln>
        </p:spPr>
      </p:cxnSp>
      <p:sp>
        <p:nvSpPr>
          <p:cNvPr id="1510" name="Google Shape;1510;p159"/>
          <p:cNvSpPr txBox="1"/>
          <p:nvPr>
            <p:ph idx="3" type="subTitle"/>
          </p:nvPr>
        </p:nvSpPr>
        <p:spPr>
          <a:xfrm>
            <a:off x="4521000" y="5246250"/>
            <a:ext cx="3150000" cy="7167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sz="1300"/>
            </a:lvl1pPr>
            <a:lvl2pPr lvl="1" rtl="0">
              <a:lnSpc>
                <a:spcPct val="100000"/>
              </a:lnSpc>
              <a:spcBef>
                <a:spcPts val="0"/>
              </a:spcBef>
              <a:spcAft>
                <a:spcPts val="0"/>
              </a:spcAft>
              <a:buNone/>
              <a:defRPr sz="1300"/>
            </a:lvl2pPr>
            <a:lvl3pPr lvl="2" rtl="0">
              <a:lnSpc>
                <a:spcPct val="100000"/>
              </a:lnSpc>
              <a:spcBef>
                <a:spcPts val="0"/>
              </a:spcBef>
              <a:spcAft>
                <a:spcPts val="0"/>
              </a:spcAft>
              <a:buNone/>
              <a:defRPr sz="1300"/>
            </a:lvl3pPr>
            <a:lvl4pPr lvl="3" rtl="0">
              <a:lnSpc>
                <a:spcPct val="100000"/>
              </a:lnSpc>
              <a:spcBef>
                <a:spcPts val="0"/>
              </a:spcBef>
              <a:spcAft>
                <a:spcPts val="0"/>
              </a:spcAft>
              <a:buNone/>
              <a:defRPr sz="1300"/>
            </a:lvl4pPr>
            <a:lvl5pPr lvl="4" rtl="0">
              <a:lnSpc>
                <a:spcPct val="100000"/>
              </a:lnSpc>
              <a:spcBef>
                <a:spcPts val="0"/>
              </a:spcBef>
              <a:spcAft>
                <a:spcPts val="0"/>
              </a:spcAft>
              <a:buNone/>
              <a:defRPr sz="1300"/>
            </a:lvl5pPr>
            <a:lvl6pPr lvl="5" rtl="0">
              <a:lnSpc>
                <a:spcPct val="100000"/>
              </a:lnSpc>
              <a:spcBef>
                <a:spcPts val="0"/>
              </a:spcBef>
              <a:spcAft>
                <a:spcPts val="0"/>
              </a:spcAft>
              <a:buNone/>
              <a:defRPr sz="1300"/>
            </a:lvl6pPr>
            <a:lvl7pPr lvl="6" rtl="0">
              <a:lnSpc>
                <a:spcPct val="100000"/>
              </a:lnSpc>
              <a:spcBef>
                <a:spcPts val="0"/>
              </a:spcBef>
              <a:spcAft>
                <a:spcPts val="0"/>
              </a:spcAft>
              <a:buNone/>
              <a:defRPr sz="1300"/>
            </a:lvl7pPr>
            <a:lvl8pPr lvl="7" rtl="0">
              <a:lnSpc>
                <a:spcPct val="100000"/>
              </a:lnSpc>
              <a:spcBef>
                <a:spcPts val="0"/>
              </a:spcBef>
              <a:spcAft>
                <a:spcPts val="0"/>
              </a:spcAft>
              <a:buNone/>
              <a:defRPr sz="1300"/>
            </a:lvl8pPr>
            <a:lvl9pPr lvl="8" rtl="0">
              <a:lnSpc>
                <a:spcPct val="100000"/>
              </a:lnSpc>
              <a:spcBef>
                <a:spcPts val="0"/>
              </a:spcBef>
              <a:spcAft>
                <a:spcPts val="0"/>
              </a:spcAft>
              <a:buNone/>
              <a:defRPr sz="1300"/>
            </a:lvl9pPr>
          </a:lstStyle>
          <a:p/>
        </p:txBody>
      </p:sp>
      <p:sp>
        <p:nvSpPr>
          <p:cNvPr id="1511" name="Google Shape;1511;p159"/>
          <p:cNvSpPr txBox="1"/>
          <p:nvPr>
            <p:ph idx="4" type="body"/>
          </p:nvPr>
        </p:nvSpPr>
        <p:spPr>
          <a:xfrm>
            <a:off x="8045733" y="1966365"/>
            <a:ext cx="3150000" cy="2993700"/>
          </a:xfrm>
          <a:prstGeom prst="rect">
            <a:avLst/>
          </a:prstGeom>
        </p:spPr>
        <p:txBody>
          <a:bodyPr anchorCtr="0" anchor="t" bIns="121900" lIns="121900" spcFirstLastPara="1" rIns="121900" wrap="square" tIns="121900">
            <a:noAutofit/>
          </a:bodyPr>
          <a:lstStyle>
            <a:lvl1pPr indent="-349250" lvl="0" marL="457200" rtl="0" algn="ctr">
              <a:spcBef>
                <a:spcPts val="800"/>
              </a:spcBef>
              <a:spcAft>
                <a:spcPts val="0"/>
              </a:spcAft>
              <a:buSzPts val="19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cxnSp>
        <p:nvCxnSpPr>
          <p:cNvPr id="1512" name="Google Shape;1512;p159"/>
          <p:cNvCxnSpPr/>
          <p:nvPr/>
        </p:nvCxnSpPr>
        <p:spPr>
          <a:xfrm>
            <a:off x="990667" y="5221200"/>
            <a:ext cx="3161100" cy="0"/>
          </a:xfrm>
          <a:prstGeom prst="straightConnector1">
            <a:avLst/>
          </a:prstGeom>
          <a:noFill/>
          <a:ln cap="flat" cmpd="sng" w="9525">
            <a:solidFill>
              <a:schemeClr val="lt2"/>
            </a:solidFill>
            <a:prstDash val="solid"/>
            <a:round/>
            <a:headEnd len="med" w="med" type="none"/>
            <a:tailEnd len="med" w="med" type="none"/>
          </a:ln>
        </p:spPr>
      </p:cxnSp>
      <p:sp>
        <p:nvSpPr>
          <p:cNvPr id="1513" name="Google Shape;1513;p159"/>
          <p:cNvSpPr txBox="1"/>
          <p:nvPr>
            <p:ph idx="5" type="subTitle"/>
          </p:nvPr>
        </p:nvSpPr>
        <p:spPr>
          <a:xfrm>
            <a:off x="996267" y="5246250"/>
            <a:ext cx="3150000" cy="7167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sz="1300"/>
            </a:lvl1pPr>
            <a:lvl2pPr lvl="1" rtl="0">
              <a:lnSpc>
                <a:spcPct val="100000"/>
              </a:lnSpc>
              <a:spcBef>
                <a:spcPts val="0"/>
              </a:spcBef>
              <a:spcAft>
                <a:spcPts val="0"/>
              </a:spcAft>
              <a:buNone/>
              <a:defRPr sz="1300"/>
            </a:lvl2pPr>
            <a:lvl3pPr lvl="2" rtl="0">
              <a:lnSpc>
                <a:spcPct val="100000"/>
              </a:lnSpc>
              <a:spcBef>
                <a:spcPts val="0"/>
              </a:spcBef>
              <a:spcAft>
                <a:spcPts val="0"/>
              </a:spcAft>
              <a:buNone/>
              <a:defRPr sz="1300"/>
            </a:lvl3pPr>
            <a:lvl4pPr lvl="3" rtl="0">
              <a:lnSpc>
                <a:spcPct val="100000"/>
              </a:lnSpc>
              <a:spcBef>
                <a:spcPts val="0"/>
              </a:spcBef>
              <a:spcAft>
                <a:spcPts val="0"/>
              </a:spcAft>
              <a:buNone/>
              <a:defRPr sz="1300"/>
            </a:lvl4pPr>
            <a:lvl5pPr lvl="4" rtl="0">
              <a:lnSpc>
                <a:spcPct val="100000"/>
              </a:lnSpc>
              <a:spcBef>
                <a:spcPts val="0"/>
              </a:spcBef>
              <a:spcAft>
                <a:spcPts val="0"/>
              </a:spcAft>
              <a:buNone/>
              <a:defRPr sz="1300"/>
            </a:lvl5pPr>
            <a:lvl6pPr lvl="5" rtl="0">
              <a:lnSpc>
                <a:spcPct val="100000"/>
              </a:lnSpc>
              <a:spcBef>
                <a:spcPts val="0"/>
              </a:spcBef>
              <a:spcAft>
                <a:spcPts val="0"/>
              </a:spcAft>
              <a:buNone/>
              <a:defRPr sz="1300"/>
            </a:lvl6pPr>
            <a:lvl7pPr lvl="6" rtl="0">
              <a:lnSpc>
                <a:spcPct val="100000"/>
              </a:lnSpc>
              <a:spcBef>
                <a:spcPts val="0"/>
              </a:spcBef>
              <a:spcAft>
                <a:spcPts val="0"/>
              </a:spcAft>
              <a:buNone/>
              <a:defRPr sz="1300"/>
            </a:lvl7pPr>
            <a:lvl8pPr lvl="7" rtl="0">
              <a:lnSpc>
                <a:spcPct val="100000"/>
              </a:lnSpc>
              <a:spcBef>
                <a:spcPts val="0"/>
              </a:spcBef>
              <a:spcAft>
                <a:spcPts val="0"/>
              </a:spcAft>
              <a:buNone/>
              <a:defRPr sz="1300"/>
            </a:lvl8pPr>
            <a:lvl9pPr lvl="8" rtl="0">
              <a:lnSpc>
                <a:spcPct val="100000"/>
              </a:lnSpc>
              <a:spcBef>
                <a:spcPts val="0"/>
              </a:spcBef>
              <a:spcAft>
                <a:spcPts val="0"/>
              </a:spcAft>
              <a:buNone/>
              <a:defRPr sz="1300"/>
            </a:lvl9pPr>
          </a:lstStyle>
          <a:p/>
        </p:txBody>
      </p:sp>
      <p:cxnSp>
        <p:nvCxnSpPr>
          <p:cNvPr id="1514" name="Google Shape;1514;p159"/>
          <p:cNvCxnSpPr/>
          <p:nvPr/>
        </p:nvCxnSpPr>
        <p:spPr>
          <a:xfrm>
            <a:off x="8040133" y="5221200"/>
            <a:ext cx="3161100" cy="0"/>
          </a:xfrm>
          <a:prstGeom prst="straightConnector1">
            <a:avLst/>
          </a:prstGeom>
          <a:noFill/>
          <a:ln cap="flat" cmpd="sng" w="9525">
            <a:solidFill>
              <a:schemeClr val="lt2"/>
            </a:solidFill>
            <a:prstDash val="solid"/>
            <a:round/>
            <a:headEnd len="med" w="med" type="none"/>
            <a:tailEnd len="med" w="med" type="none"/>
          </a:ln>
        </p:spPr>
      </p:cxnSp>
      <p:sp>
        <p:nvSpPr>
          <p:cNvPr id="1515" name="Google Shape;1515;p159"/>
          <p:cNvSpPr txBox="1"/>
          <p:nvPr>
            <p:ph idx="6" type="subTitle"/>
          </p:nvPr>
        </p:nvSpPr>
        <p:spPr>
          <a:xfrm>
            <a:off x="8045733" y="5246250"/>
            <a:ext cx="3150000" cy="7167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sz="1300"/>
            </a:lvl1pPr>
            <a:lvl2pPr lvl="1" rtl="0">
              <a:lnSpc>
                <a:spcPct val="100000"/>
              </a:lnSpc>
              <a:spcBef>
                <a:spcPts val="0"/>
              </a:spcBef>
              <a:spcAft>
                <a:spcPts val="0"/>
              </a:spcAft>
              <a:buNone/>
              <a:defRPr sz="1300"/>
            </a:lvl2pPr>
            <a:lvl3pPr lvl="2" rtl="0">
              <a:lnSpc>
                <a:spcPct val="100000"/>
              </a:lnSpc>
              <a:spcBef>
                <a:spcPts val="0"/>
              </a:spcBef>
              <a:spcAft>
                <a:spcPts val="0"/>
              </a:spcAft>
              <a:buNone/>
              <a:defRPr sz="1300"/>
            </a:lvl3pPr>
            <a:lvl4pPr lvl="3" rtl="0">
              <a:lnSpc>
                <a:spcPct val="100000"/>
              </a:lnSpc>
              <a:spcBef>
                <a:spcPts val="0"/>
              </a:spcBef>
              <a:spcAft>
                <a:spcPts val="0"/>
              </a:spcAft>
              <a:buNone/>
              <a:defRPr sz="1300"/>
            </a:lvl4pPr>
            <a:lvl5pPr lvl="4" rtl="0">
              <a:lnSpc>
                <a:spcPct val="100000"/>
              </a:lnSpc>
              <a:spcBef>
                <a:spcPts val="0"/>
              </a:spcBef>
              <a:spcAft>
                <a:spcPts val="0"/>
              </a:spcAft>
              <a:buNone/>
              <a:defRPr sz="1300"/>
            </a:lvl5pPr>
            <a:lvl6pPr lvl="5" rtl="0">
              <a:lnSpc>
                <a:spcPct val="100000"/>
              </a:lnSpc>
              <a:spcBef>
                <a:spcPts val="0"/>
              </a:spcBef>
              <a:spcAft>
                <a:spcPts val="0"/>
              </a:spcAft>
              <a:buNone/>
              <a:defRPr sz="1300"/>
            </a:lvl6pPr>
            <a:lvl7pPr lvl="6" rtl="0">
              <a:lnSpc>
                <a:spcPct val="100000"/>
              </a:lnSpc>
              <a:spcBef>
                <a:spcPts val="0"/>
              </a:spcBef>
              <a:spcAft>
                <a:spcPts val="0"/>
              </a:spcAft>
              <a:buNone/>
              <a:defRPr sz="1300"/>
            </a:lvl7pPr>
            <a:lvl8pPr lvl="7" rtl="0">
              <a:lnSpc>
                <a:spcPct val="100000"/>
              </a:lnSpc>
              <a:spcBef>
                <a:spcPts val="0"/>
              </a:spcBef>
              <a:spcAft>
                <a:spcPts val="0"/>
              </a:spcAft>
              <a:buNone/>
              <a:defRPr sz="1300"/>
            </a:lvl8pPr>
            <a:lvl9pPr lvl="8" rtl="0">
              <a:lnSpc>
                <a:spcPct val="100000"/>
              </a:lnSpc>
              <a:spcBef>
                <a:spcPts val="0"/>
              </a:spcBef>
              <a:spcAft>
                <a:spcPts val="0"/>
              </a:spcAft>
              <a:buNone/>
              <a:defRPr sz="1300"/>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nterconnected circles">
  <p:cSld name="CUSTOM_1_1_4">
    <p:bg>
      <p:bgPr>
        <a:blipFill>
          <a:blip r:embed="rId2">
            <a:alphaModFix/>
          </a:blip>
          <a:stretch>
            <a:fillRect/>
          </a:stretch>
        </a:blipFill>
      </p:bgPr>
    </p:bg>
    <p:spTree>
      <p:nvGrpSpPr>
        <p:cNvPr id="1516" name="Shape 1516"/>
        <p:cNvGrpSpPr/>
        <p:nvPr/>
      </p:nvGrpSpPr>
      <p:grpSpPr>
        <a:xfrm>
          <a:off x="0" y="0"/>
          <a:ext cx="0" cy="0"/>
          <a:chOff x="0" y="0"/>
          <a:chExt cx="0" cy="0"/>
        </a:xfrm>
      </p:grpSpPr>
      <p:sp>
        <p:nvSpPr>
          <p:cNvPr id="1517" name="Google Shape;1517;p160"/>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18" name="Google Shape;1518;p160"/>
          <p:cNvSpPr txBox="1"/>
          <p:nvPr>
            <p:ph idx="1" type="body"/>
          </p:nvPr>
        </p:nvSpPr>
        <p:spPr>
          <a:xfrm>
            <a:off x="2687333" y="4918875"/>
            <a:ext cx="2181900" cy="1121100"/>
          </a:xfrm>
          <a:prstGeom prst="rect">
            <a:avLst/>
          </a:prstGeom>
        </p:spPr>
        <p:txBody>
          <a:bodyPr anchorCtr="0" anchor="t" bIns="121900" lIns="121900" spcFirstLastPara="1" rIns="121900" wrap="square" tIns="121900">
            <a:noAutofit/>
          </a:bodyPr>
          <a:lstStyle>
            <a:lvl1pPr indent="-349250" lvl="0" marL="457200" rtl="0" algn="ctr">
              <a:spcBef>
                <a:spcPts val="800"/>
              </a:spcBef>
              <a:spcAft>
                <a:spcPts val="0"/>
              </a:spcAft>
              <a:buSzPts val="19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sp>
        <p:nvSpPr>
          <p:cNvPr id="1519" name="Google Shape;1519;p160"/>
          <p:cNvSpPr txBox="1"/>
          <p:nvPr>
            <p:ph idx="2" type="body"/>
          </p:nvPr>
        </p:nvSpPr>
        <p:spPr>
          <a:xfrm>
            <a:off x="5005000" y="4918875"/>
            <a:ext cx="2181900" cy="1121100"/>
          </a:xfrm>
          <a:prstGeom prst="rect">
            <a:avLst/>
          </a:prstGeom>
        </p:spPr>
        <p:txBody>
          <a:bodyPr anchorCtr="0" anchor="t" bIns="121900" lIns="121900" spcFirstLastPara="1" rIns="121900" wrap="square" tIns="121900">
            <a:noAutofit/>
          </a:bodyPr>
          <a:lstStyle>
            <a:lvl1pPr indent="-349250" lvl="0" marL="457200" rtl="0" algn="ctr">
              <a:spcBef>
                <a:spcPts val="800"/>
              </a:spcBef>
              <a:spcAft>
                <a:spcPts val="0"/>
              </a:spcAft>
              <a:buSzPts val="19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sp>
        <p:nvSpPr>
          <p:cNvPr id="1520" name="Google Shape;1520;p160"/>
          <p:cNvSpPr txBox="1"/>
          <p:nvPr>
            <p:ph idx="3" type="body"/>
          </p:nvPr>
        </p:nvSpPr>
        <p:spPr>
          <a:xfrm>
            <a:off x="7322667" y="4918875"/>
            <a:ext cx="2181900" cy="1121100"/>
          </a:xfrm>
          <a:prstGeom prst="rect">
            <a:avLst/>
          </a:prstGeom>
        </p:spPr>
        <p:txBody>
          <a:bodyPr anchorCtr="0" anchor="t" bIns="121900" lIns="121900" spcFirstLastPara="1" rIns="121900" wrap="square" tIns="121900">
            <a:noAutofit/>
          </a:bodyPr>
          <a:lstStyle>
            <a:lvl1pPr indent="-349250" lvl="0" marL="457200" rtl="0" algn="ctr">
              <a:spcBef>
                <a:spcPts val="800"/>
              </a:spcBef>
              <a:spcAft>
                <a:spcPts val="0"/>
              </a:spcAft>
              <a:buSzPts val="19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sp>
        <p:nvSpPr>
          <p:cNvPr id="1521" name="Google Shape;1521;p160"/>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1522" name="Google Shape;1522;p160"/>
          <p:cNvSpPr txBox="1"/>
          <p:nvPr>
            <p:ph idx="4" type="subTitle"/>
          </p:nvPr>
        </p:nvSpPr>
        <p:spPr>
          <a:xfrm>
            <a:off x="1102200" y="1239700"/>
            <a:ext cx="10077600" cy="43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allouts">
  <p:cSld name="CUSTOM_1_1_1_2">
    <p:bg>
      <p:bgPr>
        <a:blipFill>
          <a:blip r:embed="rId2">
            <a:alphaModFix/>
          </a:blip>
          <a:stretch>
            <a:fillRect/>
          </a:stretch>
        </a:blipFill>
      </p:bgPr>
    </p:bg>
    <p:spTree>
      <p:nvGrpSpPr>
        <p:cNvPr id="1523" name="Shape 1523"/>
        <p:cNvGrpSpPr/>
        <p:nvPr/>
      </p:nvGrpSpPr>
      <p:grpSpPr>
        <a:xfrm>
          <a:off x="0" y="0"/>
          <a:ext cx="0" cy="0"/>
          <a:chOff x="0" y="0"/>
          <a:chExt cx="0" cy="0"/>
        </a:xfrm>
      </p:grpSpPr>
      <p:sp>
        <p:nvSpPr>
          <p:cNvPr id="1524" name="Google Shape;1524;p161"/>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25" name="Google Shape;1525;p161"/>
          <p:cNvSpPr txBox="1"/>
          <p:nvPr>
            <p:ph idx="1" type="subTitle"/>
          </p:nvPr>
        </p:nvSpPr>
        <p:spPr>
          <a:xfrm>
            <a:off x="0" y="2610033"/>
            <a:ext cx="4305300" cy="1310700"/>
          </a:xfrm>
          <a:prstGeom prst="rect">
            <a:avLst/>
          </a:prstGeom>
        </p:spPr>
        <p:txBody>
          <a:bodyPr anchorCtr="0" anchor="ctr" bIns="121900" lIns="121900" spcFirstLastPara="1" rIns="121900" wrap="square" tIns="121900">
            <a:noAutofit/>
          </a:bodyPr>
          <a:lstStyle>
            <a:lvl1pPr lvl="0" rtl="0" algn="r">
              <a:spcBef>
                <a:spcPts val="800"/>
              </a:spcBef>
              <a:spcAft>
                <a:spcPts val="0"/>
              </a:spcAft>
              <a:buNone/>
              <a:defRPr>
                <a:solidFill>
                  <a:schemeClr val="lt1"/>
                </a:solidFill>
              </a:defRPr>
            </a:lvl1pPr>
            <a:lvl2pPr lvl="1" rtl="0" algn="r">
              <a:spcBef>
                <a:spcPts val="800"/>
              </a:spcBef>
              <a:spcAft>
                <a:spcPts val="0"/>
              </a:spcAft>
              <a:buNone/>
              <a:defRPr>
                <a:solidFill>
                  <a:schemeClr val="lt1"/>
                </a:solidFill>
              </a:defRPr>
            </a:lvl2pPr>
            <a:lvl3pPr lvl="2" rtl="0" algn="r">
              <a:spcBef>
                <a:spcPts val="800"/>
              </a:spcBef>
              <a:spcAft>
                <a:spcPts val="0"/>
              </a:spcAft>
              <a:buNone/>
              <a:defRPr>
                <a:solidFill>
                  <a:schemeClr val="lt1"/>
                </a:solidFill>
              </a:defRPr>
            </a:lvl3pPr>
            <a:lvl4pPr lvl="3" rtl="0" algn="r">
              <a:spcBef>
                <a:spcPts val="800"/>
              </a:spcBef>
              <a:spcAft>
                <a:spcPts val="0"/>
              </a:spcAft>
              <a:buNone/>
              <a:defRPr>
                <a:solidFill>
                  <a:schemeClr val="lt1"/>
                </a:solidFill>
              </a:defRPr>
            </a:lvl4pPr>
            <a:lvl5pPr lvl="4" rtl="0" algn="r">
              <a:spcBef>
                <a:spcPts val="800"/>
              </a:spcBef>
              <a:spcAft>
                <a:spcPts val="0"/>
              </a:spcAft>
              <a:buNone/>
              <a:defRPr>
                <a:solidFill>
                  <a:schemeClr val="lt1"/>
                </a:solidFill>
              </a:defRPr>
            </a:lvl5pPr>
            <a:lvl6pPr lvl="5" rtl="0" algn="r">
              <a:spcBef>
                <a:spcPts val="800"/>
              </a:spcBef>
              <a:spcAft>
                <a:spcPts val="0"/>
              </a:spcAft>
              <a:buNone/>
              <a:defRPr>
                <a:solidFill>
                  <a:schemeClr val="lt1"/>
                </a:solidFill>
              </a:defRPr>
            </a:lvl6pPr>
            <a:lvl7pPr lvl="6" rtl="0" algn="r">
              <a:spcBef>
                <a:spcPts val="800"/>
              </a:spcBef>
              <a:spcAft>
                <a:spcPts val="0"/>
              </a:spcAft>
              <a:buNone/>
              <a:defRPr>
                <a:solidFill>
                  <a:schemeClr val="lt1"/>
                </a:solidFill>
              </a:defRPr>
            </a:lvl7pPr>
            <a:lvl8pPr lvl="7" rtl="0" algn="r">
              <a:spcBef>
                <a:spcPts val="800"/>
              </a:spcBef>
              <a:spcAft>
                <a:spcPts val="0"/>
              </a:spcAft>
              <a:buNone/>
              <a:defRPr>
                <a:solidFill>
                  <a:schemeClr val="lt1"/>
                </a:solidFill>
              </a:defRPr>
            </a:lvl8pPr>
            <a:lvl9pPr lvl="8" rtl="0" algn="r">
              <a:spcBef>
                <a:spcPts val="800"/>
              </a:spcBef>
              <a:spcAft>
                <a:spcPts val="0"/>
              </a:spcAft>
              <a:buNone/>
              <a:defRPr>
                <a:solidFill>
                  <a:schemeClr val="lt1"/>
                </a:solidFill>
              </a:defRPr>
            </a:lvl9pPr>
          </a:lstStyle>
          <a:p/>
        </p:txBody>
      </p:sp>
      <p:sp>
        <p:nvSpPr>
          <p:cNvPr id="1526" name="Google Shape;1526;p161"/>
          <p:cNvSpPr txBox="1"/>
          <p:nvPr>
            <p:ph idx="2" type="subTitle"/>
          </p:nvPr>
        </p:nvSpPr>
        <p:spPr>
          <a:xfrm>
            <a:off x="7867767" y="2610033"/>
            <a:ext cx="4305300" cy="1310700"/>
          </a:xfrm>
          <a:prstGeom prst="rect">
            <a:avLst/>
          </a:prstGeom>
        </p:spPr>
        <p:txBody>
          <a:bodyPr anchorCtr="0" anchor="ctr" bIns="121900" lIns="121900" spcFirstLastPara="1" rIns="121900" wrap="square" tIns="121900">
            <a:noAutofit/>
          </a:bodyPr>
          <a:lstStyle>
            <a:lvl1pPr lvl="0" rtl="0">
              <a:spcBef>
                <a:spcPts val="800"/>
              </a:spcBef>
              <a:spcAft>
                <a:spcPts val="0"/>
              </a:spcAft>
              <a:buNone/>
              <a:defRPr>
                <a:solidFill>
                  <a:schemeClr val="lt1"/>
                </a:solidFill>
              </a:defRPr>
            </a:lvl1pPr>
            <a:lvl2pPr lvl="1" rtl="0">
              <a:spcBef>
                <a:spcPts val="800"/>
              </a:spcBef>
              <a:spcAft>
                <a:spcPts val="0"/>
              </a:spcAft>
              <a:buNone/>
              <a:defRPr>
                <a:solidFill>
                  <a:schemeClr val="lt1"/>
                </a:solidFill>
              </a:defRPr>
            </a:lvl2pPr>
            <a:lvl3pPr lvl="2" rtl="0">
              <a:spcBef>
                <a:spcPts val="800"/>
              </a:spcBef>
              <a:spcAft>
                <a:spcPts val="0"/>
              </a:spcAft>
              <a:buNone/>
              <a:defRPr>
                <a:solidFill>
                  <a:schemeClr val="lt1"/>
                </a:solidFill>
              </a:defRPr>
            </a:lvl3pPr>
            <a:lvl4pPr lvl="3" rtl="0">
              <a:spcBef>
                <a:spcPts val="800"/>
              </a:spcBef>
              <a:spcAft>
                <a:spcPts val="0"/>
              </a:spcAft>
              <a:buNone/>
              <a:defRPr>
                <a:solidFill>
                  <a:schemeClr val="lt1"/>
                </a:solidFill>
              </a:defRPr>
            </a:lvl4pPr>
            <a:lvl5pPr lvl="4" rtl="0">
              <a:spcBef>
                <a:spcPts val="800"/>
              </a:spcBef>
              <a:spcAft>
                <a:spcPts val="0"/>
              </a:spcAft>
              <a:buNone/>
              <a:defRPr>
                <a:solidFill>
                  <a:schemeClr val="lt1"/>
                </a:solidFill>
              </a:defRPr>
            </a:lvl5pPr>
            <a:lvl6pPr lvl="5" rtl="0">
              <a:spcBef>
                <a:spcPts val="800"/>
              </a:spcBef>
              <a:spcAft>
                <a:spcPts val="0"/>
              </a:spcAft>
              <a:buNone/>
              <a:defRPr>
                <a:solidFill>
                  <a:schemeClr val="lt1"/>
                </a:solidFill>
              </a:defRPr>
            </a:lvl6pPr>
            <a:lvl7pPr lvl="6" rtl="0">
              <a:spcBef>
                <a:spcPts val="800"/>
              </a:spcBef>
              <a:spcAft>
                <a:spcPts val="0"/>
              </a:spcAft>
              <a:buNone/>
              <a:defRPr>
                <a:solidFill>
                  <a:schemeClr val="lt1"/>
                </a:solidFill>
              </a:defRPr>
            </a:lvl7pPr>
            <a:lvl8pPr lvl="7" rtl="0">
              <a:spcBef>
                <a:spcPts val="800"/>
              </a:spcBef>
              <a:spcAft>
                <a:spcPts val="0"/>
              </a:spcAft>
              <a:buNone/>
              <a:defRPr>
                <a:solidFill>
                  <a:schemeClr val="lt1"/>
                </a:solidFill>
              </a:defRPr>
            </a:lvl8pPr>
            <a:lvl9pPr lvl="8" rtl="0">
              <a:spcBef>
                <a:spcPts val="800"/>
              </a:spcBef>
              <a:spcAft>
                <a:spcPts val="0"/>
              </a:spcAft>
              <a:buNone/>
              <a:defRPr>
                <a:solidFill>
                  <a:schemeClr val="lt1"/>
                </a:solidFill>
              </a:defRPr>
            </a:lvl9pPr>
          </a:lstStyle>
          <a:p/>
        </p:txBody>
      </p:sp>
      <p:sp>
        <p:nvSpPr>
          <p:cNvPr id="1527" name="Google Shape;1527;p161"/>
          <p:cNvSpPr txBox="1"/>
          <p:nvPr>
            <p:ph idx="3" type="subTitle"/>
          </p:nvPr>
        </p:nvSpPr>
        <p:spPr>
          <a:xfrm>
            <a:off x="7867767" y="4266600"/>
            <a:ext cx="4305300" cy="1310700"/>
          </a:xfrm>
          <a:prstGeom prst="rect">
            <a:avLst/>
          </a:prstGeom>
        </p:spPr>
        <p:txBody>
          <a:bodyPr anchorCtr="0" anchor="ctr" bIns="121900" lIns="121900" spcFirstLastPara="1" rIns="121900" wrap="square" tIns="121900">
            <a:noAutofit/>
          </a:bodyPr>
          <a:lstStyle>
            <a:lvl1pPr lvl="0" rtl="0">
              <a:spcBef>
                <a:spcPts val="800"/>
              </a:spcBef>
              <a:spcAft>
                <a:spcPts val="0"/>
              </a:spcAft>
              <a:buNone/>
              <a:defRPr>
                <a:solidFill>
                  <a:schemeClr val="lt1"/>
                </a:solidFill>
              </a:defRPr>
            </a:lvl1pPr>
            <a:lvl2pPr lvl="1" rtl="0">
              <a:spcBef>
                <a:spcPts val="800"/>
              </a:spcBef>
              <a:spcAft>
                <a:spcPts val="0"/>
              </a:spcAft>
              <a:buNone/>
              <a:defRPr>
                <a:solidFill>
                  <a:schemeClr val="lt1"/>
                </a:solidFill>
              </a:defRPr>
            </a:lvl2pPr>
            <a:lvl3pPr lvl="2" rtl="0">
              <a:spcBef>
                <a:spcPts val="800"/>
              </a:spcBef>
              <a:spcAft>
                <a:spcPts val="0"/>
              </a:spcAft>
              <a:buNone/>
              <a:defRPr>
                <a:solidFill>
                  <a:schemeClr val="lt1"/>
                </a:solidFill>
              </a:defRPr>
            </a:lvl3pPr>
            <a:lvl4pPr lvl="3" rtl="0">
              <a:spcBef>
                <a:spcPts val="800"/>
              </a:spcBef>
              <a:spcAft>
                <a:spcPts val="0"/>
              </a:spcAft>
              <a:buNone/>
              <a:defRPr>
                <a:solidFill>
                  <a:schemeClr val="lt1"/>
                </a:solidFill>
              </a:defRPr>
            </a:lvl4pPr>
            <a:lvl5pPr lvl="4" rtl="0">
              <a:spcBef>
                <a:spcPts val="800"/>
              </a:spcBef>
              <a:spcAft>
                <a:spcPts val="0"/>
              </a:spcAft>
              <a:buNone/>
              <a:defRPr>
                <a:solidFill>
                  <a:schemeClr val="lt1"/>
                </a:solidFill>
              </a:defRPr>
            </a:lvl5pPr>
            <a:lvl6pPr lvl="5" rtl="0">
              <a:spcBef>
                <a:spcPts val="800"/>
              </a:spcBef>
              <a:spcAft>
                <a:spcPts val="0"/>
              </a:spcAft>
              <a:buNone/>
              <a:defRPr>
                <a:solidFill>
                  <a:schemeClr val="lt1"/>
                </a:solidFill>
              </a:defRPr>
            </a:lvl6pPr>
            <a:lvl7pPr lvl="6" rtl="0">
              <a:spcBef>
                <a:spcPts val="800"/>
              </a:spcBef>
              <a:spcAft>
                <a:spcPts val="0"/>
              </a:spcAft>
              <a:buNone/>
              <a:defRPr>
                <a:solidFill>
                  <a:schemeClr val="lt1"/>
                </a:solidFill>
              </a:defRPr>
            </a:lvl7pPr>
            <a:lvl8pPr lvl="7" rtl="0">
              <a:spcBef>
                <a:spcPts val="800"/>
              </a:spcBef>
              <a:spcAft>
                <a:spcPts val="0"/>
              </a:spcAft>
              <a:buNone/>
              <a:defRPr>
                <a:solidFill>
                  <a:schemeClr val="lt1"/>
                </a:solidFill>
              </a:defRPr>
            </a:lvl8pPr>
            <a:lvl9pPr lvl="8" rtl="0">
              <a:spcBef>
                <a:spcPts val="800"/>
              </a:spcBef>
              <a:spcAft>
                <a:spcPts val="0"/>
              </a:spcAft>
              <a:buNone/>
              <a:defRPr>
                <a:solidFill>
                  <a:schemeClr val="lt1"/>
                </a:solidFill>
              </a:defRPr>
            </a:lvl9pPr>
          </a:lstStyle>
          <a:p/>
        </p:txBody>
      </p:sp>
      <p:sp>
        <p:nvSpPr>
          <p:cNvPr id="1528" name="Google Shape;1528;p161"/>
          <p:cNvSpPr txBox="1"/>
          <p:nvPr>
            <p:ph idx="4" type="subTitle"/>
          </p:nvPr>
        </p:nvSpPr>
        <p:spPr>
          <a:xfrm>
            <a:off x="0" y="4266600"/>
            <a:ext cx="4305300" cy="1310700"/>
          </a:xfrm>
          <a:prstGeom prst="rect">
            <a:avLst/>
          </a:prstGeom>
        </p:spPr>
        <p:txBody>
          <a:bodyPr anchorCtr="0" anchor="ctr" bIns="121900" lIns="121900" spcFirstLastPara="1" rIns="121900" wrap="square" tIns="121900">
            <a:noAutofit/>
          </a:bodyPr>
          <a:lstStyle>
            <a:lvl1pPr lvl="0" rtl="0" algn="r">
              <a:spcBef>
                <a:spcPts val="800"/>
              </a:spcBef>
              <a:spcAft>
                <a:spcPts val="0"/>
              </a:spcAft>
              <a:buNone/>
              <a:defRPr>
                <a:solidFill>
                  <a:schemeClr val="lt1"/>
                </a:solidFill>
              </a:defRPr>
            </a:lvl1pPr>
            <a:lvl2pPr lvl="1" rtl="0" algn="r">
              <a:spcBef>
                <a:spcPts val="800"/>
              </a:spcBef>
              <a:spcAft>
                <a:spcPts val="0"/>
              </a:spcAft>
              <a:buNone/>
              <a:defRPr>
                <a:solidFill>
                  <a:schemeClr val="lt1"/>
                </a:solidFill>
              </a:defRPr>
            </a:lvl2pPr>
            <a:lvl3pPr lvl="2" rtl="0" algn="r">
              <a:spcBef>
                <a:spcPts val="800"/>
              </a:spcBef>
              <a:spcAft>
                <a:spcPts val="0"/>
              </a:spcAft>
              <a:buNone/>
              <a:defRPr>
                <a:solidFill>
                  <a:schemeClr val="lt1"/>
                </a:solidFill>
              </a:defRPr>
            </a:lvl3pPr>
            <a:lvl4pPr lvl="3" rtl="0" algn="r">
              <a:spcBef>
                <a:spcPts val="800"/>
              </a:spcBef>
              <a:spcAft>
                <a:spcPts val="0"/>
              </a:spcAft>
              <a:buNone/>
              <a:defRPr>
                <a:solidFill>
                  <a:schemeClr val="lt1"/>
                </a:solidFill>
              </a:defRPr>
            </a:lvl4pPr>
            <a:lvl5pPr lvl="4" rtl="0" algn="r">
              <a:spcBef>
                <a:spcPts val="800"/>
              </a:spcBef>
              <a:spcAft>
                <a:spcPts val="0"/>
              </a:spcAft>
              <a:buNone/>
              <a:defRPr>
                <a:solidFill>
                  <a:schemeClr val="lt1"/>
                </a:solidFill>
              </a:defRPr>
            </a:lvl5pPr>
            <a:lvl6pPr lvl="5" rtl="0" algn="r">
              <a:spcBef>
                <a:spcPts val="800"/>
              </a:spcBef>
              <a:spcAft>
                <a:spcPts val="0"/>
              </a:spcAft>
              <a:buNone/>
              <a:defRPr>
                <a:solidFill>
                  <a:schemeClr val="lt1"/>
                </a:solidFill>
              </a:defRPr>
            </a:lvl6pPr>
            <a:lvl7pPr lvl="6" rtl="0" algn="r">
              <a:spcBef>
                <a:spcPts val="800"/>
              </a:spcBef>
              <a:spcAft>
                <a:spcPts val="0"/>
              </a:spcAft>
              <a:buNone/>
              <a:defRPr>
                <a:solidFill>
                  <a:schemeClr val="lt1"/>
                </a:solidFill>
              </a:defRPr>
            </a:lvl7pPr>
            <a:lvl8pPr lvl="7" rtl="0" algn="r">
              <a:spcBef>
                <a:spcPts val="800"/>
              </a:spcBef>
              <a:spcAft>
                <a:spcPts val="0"/>
              </a:spcAft>
              <a:buNone/>
              <a:defRPr>
                <a:solidFill>
                  <a:schemeClr val="lt1"/>
                </a:solidFill>
              </a:defRPr>
            </a:lvl8pPr>
            <a:lvl9pPr lvl="8" rtl="0" algn="r">
              <a:spcBef>
                <a:spcPts val="800"/>
              </a:spcBef>
              <a:spcAft>
                <a:spcPts val="0"/>
              </a:spcAft>
              <a:buNone/>
              <a:defRPr>
                <a:solidFill>
                  <a:schemeClr val="lt1"/>
                </a:solidFill>
              </a:defRPr>
            </a:lvl9pPr>
          </a:lstStyle>
          <a:p/>
        </p:txBody>
      </p:sp>
      <p:sp>
        <p:nvSpPr>
          <p:cNvPr id="1529" name="Google Shape;1529;p161"/>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1530" name="Google Shape;1530;p161"/>
          <p:cNvSpPr txBox="1"/>
          <p:nvPr>
            <p:ph idx="5" type="subTitle"/>
          </p:nvPr>
        </p:nvSpPr>
        <p:spPr>
          <a:xfrm>
            <a:off x="1102200" y="1239700"/>
            <a:ext cx="10077600" cy="43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1_1_1_1_1">
    <p:spTree>
      <p:nvGrpSpPr>
        <p:cNvPr id="1531" name="Shape 1531"/>
        <p:cNvGrpSpPr/>
        <p:nvPr/>
      </p:nvGrpSpPr>
      <p:grpSpPr>
        <a:xfrm>
          <a:off x="0" y="0"/>
          <a:ext cx="0" cy="0"/>
          <a:chOff x="0" y="0"/>
          <a:chExt cx="0" cy="0"/>
        </a:xfrm>
      </p:grpSpPr>
      <p:sp>
        <p:nvSpPr>
          <p:cNvPr id="1532" name="Google Shape;1532;p162"/>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33" name="Google Shape;1533;p162"/>
          <p:cNvSpPr txBox="1"/>
          <p:nvPr>
            <p:ph idx="1" type="subTitle"/>
          </p:nvPr>
        </p:nvSpPr>
        <p:spPr>
          <a:xfrm>
            <a:off x="1102200" y="3829675"/>
            <a:ext cx="3014400" cy="885600"/>
          </a:xfrm>
          <a:prstGeom prst="rect">
            <a:avLst/>
          </a:prstGeom>
        </p:spPr>
        <p:txBody>
          <a:bodyPr anchorCtr="0" anchor="b" bIns="121900" lIns="121900" spcFirstLastPara="1" rIns="121900" wrap="square" tIns="121900">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534" name="Google Shape;1534;p162"/>
          <p:cNvSpPr txBox="1"/>
          <p:nvPr>
            <p:ph idx="2" type="subTitle"/>
          </p:nvPr>
        </p:nvSpPr>
        <p:spPr>
          <a:xfrm>
            <a:off x="1102200" y="4715275"/>
            <a:ext cx="3014400" cy="8856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1535" name="Google Shape;1535;p162"/>
          <p:cNvSpPr txBox="1"/>
          <p:nvPr>
            <p:ph idx="3" type="subTitle"/>
          </p:nvPr>
        </p:nvSpPr>
        <p:spPr>
          <a:xfrm>
            <a:off x="4588800" y="4715275"/>
            <a:ext cx="3014400" cy="8856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1536" name="Google Shape;1536;p162"/>
          <p:cNvSpPr txBox="1"/>
          <p:nvPr>
            <p:ph idx="4" type="subTitle"/>
          </p:nvPr>
        </p:nvSpPr>
        <p:spPr>
          <a:xfrm>
            <a:off x="4588800" y="3829675"/>
            <a:ext cx="3014400" cy="885600"/>
          </a:xfrm>
          <a:prstGeom prst="rect">
            <a:avLst/>
          </a:prstGeom>
        </p:spPr>
        <p:txBody>
          <a:bodyPr anchorCtr="0" anchor="b" bIns="121900" lIns="121900" spcFirstLastPara="1" rIns="121900" wrap="square" tIns="121900">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537" name="Google Shape;1537;p162"/>
          <p:cNvSpPr txBox="1"/>
          <p:nvPr>
            <p:ph idx="5" type="subTitle"/>
          </p:nvPr>
        </p:nvSpPr>
        <p:spPr>
          <a:xfrm>
            <a:off x="8075400" y="4715275"/>
            <a:ext cx="3014400" cy="8856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1538" name="Google Shape;1538;p162"/>
          <p:cNvSpPr txBox="1"/>
          <p:nvPr>
            <p:ph idx="6" type="subTitle"/>
          </p:nvPr>
        </p:nvSpPr>
        <p:spPr>
          <a:xfrm>
            <a:off x="8075400" y="3829675"/>
            <a:ext cx="3014400" cy="885600"/>
          </a:xfrm>
          <a:prstGeom prst="rect">
            <a:avLst/>
          </a:prstGeom>
        </p:spPr>
        <p:txBody>
          <a:bodyPr anchorCtr="0" anchor="b" bIns="121900" lIns="121900" spcFirstLastPara="1" rIns="121900" wrap="square" tIns="121900">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539" name="Google Shape;1539;p162"/>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1540" name="Google Shape;1540;p162"/>
          <p:cNvSpPr txBox="1"/>
          <p:nvPr>
            <p:ph idx="7" type="subTitle"/>
          </p:nvPr>
        </p:nvSpPr>
        <p:spPr>
          <a:xfrm>
            <a:off x="1102200" y="1239700"/>
            <a:ext cx="10077600" cy="43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171" name="Shape 171"/>
        <p:cNvGrpSpPr/>
        <p:nvPr/>
      </p:nvGrpSpPr>
      <p:grpSpPr>
        <a:xfrm>
          <a:off x="0" y="0"/>
          <a:ext cx="0" cy="0"/>
          <a:chOff x="0" y="0"/>
          <a:chExt cx="0" cy="0"/>
        </a:xfrm>
      </p:grpSpPr>
      <p:sp>
        <p:nvSpPr>
          <p:cNvPr id="172" name="Google Shape;172;p1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73" name="Google Shape;173;p17"/>
          <p:cNvSpPr txBox="1"/>
          <p:nvPr>
            <p:ph type="title"/>
          </p:nvPr>
        </p:nvSpPr>
        <p:spPr>
          <a:xfrm>
            <a:off x="884963"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74" name="Google Shape;174;p1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75" name="Google Shape;175;p1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76" name="Google Shape;176;p1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77" name="Google Shape;177;p1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78" name="Google Shape;178;p17"/>
          <p:cNvSpPr txBox="1"/>
          <p:nvPr>
            <p:ph idx="2" type="subTitle"/>
          </p:nvPr>
        </p:nvSpPr>
        <p:spPr>
          <a:xfrm>
            <a:off x="885038"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79" name="Google Shape;179;p17"/>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180" name="Google Shape;180;p17"/>
          <p:cNvPicPr preferRelativeResize="0"/>
          <p:nvPr/>
        </p:nvPicPr>
        <p:blipFill rotWithShape="1">
          <a:blip r:embed="rId3">
            <a:alphaModFix/>
          </a:blip>
          <a:srcRect b="0" l="0" r="0" t="0"/>
          <a:stretch/>
        </p:blipFill>
        <p:spPr>
          <a:xfrm>
            <a:off x="1420039" y="2175762"/>
            <a:ext cx="9351922" cy="3488587"/>
          </a:xfrm>
          <a:prstGeom prst="rect">
            <a:avLst/>
          </a:prstGeom>
          <a:noFill/>
          <a:ln>
            <a:noFill/>
          </a:ln>
        </p:spPr>
      </p:pic>
      <p:sp>
        <p:nvSpPr>
          <p:cNvPr id="181" name="Google Shape;181;p17"/>
          <p:cNvSpPr txBox="1"/>
          <p:nvPr>
            <p:ph idx="4" type="subTitle"/>
          </p:nvPr>
        </p:nvSpPr>
        <p:spPr>
          <a:xfrm>
            <a:off x="1977450" y="2894055"/>
            <a:ext cx="2343600" cy="2052000"/>
          </a:xfrm>
          <a:prstGeom prst="rect">
            <a:avLst/>
          </a:prstGeom>
        </p:spPr>
        <p:txBody>
          <a:bodyPr anchorCtr="0" anchor="ctr" bIns="91425" lIns="274300" spcFirstLastPara="1" rIns="274300" wrap="square" tIns="91425">
            <a:noAutofit/>
          </a:bodyPr>
          <a:lstStyle>
            <a:lvl1pPr lvl="0" algn="ctr">
              <a:lnSpc>
                <a:spcPct val="100000"/>
              </a:lnSpc>
              <a:spcBef>
                <a:spcPts val="0"/>
              </a:spcBef>
              <a:spcAft>
                <a:spcPts val="0"/>
              </a:spcAft>
              <a:buNone/>
              <a:defRPr sz="1800"/>
            </a:lvl1pPr>
            <a:lvl2pPr lvl="1" algn="ctr">
              <a:lnSpc>
                <a:spcPct val="100000"/>
              </a:lnSpc>
              <a:spcBef>
                <a:spcPts val="0"/>
              </a:spcBef>
              <a:spcAft>
                <a:spcPts val="0"/>
              </a:spcAft>
              <a:buNone/>
              <a:defRPr sz="1800"/>
            </a:lvl2pPr>
            <a:lvl3pPr lvl="2" algn="ctr">
              <a:lnSpc>
                <a:spcPct val="100000"/>
              </a:lnSpc>
              <a:spcBef>
                <a:spcPts val="0"/>
              </a:spcBef>
              <a:spcAft>
                <a:spcPts val="0"/>
              </a:spcAft>
              <a:buNone/>
              <a:defRPr sz="1800"/>
            </a:lvl3pPr>
            <a:lvl4pPr lvl="3" algn="ctr">
              <a:lnSpc>
                <a:spcPct val="100000"/>
              </a:lnSpc>
              <a:spcBef>
                <a:spcPts val="0"/>
              </a:spcBef>
              <a:spcAft>
                <a:spcPts val="0"/>
              </a:spcAft>
              <a:buNone/>
              <a:defRPr sz="1800"/>
            </a:lvl4pPr>
            <a:lvl5pPr lvl="4" algn="ctr">
              <a:lnSpc>
                <a:spcPct val="100000"/>
              </a:lnSpc>
              <a:spcBef>
                <a:spcPts val="0"/>
              </a:spcBef>
              <a:spcAft>
                <a:spcPts val="0"/>
              </a:spcAft>
              <a:buNone/>
              <a:defRPr sz="1800"/>
            </a:lvl5pPr>
            <a:lvl6pPr lvl="5" algn="ctr">
              <a:lnSpc>
                <a:spcPct val="100000"/>
              </a:lnSpc>
              <a:spcBef>
                <a:spcPts val="0"/>
              </a:spcBef>
              <a:spcAft>
                <a:spcPts val="0"/>
              </a:spcAft>
              <a:buNone/>
              <a:defRPr sz="1800"/>
            </a:lvl6pPr>
            <a:lvl7pPr lvl="6" algn="ctr">
              <a:lnSpc>
                <a:spcPct val="100000"/>
              </a:lnSpc>
              <a:spcBef>
                <a:spcPts val="0"/>
              </a:spcBef>
              <a:spcAft>
                <a:spcPts val="0"/>
              </a:spcAft>
              <a:buNone/>
              <a:defRPr sz="1800"/>
            </a:lvl7pPr>
            <a:lvl8pPr lvl="7" algn="ctr">
              <a:lnSpc>
                <a:spcPct val="100000"/>
              </a:lnSpc>
              <a:spcBef>
                <a:spcPts val="0"/>
              </a:spcBef>
              <a:spcAft>
                <a:spcPts val="0"/>
              </a:spcAft>
              <a:buNone/>
              <a:defRPr sz="1800"/>
            </a:lvl8pPr>
            <a:lvl9pPr lvl="8" algn="ctr">
              <a:lnSpc>
                <a:spcPct val="100000"/>
              </a:lnSpc>
              <a:spcBef>
                <a:spcPts val="0"/>
              </a:spcBef>
              <a:spcAft>
                <a:spcPts val="0"/>
              </a:spcAft>
              <a:buNone/>
              <a:defRPr sz="1800"/>
            </a:lvl9pPr>
          </a:lstStyle>
          <a:p/>
        </p:txBody>
      </p:sp>
      <p:sp>
        <p:nvSpPr>
          <p:cNvPr id="182" name="Google Shape;182;p17"/>
          <p:cNvSpPr txBox="1"/>
          <p:nvPr>
            <p:ph idx="5" type="subTitle"/>
          </p:nvPr>
        </p:nvSpPr>
        <p:spPr>
          <a:xfrm>
            <a:off x="4924200" y="2894050"/>
            <a:ext cx="2343600" cy="20520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183" name="Google Shape;183;p17"/>
          <p:cNvSpPr txBox="1"/>
          <p:nvPr>
            <p:ph idx="6" type="subTitle"/>
          </p:nvPr>
        </p:nvSpPr>
        <p:spPr>
          <a:xfrm>
            <a:off x="7870950" y="2894050"/>
            <a:ext cx="2343600" cy="20520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ep">
  <p:cSld name="CUSTOM_1_1_1_1_1_1">
    <p:bg>
      <p:bgPr>
        <a:blipFill>
          <a:blip r:embed="rId2">
            <a:alphaModFix/>
          </a:blip>
          <a:stretch>
            <a:fillRect/>
          </a:stretch>
        </a:blipFill>
      </p:bgPr>
    </p:bg>
    <p:spTree>
      <p:nvGrpSpPr>
        <p:cNvPr id="1541" name="Shape 1541"/>
        <p:cNvGrpSpPr/>
        <p:nvPr/>
      </p:nvGrpSpPr>
      <p:grpSpPr>
        <a:xfrm>
          <a:off x="0" y="0"/>
          <a:ext cx="0" cy="0"/>
          <a:chOff x="0" y="0"/>
          <a:chExt cx="0" cy="0"/>
        </a:xfrm>
      </p:grpSpPr>
      <p:sp>
        <p:nvSpPr>
          <p:cNvPr id="1542" name="Google Shape;1542;p163"/>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43" name="Google Shape;1543;p163"/>
          <p:cNvSpPr txBox="1"/>
          <p:nvPr>
            <p:ph idx="1" type="body"/>
          </p:nvPr>
        </p:nvSpPr>
        <p:spPr>
          <a:xfrm>
            <a:off x="1135833" y="5288725"/>
            <a:ext cx="9987600" cy="598800"/>
          </a:xfrm>
          <a:prstGeom prst="rect">
            <a:avLst/>
          </a:prstGeom>
        </p:spPr>
        <p:txBody>
          <a:bodyPr anchorCtr="0" anchor="t" bIns="121900" lIns="121900" spcFirstLastPara="1" rIns="121900" wrap="square" tIns="121900">
            <a:noAutofit/>
          </a:bodyPr>
          <a:lstStyle>
            <a:lvl1pPr indent="-349250" lvl="0" marL="457200" rtl="0" algn="ctr">
              <a:spcBef>
                <a:spcPts val="800"/>
              </a:spcBef>
              <a:spcAft>
                <a:spcPts val="0"/>
              </a:spcAft>
              <a:buSzPts val="19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sp>
        <p:nvSpPr>
          <p:cNvPr id="1544" name="Google Shape;1544;p163"/>
          <p:cNvSpPr txBox="1"/>
          <p:nvPr>
            <p:ph idx="2" type="subTitle"/>
          </p:nvPr>
        </p:nvSpPr>
        <p:spPr>
          <a:xfrm>
            <a:off x="0" y="2305967"/>
            <a:ext cx="5470800" cy="2746500"/>
          </a:xfrm>
          <a:prstGeom prst="rect">
            <a:avLst/>
          </a:prstGeom>
        </p:spPr>
        <p:txBody>
          <a:bodyPr anchorCtr="0" anchor="ctr" bIns="121900" lIns="121900" spcFirstLastPara="1" rIns="121900" wrap="square" tIns="121900">
            <a:noAutofit/>
          </a:bodyPr>
          <a:lstStyle>
            <a:lvl1pPr lvl="0" rtl="0" algn="ctr">
              <a:spcBef>
                <a:spcPts val="800"/>
              </a:spcBef>
              <a:spcAft>
                <a:spcPts val="0"/>
              </a:spcAft>
              <a:buNone/>
              <a:defRPr>
                <a:solidFill>
                  <a:schemeClr val="lt1"/>
                </a:solidFill>
              </a:defRPr>
            </a:lvl1pPr>
            <a:lvl2pPr lvl="1" rtl="0" algn="ctr">
              <a:spcBef>
                <a:spcPts val="800"/>
              </a:spcBef>
              <a:spcAft>
                <a:spcPts val="0"/>
              </a:spcAft>
              <a:buNone/>
              <a:defRPr>
                <a:solidFill>
                  <a:schemeClr val="lt1"/>
                </a:solidFill>
              </a:defRPr>
            </a:lvl2pPr>
            <a:lvl3pPr lvl="2" rtl="0" algn="ctr">
              <a:spcBef>
                <a:spcPts val="800"/>
              </a:spcBef>
              <a:spcAft>
                <a:spcPts val="0"/>
              </a:spcAft>
              <a:buNone/>
              <a:defRPr>
                <a:solidFill>
                  <a:schemeClr val="lt1"/>
                </a:solidFill>
              </a:defRPr>
            </a:lvl3pPr>
            <a:lvl4pPr lvl="3" rtl="0" algn="ctr">
              <a:spcBef>
                <a:spcPts val="800"/>
              </a:spcBef>
              <a:spcAft>
                <a:spcPts val="0"/>
              </a:spcAft>
              <a:buNone/>
              <a:defRPr>
                <a:solidFill>
                  <a:schemeClr val="lt1"/>
                </a:solidFill>
              </a:defRPr>
            </a:lvl4pPr>
            <a:lvl5pPr lvl="4" rtl="0" algn="ctr">
              <a:spcBef>
                <a:spcPts val="800"/>
              </a:spcBef>
              <a:spcAft>
                <a:spcPts val="0"/>
              </a:spcAft>
              <a:buNone/>
              <a:defRPr>
                <a:solidFill>
                  <a:schemeClr val="lt1"/>
                </a:solidFill>
              </a:defRPr>
            </a:lvl5pPr>
            <a:lvl6pPr lvl="5" rtl="0" algn="ctr">
              <a:spcBef>
                <a:spcPts val="800"/>
              </a:spcBef>
              <a:spcAft>
                <a:spcPts val="0"/>
              </a:spcAft>
              <a:buNone/>
              <a:defRPr>
                <a:solidFill>
                  <a:schemeClr val="lt1"/>
                </a:solidFill>
              </a:defRPr>
            </a:lvl6pPr>
            <a:lvl7pPr lvl="6" rtl="0" algn="ctr">
              <a:spcBef>
                <a:spcPts val="800"/>
              </a:spcBef>
              <a:spcAft>
                <a:spcPts val="0"/>
              </a:spcAft>
              <a:buNone/>
              <a:defRPr>
                <a:solidFill>
                  <a:schemeClr val="lt1"/>
                </a:solidFill>
              </a:defRPr>
            </a:lvl7pPr>
            <a:lvl8pPr lvl="7" rtl="0" algn="ctr">
              <a:spcBef>
                <a:spcPts val="800"/>
              </a:spcBef>
              <a:spcAft>
                <a:spcPts val="0"/>
              </a:spcAft>
              <a:buNone/>
              <a:defRPr>
                <a:solidFill>
                  <a:schemeClr val="lt1"/>
                </a:solidFill>
              </a:defRPr>
            </a:lvl8pPr>
            <a:lvl9pPr lvl="8" rtl="0" algn="ctr">
              <a:spcBef>
                <a:spcPts val="800"/>
              </a:spcBef>
              <a:spcAft>
                <a:spcPts val="0"/>
              </a:spcAft>
              <a:buNone/>
              <a:defRPr>
                <a:solidFill>
                  <a:schemeClr val="lt1"/>
                </a:solidFill>
              </a:defRPr>
            </a:lvl9pPr>
          </a:lstStyle>
          <a:p/>
        </p:txBody>
      </p:sp>
      <p:sp>
        <p:nvSpPr>
          <p:cNvPr id="1545" name="Google Shape;1545;p163"/>
          <p:cNvSpPr txBox="1"/>
          <p:nvPr>
            <p:ph idx="3" type="subTitle"/>
          </p:nvPr>
        </p:nvSpPr>
        <p:spPr>
          <a:xfrm>
            <a:off x="6944067" y="2305967"/>
            <a:ext cx="5247900" cy="2746500"/>
          </a:xfrm>
          <a:prstGeom prst="rect">
            <a:avLst/>
          </a:prstGeom>
        </p:spPr>
        <p:txBody>
          <a:bodyPr anchorCtr="0" anchor="ctr" bIns="121900" lIns="121900" spcFirstLastPara="1" rIns="121900" wrap="square" tIns="121900">
            <a:noAutofit/>
          </a:bodyPr>
          <a:lstStyle>
            <a:lvl1pPr lvl="0" rtl="0" algn="ctr">
              <a:spcBef>
                <a:spcPts val="800"/>
              </a:spcBef>
              <a:spcAft>
                <a:spcPts val="0"/>
              </a:spcAft>
              <a:buNone/>
              <a:defRPr>
                <a:solidFill>
                  <a:schemeClr val="lt1"/>
                </a:solidFill>
              </a:defRPr>
            </a:lvl1pPr>
            <a:lvl2pPr lvl="1" rtl="0" algn="ctr">
              <a:spcBef>
                <a:spcPts val="800"/>
              </a:spcBef>
              <a:spcAft>
                <a:spcPts val="0"/>
              </a:spcAft>
              <a:buNone/>
              <a:defRPr>
                <a:solidFill>
                  <a:schemeClr val="lt1"/>
                </a:solidFill>
              </a:defRPr>
            </a:lvl2pPr>
            <a:lvl3pPr lvl="2" rtl="0" algn="ctr">
              <a:spcBef>
                <a:spcPts val="800"/>
              </a:spcBef>
              <a:spcAft>
                <a:spcPts val="0"/>
              </a:spcAft>
              <a:buNone/>
              <a:defRPr>
                <a:solidFill>
                  <a:schemeClr val="lt1"/>
                </a:solidFill>
              </a:defRPr>
            </a:lvl3pPr>
            <a:lvl4pPr lvl="3" rtl="0" algn="ctr">
              <a:spcBef>
                <a:spcPts val="800"/>
              </a:spcBef>
              <a:spcAft>
                <a:spcPts val="0"/>
              </a:spcAft>
              <a:buNone/>
              <a:defRPr>
                <a:solidFill>
                  <a:schemeClr val="lt1"/>
                </a:solidFill>
              </a:defRPr>
            </a:lvl4pPr>
            <a:lvl5pPr lvl="4" rtl="0" algn="ctr">
              <a:spcBef>
                <a:spcPts val="800"/>
              </a:spcBef>
              <a:spcAft>
                <a:spcPts val="0"/>
              </a:spcAft>
              <a:buNone/>
              <a:defRPr>
                <a:solidFill>
                  <a:schemeClr val="lt1"/>
                </a:solidFill>
              </a:defRPr>
            </a:lvl5pPr>
            <a:lvl6pPr lvl="5" rtl="0" algn="ctr">
              <a:spcBef>
                <a:spcPts val="800"/>
              </a:spcBef>
              <a:spcAft>
                <a:spcPts val="0"/>
              </a:spcAft>
              <a:buNone/>
              <a:defRPr>
                <a:solidFill>
                  <a:schemeClr val="lt1"/>
                </a:solidFill>
              </a:defRPr>
            </a:lvl6pPr>
            <a:lvl7pPr lvl="6" rtl="0" algn="ctr">
              <a:spcBef>
                <a:spcPts val="800"/>
              </a:spcBef>
              <a:spcAft>
                <a:spcPts val="0"/>
              </a:spcAft>
              <a:buNone/>
              <a:defRPr>
                <a:solidFill>
                  <a:schemeClr val="lt1"/>
                </a:solidFill>
              </a:defRPr>
            </a:lvl7pPr>
            <a:lvl8pPr lvl="7" rtl="0" algn="ctr">
              <a:spcBef>
                <a:spcPts val="800"/>
              </a:spcBef>
              <a:spcAft>
                <a:spcPts val="0"/>
              </a:spcAft>
              <a:buNone/>
              <a:defRPr>
                <a:solidFill>
                  <a:schemeClr val="lt1"/>
                </a:solidFill>
              </a:defRPr>
            </a:lvl8pPr>
            <a:lvl9pPr lvl="8" rtl="0" algn="ctr">
              <a:spcBef>
                <a:spcPts val="800"/>
              </a:spcBef>
              <a:spcAft>
                <a:spcPts val="0"/>
              </a:spcAft>
              <a:buNone/>
              <a:defRPr>
                <a:solidFill>
                  <a:schemeClr val="lt1"/>
                </a:solidFill>
              </a:defRPr>
            </a:lvl9pPr>
          </a:lstStyle>
          <a:p/>
        </p:txBody>
      </p:sp>
      <p:sp>
        <p:nvSpPr>
          <p:cNvPr id="1546" name="Google Shape;1546;p163"/>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1547" name="Google Shape;1547;p163"/>
          <p:cNvSpPr txBox="1"/>
          <p:nvPr>
            <p:ph idx="4" type="subTitle"/>
          </p:nvPr>
        </p:nvSpPr>
        <p:spPr>
          <a:xfrm>
            <a:off x="1102200" y="1239700"/>
            <a:ext cx="10077600" cy="43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ep">
  <p:cSld name="CUSTOM_1_1_1_1_1_1_1">
    <p:bg>
      <p:bgPr>
        <a:blipFill>
          <a:blip r:embed="rId2">
            <a:alphaModFix/>
          </a:blip>
          <a:stretch>
            <a:fillRect/>
          </a:stretch>
        </a:blipFill>
      </p:bgPr>
    </p:bg>
    <p:spTree>
      <p:nvGrpSpPr>
        <p:cNvPr id="1548" name="Shape 1548"/>
        <p:cNvGrpSpPr/>
        <p:nvPr/>
      </p:nvGrpSpPr>
      <p:grpSpPr>
        <a:xfrm>
          <a:off x="0" y="0"/>
          <a:ext cx="0" cy="0"/>
          <a:chOff x="0" y="0"/>
          <a:chExt cx="0" cy="0"/>
        </a:xfrm>
      </p:grpSpPr>
      <p:sp>
        <p:nvSpPr>
          <p:cNvPr id="1549" name="Google Shape;1549;p164"/>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50" name="Google Shape;1550;p164"/>
          <p:cNvSpPr txBox="1"/>
          <p:nvPr>
            <p:ph idx="1" type="body"/>
          </p:nvPr>
        </p:nvSpPr>
        <p:spPr>
          <a:xfrm>
            <a:off x="1135833" y="5288725"/>
            <a:ext cx="9987600" cy="598800"/>
          </a:xfrm>
          <a:prstGeom prst="rect">
            <a:avLst/>
          </a:prstGeom>
        </p:spPr>
        <p:txBody>
          <a:bodyPr anchorCtr="0" anchor="t" bIns="121900" lIns="121900" spcFirstLastPara="1" rIns="121900" wrap="square" tIns="121900">
            <a:noAutofit/>
          </a:bodyPr>
          <a:lstStyle>
            <a:lvl1pPr indent="-349250" lvl="0" marL="457200" rtl="0" algn="ctr">
              <a:spcBef>
                <a:spcPts val="800"/>
              </a:spcBef>
              <a:spcAft>
                <a:spcPts val="0"/>
              </a:spcAft>
              <a:buSzPts val="19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sp>
        <p:nvSpPr>
          <p:cNvPr id="1551" name="Google Shape;1551;p164"/>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1552" name="Google Shape;1552;p164"/>
          <p:cNvSpPr txBox="1"/>
          <p:nvPr>
            <p:ph idx="2" type="subTitle"/>
          </p:nvPr>
        </p:nvSpPr>
        <p:spPr>
          <a:xfrm>
            <a:off x="1102200" y="1239700"/>
            <a:ext cx="10077600" cy="43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
        <p:nvSpPr>
          <p:cNvPr id="1553" name="Google Shape;1553;p164"/>
          <p:cNvSpPr txBox="1"/>
          <p:nvPr>
            <p:ph idx="3" type="subTitle"/>
          </p:nvPr>
        </p:nvSpPr>
        <p:spPr>
          <a:xfrm>
            <a:off x="0" y="2305967"/>
            <a:ext cx="3651600" cy="2746500"/>
          </a:xfrm>
          <a:prstGeom prst="rect">
            <a:avLst/>
          </a:prstGeom>
        </p:spPr>
        <p:txBody>
          <a:bodyPr anchorCtr="0" anchor="ctr" bIns="121900" lIns="121900" spcFirstLastPara="1" rIns="121900" wrap="square" tIns="121900">
            <a:noAutofit/>
          </a:bodyPr>
          <a:lstStyle>
            <a:lvl1pPr lvl="0" rtl="0" algn="ctr">
              <a:spcBef>
                <a:spcPts val="800"/>
              </a:spcBef>
              <a:spcAft>
                <a:spcPts val="0"/>
              </a:spcAft>
              <a:buNone/>
              <a:defRPr>
                <a:solidFill>
                  <a:schemeClr val="lt1"/>
                </a:solidFill>
              </a:defRPr>
            </a:lvl1pPr>
            <a:lvl2pPr lvl="1" rtl="0" algn="ctr">
              <a:spcBef>
                <a:spcPts val="800"/>
              </a:spcBef>
              <a:spcAft>
                <a:spcPts val="0"/>
              </a:spcAft>
              <a:buNone/>
              <a:defRPr>
                <a:solidFill>
                  <a:schemeClr val="lt1"/>
                </a:solidFill>
              </a:defRPr>
            </a:lvl2pPr>
            <a:lvl3pPr lvl="2" rtl="0" algn="ctr">
              <a:spcBef>
                <a:spcPts val="800"/>
              </a:spcBef>
              <a:spcAft>
                <a:spcPts val="0"/>
              </a:spcAft>
              <a:buNone/>
              <a:defRPr>
                <a:solidFill>
                  <a:schemeClr val="lt1"/>
                </a:solidFill>
              </a:defRPr>
            </a:lvl3pPr>
            <a:lvl4pPr lvl="3" rtl="0" algn="ctr">
              <a:spcBef>
                <a:spcPts val="800"/>
              </a:spcBef>
              <a:spcAft>
                <a:spcPts val="0"/>
              </a:spcAft>
              <a:buNone/>
              <a:defRPr>
                <a:solidFill>
                  <a:schemeClr val="lt1"/>
                </a:solidFill>
              </a:defRPr>
            </a:lvl4pPr>
            <a:lvl5pPr lvl="4" rtl="0" algn="ctr">
              <a:spcBef>
                <a:spcPts val="800"/>
              </a:spcBef>
              <a:spcAft>
                <a:spcPts val="0"/>
              </a:spcAft>
              <a:buNone/>
              <a:defRPr>
                <a:solidFill>
                  <a:schemeClr val="lt1"/>
                </a:solidFill>
              </a:defRPr>
            </a:lvl5pPr>
            <a:lvl6pPr lvl="5" rtl="0" algn="ctr">
              <a:spcBef>
                <a:spcPts val="800"/>
              </a:spcBef>
              <a:spcAft>
                <a:spcPts val="0"/>
              </a:spcAft>
              <a:buNone/>
              <a:defRPr>
                <a:solidFill>
                  <a:schemeClr val="lt1"/>
                </a:solidFill>
              </a:defRPr>
            </a:lvl6pPr>
            <a:lvl7pPr lvl="6" rtl="0" algn="ctr">
              <a:spcBef>
                <a:spcPts val="800"/>
              </a:spcBef>
              <a:spcAft>
                <a:spcPts val="0"/>
              </a:spcAft>
              <a:buNone/>
              <a:defRPr>
                <a:solidFill>
                  <a:schemeClr val="lt1"/>
                </a:solidFill>
              </a:defRPr>
            </a:lvl7pPr>
            <a:lvl8pPr lvl="7" rtl="0" algn="ctr">
              <a:spcBef>
                <a:spcPts val="800"/>
              </a:spcBef>
              <a:spcAft>
                <a:spcPts val="0"/>
              </a:spcAft>
              <a:buNone/>
              <a:defRPr>
                <a:solidFill>
                  <a:schemeClr val="lt1"/>
                </a:solidFill>
              </a:defRPr>
            </a:lvl8pPr>
            <a:lvl9pPr lvl="8" rtl="0" algn="ctr">
              <a:spcBef>
                <a:spcPts val="800"/>
              </a:spcBef>
              <a:spcAft>
                <a:spcPts val="0"/>
              </a:spcAft>
              <a:buNone/>
              <a:defRPr>
                <a:solidFill>
                  <a:schemeClr val="lt1"/>
                </a:solidFill>
              </a:defRPr>
            </a:lvl9pPr>
          </a:lstStyle>
          <a:p/>
        </p:txBody>
      </p:sp>
      <p:sp>
        <p:nvSpPr>
          <p:cNvPr id="1554" name="Google Shape;1554;p164"/>
          <p:cNvSpPr txBox="1"/>
          <p:nvPr>
            <p:ph idx="4" type="subTitle"/>
          </p:nvPr>
        </p:nvSpPr>
        <p:spPr>
          <a:xfrm>
            <a:off x="4699233" y="2305967"/>
            <a:ext cx="3003300" cy="2746500"/>
          </a:xfrm>
          <a:prstGeom prst="rect">
            <a:avLst/>
          </a:prstGeom>
        </p:spPr>
        <p:txBody>
          <a:bodyPr anchorCtr="0" anchor="ctr" bIns="121900" lIns="121900" spcFirstLastPara="1" rIns="121900" wrap="square" tIns="121900">
            <a:noAutofit/>
          </a:bodyPr>
          <a:lstStyle>
            <a:lvl1pPr lvl="0" rtl="0" algn="ctr">
              <a:spcBef>
                <a:spcPts val="800"/>
              </a:spcBef>
              <a:spcAft>
                <a:spcPts val="0"/>
              </a:spcAft>
              <a:buNone/>
              <a:defRPr>
                <a:solidFill>
                  <a:schemeClr val="lt1"/>
                </a:solidFill>
              </a:defRPr>
            </a:lvl1pPr>
            <a:lvl2pPr lvl="1" rtl="0" algn="ctr">
              <a:spcBef>
                <a:spcPts val="800"/>
              </a:spcBef>
              <a:spcAft>
                <a:spcPts val="0"/>
              </a:spcAft>
              <a:buNone/>
              <a:defRPr>
                <a:solidFill>
                  <a:schemeClr val="lt1"/>
                </a:solidFill>
              </a:defRPr>
            </a:lvl2pPr>
            <a:lvl3pPr lvl="2" rtl="0" algn="ctr">
              <a:spcBef>
                <a:spcPts val="800"/>
              </a:spcBef>
              <a:spcAft>
                <a:spcPts val="0"/>
              </a:spcAft>
              <a:buNone/>
              <a:defRPr>
                <a:solidFill>
                  <a:schemeClr val="lt1"/>
                </a:solidFill>
              </a:defRPr>
            </a:lvl3pPr>
            <a:lvl4pPr lvl="3" rtl="0" algn="ctr">
              <a:spcBef>
                <a:spcPts val="800"/>
              </a:spcBef>
              <a:spcAft>
                <a:spcPts val="0"/>
              </a:spcAft>
              <a:buNone/>
              <a:defRPr>
                <a:solidFill>
                  <a:schemeClr val="lt1"/>
                </a:solidFill>
              </a:defRPr>
            </a:lvl4pPr>
            <a:lvl5pPr lvl="4" rtl="0" algn="ctr">
              <a:spcBef>
                <a:spcPts val="800"/>
              </a:spcBef>
              <a:spcAft>
                <a:spcPts val="0"/>
              </a:spcAft>
              <a:buNone/>
              <a:defRPr>
                <a:solidFill>
                  <a:schemeClr val="lt1"/>
                </a:solidFill>
              </a:defRPr>
            </a:lvl5pPr>
            <a:lvl6pPr lvl="5" rtl="0" algn="ctr">
              <a:spcBef>
                <a:spcPts val="800"/>
              </a:spcBef>
              <a:spcAft>
                <a:spcPts val="0"/>
              </a:spcAft>
              <a:buNone/>
              <a:defRPr>
                <a:solidFill>
                  <a:schemeClr val="lt1"/>
                </a:solidFill>
              </a:defRPr>
            </a:lvl6pPr>
            <a:lvl7pPr lvl="6" rtl="0" algn="ctr">
              <a:spcBef>
                <a:spcPts val="800"/>
              </a:spcBef>
              <a:spcAft>
                <a:spcPts val="0"/>
              </a:spcAft>
              <a:buNone/>
              <a:defRPr>
                <a:solidFill>
                  <a:schemeClr val="lt1"/>
                </a:solidFill>
              </a:defRPr>
            </a:lvl7pPr>
            <a:lvl8pPr lvl="7" rtl="0" algn="ctr">
              <a:spcBef>
                <a:spcPts val="800"/>
              </a:spcBef>
              <a:spcAft>
                <a:spcPts val="0"/>
              </a:spcAft>
              <a:buNone/>
              <a:defRPr>
                <a:solidFill>
                  <a:schemeClr val="lt1"/>
                </a:solidFill>
              </a:defRPr>
            </a:lvl8pPr>
            <a:lvl9pPr lvl="8" rtl="0" algn="ctr">
              <a:spcBef>
                <a:spcPts val="800"/>
              </a:spcBef>
              <a:spcAft>
                <a:spcPts val="0"/>
              </a:spcAft>
              <a:buNone/>
              <a:defRPr>
                <a:solidFill>
                  <a:schemeClr val="lt1"/>
                </a:solidFill>
              </a:defRPr>
            </a:lvl9pPr>
          </a:lstStyle>
          <a:p/>
        </p:txBody>
      </p:sp>
      <p:sp>
        <p:nvSpPr>
          <p:cNvPr id="1555" name="Google Shape;1555;p164"/>
          <p:cNvSpPr txBox="1"/>
          <p:nvPr>
            <p:ph idx="5" type="subTitle"/>
          </p:nvPr>
        </p:nvSpPr>
        <p:spPr>
          <a:xfrm>
            <a:off x="8750067" y="2305967"/>
            <a:ext cx="3441900" cy="2746500"/>
          </a:xfrm>
          <a:prstGeom prst="rect">
            <a:avLst/>
          </a:prstGeom>
        </p:spPr>
        <p:txBody>
          <a:bodyPr anchorCtr="0" anchor="ctr" bIns="121900" lIns="121900" spcFirstLastPara="1" rIns="121900" wrap="square" tIns="121900">
            <a:noAutofit/>
          </a:bodyPr>
          <a:lstStyle>
            <a:lvl1pPr lvl="0" rtl="0" algn="ctr">
              <a:spcBef>
                <a:spcPts val="800"/>
              </a:spcBef>
              <a:spcAft>
                <a:spcPts val="0"/>
              </a:spcAft>
              <a:buNone/>
              <a:defRPr>
                <a:solidFill>
                  <a:schemeClr val="lt1"/>
                </a:solidFill>
              </a:defRPr>
            </a:lvl1pPr>
            <a:lvl2pPr lvl="1" rtl="0" algn="ctr">
              <a:spcBef>
                <a:spcPts val="800"/>
              </a:spcBef>
              <a:spcAft>
                <a:spcPts val="0"/>
              </a:spcAft>
              <a:buNone/>
              <a:defRPr>
                <a:solidFill>
                  <a:schemeClr val="lt1"/>
                </a:solidFill>
              </a:defRPr>
            </a:lvl2pPr>
            <a:lvl3pPr lvl="2" rtl="0" algn="ctr">
              <a:spcBef>
                <a:spcPts val="800"/>
              </a:spcBef>
              <a:spcAft>
                <a:spcPts val="0"/>
              </a:spcAft>
              <a:buNone/>
              <a:defRPr>
                <a:solidFill>
                  <a:schemeClr val="lt1"/>
                </a:solidFill>
              </a:defRPr>
            </a:lvl3pPr>
            <a:lvl4pPr lvl="3" rtl="0" algn="ctr">
              <a:spcBef>
                <a:spcPts val="800"/>
              </a:spcBef>
              <a:spcAft>
                <a:spcPts val="0"/>
              </a:spcAft>
              <a:buNone/>
              <a:defRPr>
                <a:solidFill>
                  <a:schemeClr val="lt1"/>
                </a:solidFill>
              </a:defRPr>
            </a:lvl4pPr>
            <a:lvl5pPr lvl="4" rtl="0" algn="ctr">
              <a:spcBef>
                <a:spcPts val="800"/>
              </a:spcBef>
              <a:spcAft>
                <a:spcPts val="0"/>
              </a:spcAft>
              <a:buNone/>
              <a:defRPr>
                <a:solidFill>
                  <a:schemeClr val="lt1"/>
                </a:solidFill>
              </a:defRPr>
            </a:lvl5pPr>
            <a:lvl6pPr lvl="5" rtl="0" algn="ctr">
              <a:spcBef>
                <a:spcPts val="800"/>
              </a:spcBef>
              <a:spcAft>
                <a:spcPts val="0"/>
              </a:spcAft>
              <a:buNone/>
              <a:defRPr>
                <a:solidFill>
                  <a:schemeClr val="lt1"/>
                </a:solidFill>
              </a:defRPr>
            </a:lvl6pPr>
            <a:lvl7pPr lvl="6" rtl="0" algn="ctr">
              <a:spcBef>
                <a:spcPts val="800"/>
              </a:spcBef>
              <a:spcAft>
                <a:spcPts val="0"/>
              </a:spcAft>
              <a:buNone/>
              <a:defRPr>
                <a:solidFill>
                  <a:schemeClr val="lt1"/>
                </a:solidFill>
              </a:defRPr>
            </a:lvl7pPr>
            <a:lvl8pPr lvl="7" rtl="0" algn="ctr">
              <a:spcBef>
                <a:spcPts val="800"/>
              </a:spcBef>
              <a:spcAft>
                <a:spcPts val="0"/>
              </a:spcAft>
              <a:buNone/>
              <a:defRPr>
                <a:solidFill>
                  <a:schemeClr val="lt1"/>
                </a:solidFill>
              </a:defRPr>
            </a:lvl8pPr>
            <a:lvl9pPr lvl="8" rtl="0" algn="ctr">
              <a:spcBef>
                <a:spcPts val="800"/>
              </a:spcBef>
              <a:spcAft>
                <a:spcPts val="0"/>
              </a:spcAft>
              <a:buNone/>
              <a:defRPr>
                <a:solidFill>
                  <a:schemeClr val="lt1"/>
                </a:solidFill>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ructure 1">
  <p:cSld name="TITLE_1_2">
    <p:bg>
      <p:bgPr>
        <a:blipFill>
          <a:blip r:embed="rId2">
            <a:alphaModFix/>
          </a:blip>
          <a:stretch>
            <a:fillRect/>
          </a:stretch>
        </a:blipFill>
      </p:bgPr>
    </p:bg>
    <p:spTree>
      <p:nvGrpSpPr>
        <p:cNvPr id="1556" name="Shape 1556"/>
        <p:cNvGrpSpPr/>
        <p:nvPr/>
      </p:nvGrpSpPr>
      <p:grpSpPr>
        <a:xfrm>
          <a:off x="0" y="0"/>
          <a:ext cx="0" cy="0"/>
          <a:chOff x="0" y="0"/>
          <a:chExt cx="0" cy="0"/>
        </a:xfrm>
      </p:grpSpPr>
      <p:sp>
        <p:nvSpPr>
          <p:cNvPr id="1557" name="Google Shape;1557;p165"/>
          <p:cNvSpPr txBox="1"/>
          <p:nvPr>
            <p:ph type="title"/>
          </p:nvPr>
        </p:nvSpPr>
        <p:spPr>
          <a:xfrm>
            <a:off x="2381700" y="2526700"/>
            <a:ext cx="7918500" cy="1619700"/>
          </a:xfrm>
          <a:prstGeom prst="rect">
            <a:avLst/>
          </a:prstGeom>
        </p:spPr>
        <p:txBody>
          <a:bodyPr anchorCtr="0" anchor="b" bIns="121900" lIns="121900" spcFirstLastPara="1" rIns="121900" wrap="square" tIns="121900">
            <a:noAutofit/>
          </a:bodyPr>
          <a:lstStyle>
            <a:lvl1pPr lvl="0" rtl="0">
              <a:spcBef>
                <a:spcPts val="0"/>
              </a:spcBef>
              <a:spcAft>
                <a:spcPts val="0"/>
              </a:spcAft>
              <a:buNone/>
              <a:defRPr b="1" sz="5300">
                <a:solidFill>
                  <a:srgbClr val="FFFFFF"/>
                </a:solidFill>
                <a:latin typeface="Proxima Nova"/>
                <a:ea typeface="Proxima Nova"/>
                <a:cs typeface="Proxima Nova"/>
                <a:sym typeface="Proxima Nova"/>
              </a:defRPr>
            </a:lvl1pPr>
            <a:lvl2pPr lvl="1" rtl="0">
              <a:spcBef>
                <a:spcPts val="0"/>
              </a:spcBef>
              <a:spcAft>
                <a:spcPts val="0"/>
              </a:spcAft>
              <a:buNone/>
              <a:defRPr b="1">
                <a:latin typeface="Proxima Nova"/>
                <a:ea typeface="Proxima Nova"/>
                <a:cs typeface="Proxima Nova"/>
                <a:sym typeface="Proxima Nova"/>
              </a:defRPr>
            </a:lvl2pPr>
            <a:lvl3pPr lvl="2" rtl="0">
              <a:spcBef>
                <a:spcPts val="0"/>
              </a:spcBef>
              <a:spcAft>
                <a:spcPts val="0"/>
              </a:spcAft>
              <a:buNone/>
              <a:defRPr b="1">
                <a:latin typeface="Proxima Nova"/>
                <a:ea typeface="Proxima Nova"/>
                <a:cs typeface="Proxima Nova"/>
                <a:sym typeface="Proxima Nova"/>
              </a:defRPr>
            </a:lvl3pPr>
            <a:lvl4pPr lvl="3" rtl="0">
              <a:spcBef>
                <a:spcPts val="0"/>
              </a:spcBef>
              <a:spcAft>
                <a:spcPts val="0"/>
              </a:spcAft>
              <a:buNone/>
              <a:defRPr b="1">
                <a:latin typeface="Proxima Nova"/>
                <a:ea typeface="Proxima Nova"/>
                <a:cs typeface="Proxima Nova"/>
                <a:sym typeface="Proxima Nova"/>
              </a:defRPr>
            </a:lvl4pPr>
            <a:lvl5pPr lvl="4" rtl="0">
              <a:spcBef>
                <a:spcPts val="0"/>
              </a:spcBef>
              <a:spcAft>
                <a:spcPts val="0"/>
              </a:spcAft>
              <a:buNone/>
              <a:defRPr b="1">
                <a:latin typeface="Proxima Nova"/>
                <a:ea typeface="Proxima Nova"/>
                <a:cs typeface="Proxima Nova"/>
                <a:sym typeface="Proxima Nova"/>
              </a:defRPr>
            </a:lvl5pPr>
            <a:lvl6pPr lvl="5" rtl="0">
              <a:spcBef>
                <a:spcPts val="0"/>
              </a:spcBef>
              <a:spcAft>
                <a:spcPts val="0"/>
              </a:spcAft>
              <a:buNone/>
              <a:defRPr b="1">
                <a:latin typeface="Proxima Nova"/>
                <a:ea typeface="Proxima Nova"/>
                <a:cs typeface="Proxima Nova"/>
                <a:sym typeface="Proxima Nova"/>
              </a:defRPr>
            </a:lvl6pPr>
            <a:lvl7pPr lvl="6" rtl="0">
              <a:spcBef>
                <a:spcPts val="0"/>
              </a:spcBef>
              <a:spcAft>
                <a:spcPts val="0"/>
              </a:spcAft>
              <a:buNone/>
              <a:defRPr b="1">
                <a:latin typeface="Proxima Nova"/>
                <a:ea typeface="Proxima Nova"/>
                <a:cs typeface="Proxima Nova"/>
                <a:sym typeface="Proxima Nova"/>
              </a:defRPr>
            </a:lvl7pPr>
            <a:lvl8pPr lvl="7" rtl="0">
              <a:spcBef>
                <a:spcPts val="0"/>
              </a:spcBef>
              <a:spcAft>
                <a:spcPts val="0"/>
              </a:spcAft>
              <a:buNone/>
              <a:defRPr b="1">
                <a:latin typeface="Proxima Nova"/>
                <a:ea typeface="Proxima Nova"/>
                <a:cs typeface="Proxima Nova"/>
                <a:sym typeface="Proxima Nova"/>
              </a:defRPr>
            </a:lvl8pPr>
            <a:lvl9pPr lvl="8" rtl="0">
              <a:spcBef>
                <a:spcPts val="0"/>
              </a:spcBef>
              <a:spcAft>
                <a:spcPts val="0"/>
              </a:spcAft>
              <a:buNone/>
              <a:defRPr b="1">
                <a:latin typeface="Proxima Nova"/>
                <a:ea typeface="Proxima Nova"/>
                <a:cs typeface="Proxima Nova"/>
                <a:sym typeface="Proxima Nova"/>
              </a:defRPr>
            </a:lvl9pPr>
          </a:lstStyle>
          <a:p/>
        </p:txBody>
      </p:sp>
      <p:pic>
        <p:nvPicPr>
          <p:cNvPr descr="social_google-01.png" id="1558" name="Google Shape;1558;p165"/>
          <p:cNvPicPr preferRelativeResize="0"/>
          <p:nvPr/>
        </p:nvPicPr>
        <p:blipFill>
          <a:blip r:embed="rId3">
            <a:alphaModFix/>
          </a:blip>
          <a:stretch>
            <a:fillRect/>
          </a:stretch>
        </p:blipFill>
        <p:spPr>
          <a:xfrm>
            <a:off x="2562067" y="4347400"/>
            <a:ext cx="423225" cy="423225"/>
          </a:xfrm>
          <a:prstGeom prst="rect">
            <a:avLst/>
          </a:prstGeom>
          <a:noFill/>
          <a:ln>
            <a:noFill/>
          </a:ln>
        </p:spPr>
      </p:pic>
      <p:pic>
        <p:nvPicPr>
          <p:cNvPr descr="social_linkedin-01.png" id="1559" name="Google Shape;1559;p165"/>
          <p:cNvPicPr preferRelativeResize="0"/>
          <p:nvPr/>
        </p:nvPicPr>
        <p:blipFill>
          <a:blip r:embed="rId4">
            <a:alphaModFix/>
          </a:blip>
          <a:stretch>
            <a:fillRect/>
          </a:stretch>
        </p:blipFill>
        <p:spPr>
          <a:xfrm>
            <a:off x="2562067" y="4971625"/>
            <a:ext cx="423225" cy="423225"/>
          </a:xfrm>
          <a:prstGeom prst="rect">
            <a:avLst/>
          </a:prstGeom>
          <a:noFill/>
          <a:ln>
            <a:noFill/>
          </a:ln>
        </p:spPr>
      </p:pic>
      <p:pic>
        <p:nvPicPr>
          <p:cNvPr descr="social_youtube-01.png" id="1560" name="Google Shape;1560;p165"/>
          <p:cNvPicPr preferRelativeResize="0"/>
          <p:nvPr/>
        </p:nvPicPr>
        <p:blipFill>
          <a:blip r:embed="rId5">
            <a:alphaModFix/>
          </a:blip>
          <a:stretch>
            <a:fillRect/>
          </a:stretch>
        </p:blipFill>
        <p:spPr>
          <a:xfrm>
            <a:off x="2562067" y="5595850"/>
            <a:ext cx="423225" cy="423225"/>
          </a:xfrm>
          <a:prstGeom prst="rect">
            <a:avLst/>
          </a:prstGeom>
          <a:noFill/>
          <a:ln>
            <a:noFill/>
          </a:ln>
        </p:spPr>
      </p:pic>
      <p:pic>
        <p:nvPicPr>
          <p:cNvPr descr="social_facebook-01.png" id="1561" name="Google Shape;1561;p165"/>
          <p:cNvPicPr preferRelativeResize="0"/>
          <p:nvPr/>
        </p:nvPicPr>
        <p:blipFill>
          <a:blip r:embed="rId6">
            <a:alphaModFix/>
          </a:blip>
          <a:stretch>
            <a:fillRect/>
          </a:stretch>
        </p:blipFill>
        <p:spPr>
          <a:xfrm>
            <a:off x="6296167" y="4347400"/>
            <a:ext cx="423225" cy="423225"/>
          </a:xfrm>
          <a:prstGeom prst="rect">
            <a:avLst/>
          </a:prstGeom>
          <a:noFill/>
          <a:ln>
            <a:noFill/>
          </a:ln>
        </p:spPr>
      </p:pic>
      <p:pic>
        <p:nvPicPr>
          <p:cNvPr descr="social_twitter-01.png" id="1562" name="Google Shape;1562;p165"/>
          <p:cNvPicPr preferRelativeResize="0"/>
          <p:nvPr/>
        </p:nvPicPr>
        <p:blipFill>
          <a:blip r:embed="rId7">
            <a:alphaModFix/>
          </a:blip>
          <a:stretch>
            <a:fillRect/>
          </a:stretch>
        </p:blipFill>
        <p:spPr>
          <a:xfrm>
            <a:off x="6296167" y="4971625"/>
            <a:ext cx="423225" cy="423225"/>
          </a:xfrm>
          <a:prstGeom prst="rect">
            <a:avLst/>
          </a:prstGeom>
          <a:noFill/>
          <a:ln>
            <a:noFill/>
          </a:ln>
        </p:spPr>
      </p:pic>
      <p:sp>
        <p:nvSpPr>
          <p:cNvPr id="1563" name="Google Shape;1563;p165"/>
          <p:cNvSpPr txBox="1"/>
          <p:nvPr>
            <p:ph idx="1" type="subTitle"/>
          </p:nvPr>
        </p:nvSpPr>
        <p:spPr>
          <a:xfrm>
            <a:off x="3035633" y="4353050"/>
            <a:ext cx="3171600" cy="413100"/>
          </a:xfrm>
          <a:prstGeom prst="rect">
            <a:avLst/>
          </a:prstGeom>
        </p:spPr>
        <p:txBody>
          <a:bodyPr anchorCtr="0" anchor="t" bIns="121900" lIns="121900" spcFirstLastPara="1" rIns="121900" wrap="square" tIns="121900">
            <a:noAutofit/>
          </a:bodyPr>
          <a:lstStyle>
            <a:lvl1pPr lvl="0" rtl="0">
              <a:spcBef>
                <a:spcPts val="800"/>
              </a:spcBef>
              <a:spcAft>
                <a:spcPts val="0"/>
              </a:spcAft>
              <a:buNone/>
              <a:defRPr sz="1500">
                <a:solidFill>
                  <a:srgbClr val="FFFFFF"/>
                </a:solidFill>
                <a:latin typeface="Proxima Nova"/>
                <a:ea typeface="Proxima Nova"/>
                <a:cs typeface="Proxima Nova"/>
                <a:sym typeface="Proxima Nova"/>
              </a:defRPr>
            </a:lvl1pPr>
            <a:lvl2pPr lvl="1" rtl="0">
              <a:spcBef>
                <a:spcPts val="800"/>
              </a:spcBef>
              <a:spcAft>
                <a:spcPts val="0"/>
              </a:spcAft>
              <a:buNone/>
              <a:defRPr sz="1500">
                <a:latin typeface="Proxima Nova"/>
                <a:ea typeface="Proxima Nova"/>
                <a:cs typeface="Proxima Nova"/>
                <a:sym typeface="Proxima Nova"/>
              </a:defRPr>
            </a:lvl2pPr>
            <a:lvl3pPr lvl="2" rtl="0">
              <a:spcBef>
                <a:spcPts val="800"/>
              </a:spcBef>
              <a:spcAft>
                <a:spcPts val="0"/>
              </a:spcAft>
              <a:buNone/>
              <a:defRPr sz="1500">
                <a:latin typeface="Proxima Nova"/>
                <a:ea typeface="Proxima Nova"/>
                <a:cs typeface="Proxima Nova"/>
                <a:sym typeface="Proxima Nova"/>
              </a:defRPr>
            </a:lvl3pPr>
            <a:lvl4pPr lvl="3" rtl="0">
              <a:spcBef>
                <a:spcPts val="800"/>
              </a:spcBef>
              <a:spcAft>
                <a:spcPts val="0"/>
              </a:spcAft>
              <a:buNone/>
              <a:defRPr sz="1500">
                <a:latin typeface="Proxima Nova"/>
                <a:ea typeface="Proxima Nova"/>
                <a:cs typeface="Proxima Nova"/>
                <a:sym typeface="Proxima Nova"/>
              </a:defRPr>
            </a:lvl4pPr>
            <a:lvl5pPr lvl="4" rtl="0">
              <a:spcBef>
                <a:spcPts val="800"/>
              </a:spcBef>
              <a:spcAft>
                <a:spcPts val="0"/>
              </a:spcAft>
              <a:buNone/>
              <a:defRPr sz="1500">
                <a:latin typeface="Proxima Nova"/>
                <a:ea typeface="Proxima Nova"/>
                <a:cs typeface="Proxima Nova"/>
                <a:sym typeface="Proxima Nova"/>
              </a:defRPr>
            </a:lvl5pPr>
            <a:lvl6pPr lvl="5" rtl="0">
              <a:spcBef>
                <a:spcPts val="800"/>
              </a:spcBef>
              <a:spcAft>
                <a:spcPts val="0"/>
              </a:spcAft>
              <a:buNone/>
              <a:defRPr sz="1500">
                <a:latin typeface="Proxima Nova"/>
                <a:ea typeface="Proxima Nova"/>
                <a:cs typeface="Proxima Nova"/>
                <a:sym typeface="Proxima Nova"/>
              </a:defRPr>
            </a:lvl6pPr>
            <a:lvl7pPr lvl="6" rtl="0">
              <a:spcBef>
                <a:spcPts val="800"/>
              </a:spcBef>
              <a:spcAft>
                <a:spcPts val="0"/>
              </a:spcAft>
              <a:buNone/>
              <a:defRPr sz="1500">
                <a:latin typeface="Proxima Nova"/>
                <a:ea typeface="Proxima Nova"/>
                <a:cs typeface="Proxima Nova"/>
                <a:sym typeface="Proxima Nova"/>
              </a:defRPr>
            </a:lvl7pPr>
            <a:lvl8pPr lvl="7" rtl="0">
              <a:spcBef>
                <a:spcPts val="800"/>
              </a:spcBef>
              <a:spcAft>
                <a:spcPts val="0"/>
              </a:spcAft>
              <a:buNone/>
              <a:defRPr sz="1500">
                <a:latin typeface="Proxima Nova"/>
                <a:ea typeface="Proxima Nova"/>
                <a:cs typeface="Proxima Nova"/>
                <a:sym typeface="Proxima Nova"/>
              </a:defRPr>
            </a:lvl8pPr>
            <a:lvl9pPr lvl="8" rtl="0">
              <a:spcBef>
                <a:spcPts val="800"/>
              </a:spcBef>
              <a:spcAft>
                <a:spcPts val="0"/>
              </a:spcAft>
              <a:buNone/>
              <a:defRPr sz="1500">
                <a:latin typeface="Proxima Nova"/>
                <a:ea typeface="Proxima Nova"/>
                <a:cs typeface="Proxima Nova"/>
                <a:sym typeface="Proxima Nova"/>
              </a:defRPr>
            </a:lvl9pPr>
          </a:lstStyle>
          <a:p/>
        </p:txBody>
      </p:sp>
      <p:sp>
        <p:nvSpPr>
          <p:cNvPr id="1564" name="Google Shape;1564;p165"/>
          <p:cNvSpPr txBox="1"/>
          <p:nvPr>
            <p:ph idx="2" type="subTitle"/>
          </p:nvPr>
        </p:nvSpPr>
        <p:spPr>
          <a:xfrm>
            <a:off x="3035633" y="4976538"/>
            <a:ext cx="3171600" cy="413100"/>
          </a:xfrm>
          <a:prstGeom prst="rect">
            <a:avLst/>
          </a:prstGeom>
        </p:spPr>
        <p:txBody>
          <a:bodyPr anchorCtr="0" anchor="t" bIns="121900" lIns="121900" spcFirstLastPara="1" rIns="121900" wrap="square" tIns="121900">
            <a:noAutofit/>
          </a:bodyPr>
          <a:lstStyle>
            <a:lvl1pPr lvl="0" rtl="0">
              <a:spcBef>
                <a:spcPts val="800"/>
              </a:spcBef>
              <a:spcAft>
                <a:spcPts val="0"/>
              </a:spcAft>
              <a:buNone/>
              <a:defRPr sz="1500">
                <a:solidFill>
                  <a:srgbClr val="FFFFFF"/>
                </a:solidFill>
                <a:latin typeface="Proxima Nova"/>
                <a:ea typeface="Proxima Nova"/>
                <a:cs typeface="Proxima Nova"/>
                <a:sym typeface="Proxima Nova"/>
              </a:defRPr>
            </a:lvl1pPr>
            <a:lvl2pPr lvl="1" rtl="0">
              <a:spcBef>
                <a:spcPts val="800"/>
              </a:spcBef>
              <a:spcAft>
                <a:spcPts val="0"/>
              </a:spcAft>
              <a:buNone/>
              <a:defRPr sz="1500">
                <a:latin typeface="Proxima Nova"/>
                <a:ea typeface="Proxima Nova"/>
                <a:cs typeface="Proxima Nova"/>
                <a:sym typeface="Proxima Nova"/>
              </a:defRPr>
            </a:lvl2pPr>
            <a:lvl3pPr lvl="2" rtl="0">
              <a:spcBef>
                <a:spcPts val="800"/>
              </a:spcBef>
              <a:spcAft>
                <a:spcPts val="0"/>
              </a:spcAft>
              <a:buNone/>
              <a:defRPr sz="1500">
                <a:latin typeface="Proxima Nova"/>
                <a:ea typeface="Proxima Nova"/>
                <a:cs typeface="Proxima Nova"/>
                <a:sym typeface="Proxima Nova"/>
              </a:defRPr>
            </a:lvl3pPr>
            <a:lvl4pPr lvl="3" rtl="0">
              <a:spcBef>
                <a:spcPts val="800"/>
              </a:spcBef>
              <a:spcAft>
                <a:spcPts val="0"/>
              </a:spcAft>
              <a:buNone/>
              <a:defRPr sz="1500">
                <a:latin typeface="Proxima Nova"/>
                <a:ea typeface="Proxima Nova"/>
                <a:cs typeface="Proxima Nova"/>
                <a:sym typeface="Proxima Nova"/>
              </a:defRPr>
            </a:lvl4pPr>
            <a:lvl5pPr lvl="4" rtl="0">
              <a:spcBef>
                <a:spcPts val="800"/>
              </a:spcBef>
              <a:spcAft>
                <a:spcPts val="0"/>
              </a:spcAft>
              <a:buNone/>
              <a:defRPr sz="1500">
                <a:latin typeface="Proxima Nova"/>
                <a:ea typeface="Proxima Nova"/>
                <a:cs typeface="Proxima Nova"/>
                <a:sym typeface="Proxima Nova"/>
              </a:defRPr>
            </a:lvl5pPr>
            <a:lvl6pPr lvl="5" rtl="0">
              <a:spcBef>
                <a:spcPts val="800"/>
              </a:spcBef>
              <a:spcAft>
                <a:spcPts val="0"/>
              </a:spcAft>
              <a:buNone/>
              <a:defRPr sz="1500">
                <a:latin typeface="Proxima Nova"/>
                <a:ea typeface="Proxima Nova"/>
                <a:cs typeface="Proxima Nova"/>
                <a:sym typeface="Proxima Nova"/>
              </a:defRPr>
            </a:lvl6pPr>
            <a:lvl7pPr lvl="6" rtl="0">
              <a:spcBef>
                <a:spcPts val="800"/>
              </a:spcBef>
              <a:spcAft>
                <a:spcPts val="0"/>
              </a:spcAft>
              <a:buNone/>
              <a:defRPr sz="1500">
                <a:latin typeface="Proxima Nova"/>
                <a:ea typeface="Proxima Nova"/>
                <a:cs typeface="Proxima Nova"/>
                <a:sym typeface="Proxima Nova"/>
              </a:defRPr>
            </a:lvl7pPr>
            <a:lvl8pPr lvl="7" rtl="0">
              <a:spcBef>
                <a:spcPts val="800"/>
              </a:spcBef>
              <a:spcAft>
                <a:spcPts val="0"/>
              </a:spcAft>
              <a:buNone/>
              <a:defRPr sz="1500">
                <a:latin typeface="Proxima Nova"/>
                <a:ea typeface="Proxima Nova"/>
                <a:cs typeface="Proxima Nova"/>
                <a:sym typeface="Proxima Nova"/>
              </a:defRPr>
            </a:lvl8pPr>
            <a:lvl9pPr lvl="8" rtl="0">
              <a:spcBef>
                <a:spcPts val="800"/>
              </a:spcBef>
              <a:spcAft>
                <a:spcPts val="0"/>
              </a:spcAft>
              <a:buNone/>
              <a:defRPr sz="1500">
                <a:latin typeface="Proxima Nova"/>
                <a:ea typeface="Proxima Nova"/>
                <a:cs typeface="Proxima Nova"/>
                <a:sym typeface="Proxima Nova"/>
              </a:defRPr>
            </a:lvl9pPr>
          </a:lstStyle>
          <a:p/>
        </p:txBody>
      </p:sp>
      <p:sp>
        <p:nvSpPr>
          <p:cNvPr id="1565" name="Google Shape;1565;p165"/>
          <p:cNvSpPr txBox="1"/>
          <p:nvPr>
            <p:ph idx="3" type="subTitle"/>
          </p:nvPr>
        </p:nvSpPr>
        <p:spPr>
          <a:xfrm>
            <a:off x="3035633" y="5595838"/>
            <a:ext cx="3171600" cy="413100"/>
          </a:xfrm>
          <a:prstGeom prst="rect">
            <a:avLst/>
          </a:prstGeom>
        </p:spPr>
        <p:txBody>
          <a:bodyPr anchorCtr="0" anchor="t" bIns="121900" lIns="121900" spcFirstLastPara="1" rIns="121900" wrap="square" tIns="121900">
            <a:noAutofit/>
          </a:bodyPr>
          <a:lstStyle>
            <a:lvl1pPr lvl="0" rtl="0">
              <a:spcBef>
                <a:spcPts val="800"/>
              </a:spcBef>
              <a:spcAft>
                <a:spcPts val="0"/>
              </a:spcAft>
              <a:buNone/>
              <a:defRPr sz="1500">
                <a:solidFill>
                  <a:srgbClr val="FFFFFF"/>
                </a:solidFill>
                <a:latin typeface="Proxima Nova"/>
                <a:ea typeface="Proxima Nova"/>
                <a:cs typeface="Proxima Nova"/>
                <a:sym typeface="Proxima Nova"/>
              </a:defRPr>
            </a:lvl1pPr>
            <a:lvl2pPr lvl="1" rtl="0">
              <a:spcBef>
                <a:spcPts val="800"/>
              </a:spcBef>
              <a:spcAft>
                <a:spcPts val="0"/>
              </a:spcAft>
              <a:buNone/>
              <a:defRPr sz="1500">
                <a:latin typeface="Proxima Nova"/>
                <a:ea typeface="Proxima Nova"/>
                <a:cs typeface="Proxima Nova"/>
                <a:sym typeface="Proxima Nova"/>
              </a:defRPr>
            </a:lvl2pPr>
            <a:lvl3pPr lvl="2" rtl="0">
              <a:spcBef>
                <a:spcPts val="800"/>
              </a:spcBef>
              <a:spcAft>
                <a:spcPts val="0"/>
              </a:spcAft>
              <a:buNone/>
              <a:defRPr sz="1500">
                <a:latin typeface="Proxima Nova"/>
                <a:ea typeface="Proxima Nova"/>
                <a:cs typeface="Proxima Nova"/>
                <a:sym typeface="Proxima Nova"/>
              </a:defRPr>
            </a:lvl3pPr>
            <a:lvl4pPr lvl="3" rtl="0">
              <a:spcBef>
                <a:spcPts val="800"/>
              </a:spcBef>
              <a:spcAft>
                <a:spcPts val="0"/>
              </a:spcAft>
              <a:buNone/>
              <a:defRPr sz="1500">
                <a:latin typeface="Proxima Nova"/>
                <a:ea typeface="Proxima Nova"/>
                <a:cs typeface="Proxima Nova"/>
                <a:sym typeface="Proxima Nova"/>
              </a:defRPr>
            </a:lvl4pPr>
            <a:lvl5pPr lvl="4" rtl="0">
              <a:spcBef>
                <a:spcPts val="800"/>
              </a:spcBef>
              <a:spcAft>
                <a:spcPts val="0"/>
              </a:spcAft>
              <a:buNone/>
              <a:defRPr sz="1500">
                <a:latin typeface="Proxima Nova"/>
                <a:ea typeface="Proxima Nova"/>
                <a:cs typeface="Proxima Nova"/>
                <a:sym typeface="Proxima Nova"/>
              </a:defRPr>
            </a:lvl5pPr>
            <a:lvl6pPr lvl="5" rtl="0">
              <a:spcBef>
                <a:spcPts val="800"/>
              </a:spcBef>
              <a:spcAft>
                <a:spcPts val="0"/>
              </a:spcAft>
              <a:buNone/>
              <a:defRPr sz="1500">
                <a:latin typeface="Proxima Nova"/>
                <a:ea typeface="Proxima Nova"/>
                <a:cs typeface="Proxima Nova"/>
                <a:sym typeface="Proxima Nova"/>
              </a:defRPr>
            </a:lvl6pPr>
            <a:lvl7pPr lvl="6" rtl="0">
              <a:spcBef>
                <a:spcPts val="800"/>
              </a:spcBef>
              <a:spcAft>
                <a:spcPts val="0"/>
              </a:spcAft>
              <a:buNone/>
              <a:defRPr sz="1500">
                <a:latin typeface="Proxima Nova"/>
                <a:ea typeface="Proxima Nova"/>
                <a:cs typeface="Proxima Nova"/>
                <a:sym typeface="Proxima Nova"/>
              </a:defRPr>
            </a:lvl7pPr>
            <a:lvl8pPr lvl="7" rtl="0">
              <a:spcBef>
                <a:spcPts val="800"/>
              </a:spcBef>
              <a:spcAft>
                <a:spcPts val="0"/>
              </a:spcAft>
              <a:buNone/>
              <a:defRPr sz="1500">
                <a:latin typeface="Proxima Nova"/>
                <a:ea typeface="Proxima Nova"/>
                <a:cs typeface="Proxima Nova"/>
                <a:sym typeface="Proxima Nova"/>
              </a:defRPr>
            </a:lvl8pPr>
            <a:lvl9pPr lvl="8" rtl="0">
              <a:spcBef>
                <a:spcPts val="800"/>
              </a:spcBef>
              <a:spcAft>
                <a:spcPts val="0"/>
              </a:spcAft>
              <a:buNone/>
              <a:defRPr sz="1500">
                <a:latin typeface="Proxima Nova"/>
                <a:ea typeface="Proxima Nova"/>
                <a:cs typeface="Proxima Nova"/>
                <a:sym typeface="Proxima Nova"/>
              </a:defRPr>
            </a:lvl9pPr>
          </a:lstStyle>
          <a:p/>
        </p:txBody>
      </p:sp>
      <p:sp>
        <p:nvSpPr>
          <p:cNvPr id="1566" name="Google Shape;1566;p165"/>
          <p:cNvSpPr txBox="1"/>
          <p:nvPr>
            <p:ph idx="4" type="subTitle"/>
          </p:nvPr>
        </p:nvSpPr>
        <p:spPr>
          <a:xfrm>
            <a:off x="6758867" y="4353050"/>
            <a:ext cx="3171600" cy="413100"/>
          </a:xfrm>
          <a:prstGeom prst="rect">
            <a:avLst/>
          </a:prstGeom>
        </p:spPr>
        <p:txBody>
          <a:bodyPr anchorCtr="0" anchor="t" bIns="121900" lIns="121900" spcFirstLastPara="1" rIns="121900" wrap="square" tIns="121900">
            <a:noAutofit/>
          </a:bodyPr>
          <a:lstStyle>
            <a:lvl1pPr lvl="0" rtl="0">
              <a:spcBef>
                <a:spcPts val="800"/>
              </a:spcBef>
              <a:spcAft>
                <a:spcPts val="0"/>
              </a:spcAft>
              <a:buNone/>
              <a:defRPr sz="1500">
                <a:solidFill>
                  <a:srgbClr val="FFFFFF"/>
                </a:solidFill>
                <a:latin typeface="Proxima Nova"/>
                <a:ea typeface="Proxima Nova"/>
                <a:cs typeface="Proxima Nova"/>
                <a:sym typeface="Proxima Nova"/>
              </a:defRPr>
            </a:lvl1pPr>
            <a:lvl2pPr lvl="1" rtl="0">
              <a:spcBef>
                <a:spcPts val="800"/>
              </a:spcBef>
              <a:spcAft>
                <a:spcPts val="0"/>
              </a:spcAft>
              <a:buNone/>
              <a:defRPr sz="1500">
                <a:latin typeface="Proxima Nova"/>
                <a:ea typeface="Proxima Nova"/>
                <a:cs typeface="Proxima Nova"/>
                <a:sym typeface="Proxima Nova"/>
              </a:defRPr>
            </a:lvl2pPr>
            <a:lvl3pPr lvl="2" rtl="0">
              <a:spcBef>
                <a:spcPts val="800"/>
              </a:spcBef>
              <a:spcAft>
                <a:spcPts val="0"/>
              </a:spcAft>
              <a:buNone/>
              <a:defRPr sz="1500">
                <a:latin typeface="Proxima Nova"/>
                <a:ea typeface="Proxima Nova"/>
                <a:cs typeface="Proxima Nova"/>
                <a:sym typeface="Proxima Nova"/>
              </a:defRPr>
            </a:lvl3pPr>
            <a:lvl4pPr lvl="3" rtl="0">
              <a:spcBef>
                <a:spcPts val="800"/>
              </a:spcBef>
              <a:spcAft>
                <a:spcPts val="0"/>
              </a:spcAft>
              <a:buNone/>
              <a:defRPr sz="1500">
                <a:latin typeface="Proxima Nova"/>
                <a:ea typeface="Proxima Nova"/>
                <a:cs typeface="Proxima Nova"/>
                <a:sym typeface="Proxima Nova"/>
              </a:defRPr>
            </a:lvl4pPr>
            <a:lvl5pPr lvl="4" rtl="0">
              <a:spcBef>
                <a:spcPts val="800"/>
              </a:spcBef>
              <a:spcAft>
                <a:spcPts val="0"/>
              </a:spcAft>
              <a:buNone/>
              <a:defRPr sz="1500">
                <a:latin typeface="Proxima Nova"/>
                <a:ea typeface="Proxima Nova"/>
                <a:cs typeface="Proxima Nova"/>
                <a:sym typeface="Proxima Nova"/>
              </a:defRPr>
            </a:lvl5pPr>
            <a:lvl6pPr lvl="5" rtl="0">
              <a:spcBef>
                <a:spcPts val="800"/>
              </a:spcBef>
              <a:spcAft>
                <a:spcPts val="0"/>
              </a:spcAft>
              <a:buNone/>
              <a:defRPr sz="1500">
                <a:latin typeface="Proxima Nova"/>
                <a:ea typeface="Proxima Nova"/>
                <a:cs typeface="Proxima Nova"/>
                <a:sym typeface="Proxima Nova"/>
              </a:defRPr>
            </a:lvl6pPr>
            <a:lvl7pPr lvl="6" rtl="0">
              <a:spcBef>
                <a:spcPts val="800"/>
              </a:spcBef>
              <a:spcAft>
                <a:spcPts val="0"/>
              </a:spcAft>
              <a:buNone/>
              <a:defRPr sz="1500">
                <a:latin typeface="Proxima Nova"/>
                <a:ea typeface="Proxima Nova"/>
                <a:cs typeface="Proxima Nova"/>
                <a:sym typeface="Proxima Nova"/>
              </a:defRPr>
            </a:lvl7pPr>
            <a:lvl8pPr lvl="7" rtl="0">
              <a:spcBef>
                <a:spcPts val="800"/>
              </a:spcBef>
              <a:spcAft>
                <a:spcPts val="0"/>
              </a:spcAft>
              <a:buNone/>
              <a:defRPr sz="1500">
                <a:latin typeface="Proxima Nova"/>
                <a:ea typeface="Proxima Nova"/>
                <a:cs typeface="Proxima Nova"/>
                <a:sym typeface="Proxima Nova"/>
              </a:defRPr>
            </a:lvl8pPr>
            <a:lvl9pPr lvl="8" rtl="0">
              <a:spcBef>
                <a:spcPts val="800"/>
              </a:spcBef>
              <a:spcAft>
                <a:spcPts val="0"/>
              </a:spcAft>
              <a:buNone/>
              <a:defRPr sz="1500">
                <a:latin typeface="Proxima Nova"/>
                <a:ea typeface="Proxima Nova"/>
                <a:cs typeface="Proxima Nova"/>
                <a:sym typeface="Proxima Nova"/>
              </a:defRPr>
            </a:lvl9pPr>
          </a:lstStyle>
          <a:p/>
        </p:txBody>
      </p:sp>
      <p:sp>
        <p:nvSpPr>
          <p:cNvPr id="1567" name="Google Shape;1567;p165"/>
          <p:cNvSpPr txBox="1"/>
          <p:nvPr>
            <p:ph idx="5" type="subTitle"/>
          </p:nvPr>
        </p:nvSpPr>
        <p:spPr>
          <a:xfrm>
            <a:off x="6758867" y="4976538"/>
            <a:ext cx="3171600" cy="413100"/>
          </a:xfrm>
          <a:prstGeom prst="rect">
            <a:avLst/>
          </a:prstGeom>
        </p:spPr>
        <p:txBody>
          <a:bodyPr anchorCtr="0" anchor="t" bIns="121900" lIns="121900" spcFirstLastPara="1" rIns="121900" wrap="square" tIns="121900">
            <a:noAutofit/>
          </a:bodyPr>
          <a:lstStyle>
            <a:lvl1pPr lvl="0" rtl="0">
              <a:spcBef>
                <a:spcPts val="800"/>
              </a:spcBef>
              <a:spcAft>
                <a:spcPts val="0"/>
              </a:spcAft>
              <a:buNone/>
              <a:defRPr sz="1500">
                <a:solidFill>
                  <a:srgbClr val="FFFFFF"/>
                </a:solidFill>
                <a:latin typeface="Proxima Nova"/>
                <a:ea typeface="Proxima Nova"/>
                <a:cs typeface="Proxima Nova"/>
                <a:sym typeface="Proxima Nova"/>
              </a:defRPr>
            </a:lvl1pPr>
            <a:lvl2pPr lvl="1" rtl="0">
              <a:spcBef>
                <a:spcPts val="800"/>
              </a:spcBef>
              <a:spcAft>
                <a:spcPts val="0"/>
              </a:spcAft>
              <a:buNone/>
              <a:defRPr sz="1500">
                <a:latin typeface="Proxima Nova"/>
                <a:ea typeface="Proxima Nova"/>
                <a:cs typeface="Proxima Nova"/>
                <a:sym typeface="Proxima Nova"/>
              </a:defRPr>
            </a:lvl2pPr>
            <a:lvl3pPr lvl="2" rtl="0">
              <a:spcBef>
                <a:spcPts val="800"/>
              </a:spcBef>
              <a:spcAft>
                <a:spcPts val="0"/>
              </a:spcAft>
              <a:buNone/>
              <a:defRPr sz="1500">
                <a:latin typeface="Proxima Nova"/>
                <a:ea typeface="Proxima Nova"/>
                <a:cs typeface="Proxima Nova"/>
                <a:sym typeface="Proxima Nova"/>
              </a:defRPr>
            </a:lvl3pPr>
            <a:lvl4pPr lvl="3" rtl="0">
              <a:spcBef>
                <a:spcPts val="800"/>
              </a:spcBef>
              <a:spcAft>
                <a:spcPts val="0"/>
              </a:spcAft>
              <a:buNone/>
              <a:defRPr sz="1500">
                <a:latin typeface="Proxima Nova"/>
                <a:ea typeface="Proxima Nova"/>
                <a:cs typeface="Proxima Nova"/>
                <a:sym typeface="Proxima Nova"/>
              </a:defRPr>
            </a:lvl4pPr>
            <a:lvl5pPr lvl="4" rtl="0">
              <a:spcBef>
                <a:spcPts val="800"/>
              </a:spcBef>
              <a:spcAft>
                <a:spcPts val="0"/>
              </a:spcAft>
              <a:buNone/>
              <a:defRPr sz="1500">
                <a:latin typeface="Proxima Nova"/>
                <a:ea typeface="Proxima Nova"/>
                <a:cs typeface="Proxima Nova"/>
                <a:sym typeface="Proxima Nova"/>
              </a:defRPr>
            </a:lvl5pPr>
            <a:lvl6pPr lvl="5" rtl="0">
              <a:spcBef>
                <a:spcPts val="800"/>
              </a:spcBef>
              <a:spcAft>
                <a:spcPts val="0"/>
              </a:spcAft>
              <a:buNone/>
              <a:defRPr sz="1500">
                <a:latin typeface="Proxima Nova"/>
                <a:ea typeface="Proxima Nova"/>
                <a:cs typeface="Proxima Nova"/>
                <a:sym typeface="Proxima Nova"/>
              </a:defRPr>
            </a:lvl6pPr>
            <a:lvl7pPr lvl="6" rtl="0">
              <a:spcBef>
                <a:spcPts val="800"/>
              </a:spcBef>
              <a:spcAft>
                <a:spcPts val="0"/>
              </a:spcAft>
              <a:buNone/>
              <a:defRPr sz="1500">
                <a:latin typeface="Proxima Nova"/>
                <a:ea typeface="Proxima Nova"/>
                <a:cs typeface="Proxima Nova"/>
                <a:sym typeface="Proxima Nova"/>
              </a:defRPr>
            </a:lvl7pPr>
            <a:lvl8pPr lvl="7" rtl="0">
              <a:spcBef>
                <a:spcPts val="800"/>
              </a:spcBef>
              <a:spcAft>
                <a:spcPts val="0"/>
              </a:spcAft>
              <a:buNone/>
              <a:defRPr sz="1500">
                <a:latin typeface="Proxima Nova"/>
                <a:ea typeface="Proxima Nova"/>
                <a:cs typeface="Proxima Nova"/>
                <a:sym typeface="Proxima Nova"/>
              </a:defRPr>
            </a:lvl8pPr>
            <a:lvl9pPr lvl="8" rtl="0">
              <a:spcBef>
                <a:spcPts val="800"/>
              </a:spcBef>
              <a:spcAft>
                <a:spcPts val="0"/>
              </a:spcAft>
              <a:buNone/>
              <a:defRPr sz="1500">
                <a:latin typeface="Proxima Nova"/>
                <a:ea typeface="Proxima Nova"/>
                <a:cs typeface="Proxima Nova"/>
                <a:sym typeface="Proxima Nova"/>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ture">
  <p:cSld name="TITLE_1_1_1">
    <p:bg>
      <p:bgPr>
        <a:blipFill>
          <a:blip r:embed="rId2">
            <a:alphaModFix/>
          </a:blip>
          <a:stretch>
            <a:fillRect/>
          </a:stretch>
        </a:blipFill>
      </p:bgPr>
    </p:bg>
    <p:spTree>
      <p:nvGrpSpPr>
        <p:cNvPr id="1568" name="Shape 1568"/>
        <p:cNvGrpSpPr/>
        <p:nvPr/>
      </p:nvGrpSpPr>
      <p:grpSpPr>
        <a:xfrm>
          <a:off x="0" y="0"/>
          <a:ext cx="0" cy="0"/>
          <a:chOff x="0" y="0"/>
          <a:chExt cx="0" cy="0"/>
        </a:xfrm>
      </p:grpSpPr>
      <p:sp>
        <p:nvSpPr>
          <p:cNvPr id="1569" name="Google Shape;1569;p166"/>
          <p:cNvSpPr txBox="1"/>
          <p:nvPr>
            <p:ph type="title"/>
          </p:nvPr>
        </p:nvSpPr>
        <p:spPr>
          <a:xfrm>
            <a:off x="2381700" y="2526700"/>
            <a:ext cx="7918500" cy="1619700"/>
          </a:xfrm>
          <a:prstGeom prst="rect">
            <a:avLst/>
          </a:prstGeom>
        </p:spPr>
        <p:txBody>
          <a:bodyPr anchorCtr="0" anchor="b" bIns="121900" lIns="121900" spcFirstLastPara="1" rIns="121900" wrap="square" tIns="121900">
            <a:noAutofit/>
          </a:bodyPr>
          <a:lstStyle>
            <a:lvl1pPr lvl="0" rtl="0">
              <a:spcBef>
                <a:spcPts val="0"/>
              </a:spcBef>
              <a:spcAft>
                <a:spcPts val="0"/>
              </a:spcAft>
              <a:buNone/>
              <a:defRPr b="1" sz="5300">
                <a:solidFill>
                  <a:srgbClr val="FFFFFF"/>
                </a:solidFill>
                <a:latin typeface="Proxima Nova"/>
                <a:ea typeface="Proxima Nova"/>
                <a:cs typeface="Proxima Nova"/>
                <a:sym typeface="Proxima Nova"/>
              </a:defRPr>
            </a:lvl1pPr>
            <a:lvl2pPr lvl="1" rtl="0">
              <a:spcBef>
                <a:spcPts val="0"/>
              </a:spcBef>
              <a:spcAft>
                <a:spcPts val="0"/>
              </a:spcAft>
              <a:buNone/>
              <a:defRPr b="1">
                <a:latin typeface="Proxima Nova"/>
                <a:ea typeface="Proxima Nova"/>
                <a:cs typeface="Proxima Nova"/>
                <a:sym typeface="Proxima Nova"/>
              </a:defRPr>
            </a:lvl2pPr>
            <a:lvl3pPr lvl="2" rtl="0">
              <a:spcBef>
                <a:spcPts val="0"/>
              </a:spcBef>
              <a:spcAft>
                <a:spcPts val="0"/>
              </a:spcAft>
              <a:buNone/>
              <a:defRPr b="1">
                <a:latin typeface="Proxima Nova"/>
                <a:ea typeface="Proxima Nova"/>
                <a:cs typeface="Proxima Nova"/>
                <a:sym typeface="Proxima Nova"/>
              </a:defRPr>
            </a:lvl3pPr>
            <a:lvl4pPr lvl="3" rtl="0">
              <a:spcBef>
                <a:spcPts val="0"/>
              </a:spcBef>
              <a:spcAft>
                <a:spcPts val="0"/>
              </a:spcAft>
              <a:buNone/>
              <a:defRPr b="1">
                <a:latin typeface="Proxima Nova"/>
                <a:ea typeface="Proxima Nova"/>
                <a:cs typeface="Proxima Nova"/>
                <a:sym typeface="Proxima Nova"/>
              </a:defRPr>
            </a:lvl4pPr>
            <a:lvl5pPr lvl="4" rtl="0">
              <a:spcBef>
                <a:spcPts val="0"/>
              </a:spcBef>
              <a:spcAft>
                <a:spcPts val="0"/>
              </a:spcAft>
              <a:buNone/>
              <a:defRPr b="1">
                <a:latin typeface="Proxima Nova"/>
                <a:ea typeface="Proxima Nova"/>
                <a:cs typeface="Proxima Nova"/>
                <a:sym typeface="Proxima Nova"/>
              </a:defRPr>
            </a:lvl5pPr>
            <a:lvl6pPr lvl="5" rtl="0">
              <a:spcBef>
                <a:spcPts val="0"/>
              </a:spcBef>
              <a:spcAft>
                <a:spcPts val="0"/>
              </a:spcAft>
              <a:buNone/>
              <a:defRPr b="1">
                <a:latin typeface="Proxima Nova"/>
                <a:ea typeface="Proxima Nova"/>
                <a:cs typeface="Proxima Nova"/>
                <a:sym typeface="Proxima Nova"/>
              </a:defRPr>
            </a:lvl6pPr>
            <a:lvl7pPr lvl="6" rtl="0">
              <a:spcBef>
                <a:spcPts val="0"/>
              </a:spcBef>
              <a:spcAft>
                <a:spcPts val="0"/>
              </a:spcAft>
              <a:buNone/>
              <a:defRPr b="1">
                <a:latin typeface="Proxima Nova"/>
                <a:ea typeface="Proxima Nova"/>
                <a:cs typeface="Proxima Nova"/>
                <a:sym typeface="Proxima Nova"/>
              </a:defRPr>
            </a:lvl7pPr>
            <a:lvl8pPr lvl="7" rtl="0">
              <a:spcBef>
                <a:spcPts val="0"/>
              </a:spcBef>
              <a:spcAft>
                <a:spcPts val="0"/>
              </a:spcAft>
              <a:buNone/>
              <a:defRPr b="1">
                <a:latin typeface="Proxima Nova"/>
                <a:ea typeface="Proxima Nova"/>
                <a:cs typeface="Proxima Nova"/>
                <a:sym typeface="Proxima Nova"/>
              </a:defRPr>
            </a:lvl8pPr>
            <a:lvl9pPr lvl="8" rtl="0">
              <a:spcBef>
                <a:spcPts val="0"/>
              </a:spcBef>
              <a:spcAft>
                <a:spcPts val="0"/>
              </a:spcAft>
              <a:buNone/>
              <a:defRPr b="1">
                <a:latin typeface="Proxima Nova"/>
                <a:ea typeface="Proxima Nova"/>
                <a:cs typeface="Proxima Nova"/>
                <a:sym typeface="Proxima Nova"/>
              </a:defRPr>
            </a:lvl9pPr>
          </a:lstStyle>
          <a:p/>
        </p:txBody>
      </p:sp>
      <p:pic>
        <p:nvPicPr>
          <p:cNvPr descr="social_google-01.png" id="1570" name="Google Shape;1570;p166"/>
          <p:cNvPicPr preferRelativeResize="0"/>
          <p:nvPr/>
        </p:nvPicPr>
        <p:blipFill>
          <a:blip r:embed="rId3">
            <a:alphaModFix/>
          </a:blip>
          <a:stretch>
            <a:fillRect/>
          </a:stretch>
        </p:blipFill>
        <p:spPr>
          <a:xfrm>
            <a:off x="2562067" y="4347400"/>
            <a:ext cx="423225" cy="423225"/>
          </a:xfrm>
          <a:prstGeom prst="rect">
            <a:avLst/>
          </a:prstGeom>
          <a:noFill/>
          <a:ln>
            <a:noFill/>
          </a:ln>
        </p:spPr>
      </p:pic>
      <p:pic>
        <p:nvPicPr>
          <p:cNvPr descr="social_linkedin-01.png" id="1571" name="Google Shape;1571;p166"/>
          <p:cNvPicPr preferRelativeResize="0"/>
          <p:nvPr/>
        </p:nvPicPr>
        <p:blipFill>
          <a:blip r:embed="rId4">
            <a:alphaModFix/>
          </a:blip>
          <a:stretch>
            <a:fillRect/>
          </a:stretch>
        </p:blipFill>
        <p:spPr>
          <a:xfrm>
            <a:off x="2562067" y="4971625"/>
            <a:ext cx="423225" cy="423225"/>
          </a:xfrm>
          <a:prstGeom prst="rect">
            <a:avLst/>
          </a:prstGeom>
          <a:noFill/>
          <a:ln>
            <a:noFill/>
          </a:ln>
        </p:spPr>
      </p:pic>
      <p:pic>
        <p:nvPicPr>
          <p:cNvPr descr="social_youtube-01.png" id="1572" name="Google Shape;1572;p166"/>
          <p:cNvPicPr preferRelativeResize="0"/>
          <p:nvPr/>
        </p:nvPicPr>
        <p:blipFill>
          <a:blip r:embed="rId5">
            <a:alphaModFix/>
          </a:blip>
          <a:stretch>
            <a:fillRect/>
          </a:stretch>
        </p:blipFill>
        <p:spPr>
          <a:xfrm>
            <a:off x="2562067" y="5595850"/>
            <a:ext cx="423225" cy="423225"/>
          </a:xfrm>
          <a:prstGeom prst="rect">
            <a:avLst/>
          </a:prstGeom>
          <a:noFill/>
          <a:ln>
            <a:noFill/>
          </a:ln>
        </p:spPr>
      </p:pic>
      <p:pic>
        <p:nvPicPr>
          <p:cNvPr descr="social_facebook-01.png" id="1573" name="Google Shape;1573;p166"/>
          <p:cNvPicPr preferRelativeResize="0"/>
          <p:nvPr/>
        </p:nvPicPr>
        <p:blipFill>
          <a:blip r:embed="rId6">
            <a:alphaModFix/>
          </a:blip>
          <a:stretch>
            <a:fillRect/>
          </a:stretch>
        </p:blipFill>
        <p:spPr>
          <a:xfrm>
            <a:off x="6296167" y="4347400"/>
            <a:ext cx="423225" cy="423225"/>
          </a:xfrm>
          <a:prstGeom prst="rect">
            <a:avLst/>
          </a:prstGeom>
          <a:noFill/>
          <a:ln>
            <a:noFill/>
          </a:ln>
        </p:spPr>
      </p:pic>
      <p:pic>
        <p:nvPicPr>
          <p:cNvPr descr="social_twitter-01.png" id="1574" name="Google Shape;1574;p166"/>
          <p:cNvPicPr preferRelativeResize="0"/>
          <p:nvPr/>
        </p:nvPicPr>
        <p:blipFill>
          <a:blip r:embed="rId7">
            <a:alphaModFix/>
          </a:blip>
          <a:stretch>
            <a:fillRect/>
          </a:stretch>
        </p:blipFill>
        <p:spPr>
          <a:xfrm>
            <a:off x="6296167" y="4971625"/>
            <a:ext cx="423225" cy="423225"/>
          </a:xfrm>
          <a:prstGeom prst="rect">
            <a:avLst/>
          </a:prstGeom>
          <a:noFill/>
          <a:ln>
            <a:noFill/>
          </a:ln>
        </p:spPr>
      </p:pic>
      <p:sp>
        <p:nvSpPr>
          <p:cNvPr id="1575" name="Google Shape;1575;p166"/>
          <p:cNvSpPr txBox="1"/>
          <p:nvPr>
            <p:ph idx="1" type="subTitle"/>
          </p:nvPr>
        </p:nvSpPr>
        <p:spPr>
          <a:xfrm>
            <a:off x="3035633" y="4353050"/>
            <a:ext cx="3171600" cy="413100"/>
          </a:xfrm>
          <a:prstGeom prst="rect">
            <a:avLst/>
          </a:prstGeom>
        </p:spPr>
        <p:txBody>
          <a:bodyPr anchorCtr="0" anchor="t" bIns="121900" lIns="121900" spcFirstLastPara="1" rIns="121900" wrap="square" tIns="121900">
            <a:noAutofit/>
          </a:bodyPr>
          <a:lstStyle>
            <a:lvl1pPr lvl="0" rtl="0">
              <a:spcBef>
                <a:spcPts val="800"/>
              </a:spcBef>
              <a:spcAft>
                <a:spcPts val="0"/>
              </a:spcAft>
              <a:buNone/>
              <a:defRPr sz="1500">
                <a:solidFill>
                  <a:srgbClr val="FFFFFF"/>
                </a:solidFill>
                <a:latin typeface="Proxima Nova"/>
                <a:ea typeface="Proxima Nova"/>
                <a:cs typeface="Proxima Nova"/>
                <a:sym typeface="Proxima Nova"/>
              </a:defRPr>
            </a:lvl1pPr>
            <a:lvl2pPr lvl="1" rtl="0">
              <a:spcBef>
                <a:spcPts val="800"/>
              </a:spcBef>
              <a:spcAft>
                <a:spcPts val="0"/>
              </a:spcAft>
              <a:buNone/>
              <a:defRPr sz="1500">
                <a:latin typeface="Proxima Nova"/>
                <a:ea typeface="Proxima Nova"/>
                <a:cs typeface="Proxima Nova"/>
                <a:sym typeface="Proxima Nova"/>
              </a:defRPr>
            </a:lvl2pPr>
            <a:lvl3pPr lvl="2" rtl="0">
              <a:spcBef>
                <a:spcPts val="800"/>
              </a:spcBef>
              <a:spcAft>
                <a:spcPts val="0"/>
              </a:spcAft>
              <a:buNone/>
              <a:defRPr sz="1500">
                <a:latin typeface="Proxima Nova"/>
                <a:ea typeface="Proxima Nova"/>
                <a:cs typeface="Proxima Nova"/>
                <a:sym typeface="Proxima Nova"/>
              </a:defRPr>
            </a:lvl3pPr>
            <a:lvl4pPr lvl="3" rtl="0">
              <a:spcBef>
                <a:spcPts val="800"/>
              </a:spcBef>
              <a:spcAft>
                <a:spcPts val="0"/>
              </a:spcAft>
              <a:buNone/>
              <a:defRPr sz="1500">
                <a:latin typeface="Proxima Nova"/>
                <a:ea typeface="Proxima Nova"/>
                <a:cs typeface="Proxima Nova"/>
                <a:sym typeface="Proxima Nova"/>
              </a:defRPr>
            </a:lvl4pPr>
            <a:lvl5pPr lvl="4" rtl="0">
              <a:spcBef>
                <a:spcPts val="800"/>
              </a:spcBef>
              <a:spcAft>
                <a:spcPts val="0"/>
              </a:spcAft>
              <a:buNone/>
              <a:defRPr sz="1500">
                <a:latin typeface="Proxima Nova"/>
                <a:ea typeface="Proxima Nova"/>
                <a:cs typeface="Proxima Nova"/>
                <a:sym typeface="Proxima Nova"/>
              </a:defRPr>
            </a:lvl5pPr>
            <a:lvl6pPr lvl="5" rtl="0">
              <a:spcBef>
                <a:spcPts val="800"/>
              </a:spcBef>
              <a:spcAft>
                <a:spcPts val="0"/>
              </a:spcAft>
              <a:buNone/>
              <a:defRPr sz="1500">
                <a:latin typeface="Proxima Nova"/>
                <a:ea typeface="Proxima Nova"/>
                <a:cs typeface="Proxima Nova"/>
                <a:sym typeface="Proxima Nova"/>
              </a:defRPr>
            </a:lvl6pPr>
            <a:lvl7pPr lvl="6" rtl="0">
              <a:spcBef>
                <a:spcPts val="800"/>
              </a:spcBef>
              <a:spcAft>
                <a:spcPts val="0"/>
              </a:spcAft>
              <a:buNone/>
              <a:defRPr sz="1500">
                <a:latin typeface="Proxima Nova"/>
                <a:ea typeface="Proxima Nova"/>
                <a:cs typeface="Proxima Nova"/>
                <a:sym typeface="Proxima Nova"/>
              </a:defRPr>
            </a:lvl7pPr>
            <a:lvl8pPr lvl="7" rtl="0">
              <a:spcBef>
                <a:spcPts val="800"/>
              </a:spcBef>
              <a:spcAft>
                <a:spcPts val="0"/>
              </a:spcAft>
              <a:buNone/>
              <a:defRPr sz="1500">
                <a:latin typeface="Proxima Nova"/>
                <a:ea typeface="Proxima Nova"/>
                <a:cs typeface="Proxima Nova"/>
                <a:sym typeface="Proxima Nova"/>
              </a:defRPr>
            </a:lvl8pPr>
            <a:lvl9pPr lvl="8" rtl="0">
              <a:spcBef>
                <a:spcPts val="800"/>
              </a:spcBef>
              <a:spcAft>
                <a:spcPts val="0"/>
              </a:spcAft>
              <a:buNone/>
              <a:defRPr sz="1500">
                <a:latin typeface="Proxima Nova"/>
                <a:ea typeface="Proxima Nova"/>
                <a:cs typeface="Proxima Nova"/>
                <a:sym typeface="Proxima Nova"/>
              </a:defRPr>
            </a:lvl9pPr>
          </a:lstStyle>
          <a:p/>
        </p:txBody>
      </p:sp>
      <p:sp>
        <p:nvSpPr>
          <p:cNvPr id="1576" name="Google Shape;1576;p166"/>
          <p:cNvSpPr txBox="1"/>
          <p:nvPr>
            <p:ph idx="2" type="subTitle"/>
          </p:nvPr>
        </p:nvSpPr>
        <p:spPr>
          <a:xfrm>
            <a:off x="3035633" y="4976538"/>
            <a:ext cx="3171600" cy="413100"/>
          </a:xfrm>
          <a:prstGeom prst="rect">
            <a:avLst/>
          </a:prstGeom>
        </p:spPr>
        <p:txBody>
          <a:bodyPr anchorCtr="0" anchor="t" bIns="121900" lIns="121900" spcFirstLastPara="1" rIns="121900" wrap="square" tIns="121900">
            <a:noAutofit/>
          </a:bodyPr>
          <a:lstStyle>
            <a:lvl1pPr lvl="0" rtl="0">
              <a:spcBef>
                <a:spcPts val="800"/>
              </a:spcBef>
              <a:spcAft>
                <a:spcPts val="0"/>
              </a:spcAft>
              <a:buNone/>
              <a:defRPr sz="1500">
                <a:solidFill>
                  <a:srgbClr val="FFFFFF"/>
                </a:solidFill>
                <a:latin typeface="Proxima Nova"/>
                <a:ea typeface="Proxima Nova"/>
                <a:cs typeface="Proxima Nova"/>
                <a:sym typeface="Proxima Nova"/>
              </a:defRPr>
            </a:lvl1pPr>
            <a:lvl2pPr lvl="1" rtl="0">
              <a:spcBef>
                <a:spcPts val="800"/>
              </a:spcBef>
              <a:spcAft>
                <a:spcPts val="0"/>
              </a:spcAft>
              <a:buNone/>
              <a:defRPr sz="1500">
                <a:latin typeface="Proxima Nova"/>
                <a:ea typeface="Proxima Nova"/>
                <a:cs typeface="Proxima Nova"/>
                <a:sym typeface="Proxima Nova"/>
              </a:defRPr>
            </a:lvl2pPr>
            <a:lvl3pPr lvl="2" rtl="0">
              <a:spcBef>
                <a:spcPts val="800"/>
              </a:spcBef>
              <a:spcAft>
                <a:spcPts val="0"/>
              </a:spcAft>
              <a:buNone/>
              <a:defRPr sz="1500">
                <a:latin typeface="Proxima Nova"/>
                <a:ea typeface="Proxima Nova"/>
                <a:cs typeface="Proxima Nova"/>
                <a:sym typeface="Proxima Nova"/>
              </a:defRPr>
            </a:lvl3pPr>
            <a:lvl4pPr lvl="3" rtl="0">
              <a:spcBef>
                <a:spcPts val="800"/>
              </a:spcBef>
              <a:spcAft>
                <a:spcPts val="0"/>
              </a:spcAft>
              <a:buNone/>
              <a:defRPr sz="1500">
                <a:latin typeface="Proxima Nova"/>
                <a:ea typeface="Proxima Nova"/>
                <a:cs typeface="Proxima Nova"/>
                <a:sym typeface="Proxima Nova"/>
              </a:defRPr>
            </a:lvl4pPr>
            <a:lvl5pPr lvl="4" rtl="0">
              <a:spcBef>
                <a:spcPts val="800"/>
              </a:spcBef>
              <a:spcAft>
                <a:spcPts val="0"/>
              </a:spcAft>
              <a:buNone/>
              <a:defRPr sz="1500">
                <a:latin typeface="Proxima Nova"/>
                <a:ea typeface="Proxima Nova"/>
                <a:cs typeface="Proxima Nova"/>
                <a:sym typeface="Proxima Nova"/>
              </a:defRPr>
            </a:lvl5pPr>
            <a:lvl6pPr lvl="5" rtl="0">
              <a:spcBef>
                <a:spcPts val="800"/>
              </a:spcBef>
              <a:spcAft>
                <a:spcPts val="0"/>
              </a:spcAft>
              <a:buNone/>
              <a:defRPr sz="1500">
                <a:latin typeface="Proxima Nova"/>
                <a:ea typeface="Proxima Nova"/>
                <a:cs typeface="Proxima Nova"/>
                <a:sym typeface="Proxima Nova"/>
              </a:defRPr>
            </a:lvl6pPr>
            <a:lvl7pPr lvl="6" rtl="0">
              <a:spcBef>
                <a:spcPts val="800"/>
              </a:spcBef>
              <a:spcAft>
                <a:spcPts val="0"/>
              </a:spcAft>
              <a:buNone/>
              <a:defRPr sz="1500">
                <a:latin typeface="Proxima Nova"/>
                <a:ea typeface="Proxima Nova"/>
                <a:cs typeface="Proxima Nova"/>
                <a:sym typeface="Proxima Nova"/>
              </a:defRPr>
            </a:lvl7pPr>
            <a:lvl8pPr lvl="7" rtl="0">
              <a:spcBef>
                <a:spcPts val="800"/>
              </a:spcBef>
              <a:spcAft>
                <a:spcPts val="0"/>
              </a:spcAft>
              <a:buNone/>
              <a:defRPr sz="1500">
                <a:latin typeface="Proxima Nova"/>
                <a:ea typeface="Proxima Nova"/>
                <a:cs typeface="Proxima Nova"/>
                <a:sym typeface="Proxima Nova"/>
              </a:defRPr>
            </a:lvl8pPr>
            <a:lvl9pPr lvl="8" rtl="0">
              <a:spcBef>
                <a:spcPts val="800"/>
              </a:spcBef>
              <a:spcAft>
                <a:spcPts val="0"/>
              </a:spcAft>
              <a:buNone/>
              <a:defRPr sz="1500">
                <a:latin typeface="Proxima Nova"/>
                <a:ea typeface="Proxima Nova"/>
                <a:cs typeface="Proxima Nova"/>
                <a:sym typeface="Proxima Nova"/>
              </a:defRPr>
            </a:lvl9pPr>
          </a:lstStyle>
          <a:p/>
        </p:txBody>
      </p:sp>
      <p:sp>
        <p:nvSpPr>
          <p:cNvPr id="1577" name="Google Shape;1577;p166"/>
          <p:cNvSpPr txBox="1"/>
          <p:nvPr>
            <p:ph idx="3" type="subTitle"/>
          </p:nvPr>
        </p:nvSpPr>
        <p:spPr>
          <a:xfrm>
            <a:off x="3035633" y="5595838"/>
            <a:ext cx="3171600" cy="413100"/>
          </a:xfrm>
          <a:prstGeom prst="rect">
            <a:avLst/>
          </a:prstGeom>
        </p:spPr>
        <p:txBody>
          <a:bodyPr anchorCtr="0" anchor="t" bIns="121900" lIns="121900" spcFirstLastPara="1" rIns="121900" wrap="square" tIns="121900">
            <a:noAutofit/>
          </a:bodyPr>
          <a:lstStyle>
            <a:lvl1pPr lvl="0" rtl="0">
              <a:spcBef>
                <a:spcPts val="800"/>
              </a:spcBef>
              <a:spcAft>
                <a:spcPts val="0"/>
              </a:spcAft>
              <a:buNone/>
              <a:defRPr sz="1500">
                <a:solidFill>
                  <a:srgbClr val="FFFFFF"/>
                </a:solidFill>
                <a:latin typeface="Proxima Nova"/>
                <a:ea typeface="Proxima Nova"/>
                <a:cs typeface="Proxima Nova"/>
                <a:sym typeface="Proxima Nova"/>
              </a:defRPr>
            </a:lvl1pPr>
            <a:lvl2pPr lvl="1" rtl="0">
              <a:spcBef>
                <a:spcPts val="800"/>
              </a:spcBef>
              <a:spcAft>
                <a:spcPts val="0"/>
              </a:spcAft>
              <a:buNone/>
              <a:defRPr sz="1500">
                <a:latin typeface="Proxima Nova"/>
                <a:ea typeface="Proxima Nova"/>
                <a:cs typeface="Proxima Nova"/>
                <a:sym typeface="Proxima Nova"/>
              </a:defRPr>
            </a:lvl2pPr>
            <a:lvl3pPr lvl="2" rtl="0">
              <a:spcBef>
                <a:spcPts val="800"/>
              </a:spcBef>
              <a:spcAft>
                <a:spcPts val="0"/>
              </a:spcAft>
              <a:buNone/>
              <a:defRPr sz="1500">
                <a:latin typeface="Proxima Nova"/>
                <a:ea typeface="Proxima Nova"/>
                <a:cs typeface="Proxima Nova"/>
                <a:sym typeface="Proxima Nova"/>
              </a:defRPr>
            </a:lvl3pPr>
            <a:lvl4pPr lvl="3" rtl="0">
              <a:spcBef>
                <a:spcPts val="800"/>
              </a:spcBef>
              <a:spcAft>
                <a:spcPts val="0"/>
              </a:spcAft>
              <a:buNone/>
              <a:defRPr sz="1500">
                <a:latin typeface="Proxima Nova"/>
                <a:ea typeface="Proxima Nova"/>
                <a:cs typeface="Proxima Nova"/>
                <a:sym typeface="Proxima Nova"/>
              </a:defRPr>
            </a:lvl4pPr>
            <a:lvl5pPr lvl="4" rtl="0">
              <a:spcBef>
                <a:spcPts val="800"/>
              </a:spcBef>
              <a:spcAft>
                <a:spcPts val="0"/>
              </a:spcAft>
              <a:buNone/>
              <a:defRPr sz="1500">
                <a:latin typeface="Proxima Nova"/>
                <a:ea typeface="Proxima Nova"/>
                <a:cs typeface="Proxima Nova"/>
                <a:sym typeface="Proxima Nova"/>
              </a:defRPr>
            </a:lvl5pPr>
            <a:lvl6pPr lvl="5" rtl="0">
              <a:spcBef>
                <a:spcPts val="800"/>
              </a:spcBef>
              <a:spcAft>
                <a:spcPts val="0"/>
              </a:spcAft>
              <a:buNone/>
              <a:defRPr sz="1500">
                <a:latin typeface="Proxima Nova"/>
                <a:ea typeface="Proxima Nova"/>
                <a:cs typeface="Proxima Nova"/>
                <a:sym typeface="Proxima Nova"/>
              </a:defRPr>
            </a:lvl6pPr>
            <a:lvl7pPr lvl="6" rtl="0">
              <a:spcBef>
                <a:spcPts val="800"/>
              </a:spcBef>
              <a:spcAft>
                <a:spcPts val="0"/>
              </a:spcAft>
              <a:buNone/>
              <a:defRPr sz="1500">
                <a:latin typeface="Proxima Nova"/>
                <a:ea typeface="Proxima Nova"/>
                <a:cs typeface="Proxima Nova"/>
                <a:sym typeface="Proxima Nova"/>
              </a:defRPr>
            </a:lvl7pPr>
            <a:lvl8pPr lvl="7" rtl="0">
              <a:spcBef>
                <a:spcPts val="800"/>
              </a:spcBef>
              <a:spcAft>
                <a:spcPts val="0"/>
              </a:spcAft>
              <a:buNone/>
              <a:defRPr sz="1500">
                <a:latin typeface="Proxima Nova"/>
                <a:ea typeface="Proxima Nova"/>
                <a:cs typeface="Proxima Nova"/>
                <a:sym typeface="Proxima Nova"/>
              </a:defRPr>
            </a:lvl8pPr>
            <a:lvl9pPr lvl="8" rtl="0">
              <a:spcBef>
                <a:spcPts val="800"/>
              </a:spcBef>
              <a:spcAft>
                <a:spcPts val="0"/>
              </a:spcAft>
              <a:buNone/>
              <a:defRPr sz="1500">
                <a:latin typeface="Proxima Nova"/>
                <a:ea typeface="Proxima Nova"/>
                <a:cs typeface="Proxima Nova"/>
                <a:sym typeface="Proxima Nova"/>
              </a:defRPr>
            </a:lvl9pPr>
          </a:lstStyle>
          <a:p/>
        </p:txBody>
      </p:sp>
      <p:sp>
        <p:nvSpPr>
          <p:cNvPr id="1578" name="Google Shape;1578;p166"/>
          <p:cNvSpPr txBox="1"/>
          <p:nvPr>
            <p:ph idx="4" type="subTitle"/>
          </p:nvPr>
        </p:nvSpPr>
        <p:spPr>
          <a:xfrm>
            <a:off x="6758867" y="4353050"/>
            <a:ext cx="3171600" cy="413100"/>
          </a:xfrm>
          <a:prstGeom prst="rect">
            <a:avLst/>
          </a:prstGeom>
        </p:spPr>
        <p:txBody>
          <a:bodyPr anchorCtr="0" anchor="t" bIns="121900" lIns="121900" spcFirstLastPara="1" rIns="121900" wrap="square" tIns="121900">
            <a:noAutofit/>
          </a:bodyPr>
          <a:lstStyle>
            <a:lvl1pPr lvl="0" rtl="0">
              <a:spcBef>
                <a:spcPts val="800"/>
              </a:spcBef>
              <a:spcAft>
                <a:spcPts val="0"/>
              </a:spcAft>
              <a:buNone/>
              <a:defRPr sz="1500">
                <a:solidFill>
                  <a:srgbClr val="FFFFFF"/>
                </a:solidFill>
                <a:latin typeface="Proxima Nova"/>
                <a:ea typeface="Proxima Nova"/>
                <a:cs typeface="Proxima Nova"/>
                <a:sym typeface="Proxima Nova"/>
              </a:defRPr>
            </a:lvl1pPr>
            <a:lvl2pPr lvl="1" rtl="0">
              <a:spcBef>
                <a:spcPts val="800"/>
              </a:spcBef>
              <a:spcAft>
                <a:spcPts val="0"/>
              </a:spcAft>
              <a:buNone/>
              <a:defRPr sz="1500">
                <a:latin typeface="Proxima Nova"/>
                <a:ea typeface="Proxima Nova"/>
                <a:cs typeface="Proxima Nova"/>
                <a:sym typeface="Proxima Nova"/>
              </a:defRPr>
            </a:lvl2pPr>
            <a:lvl3pPr lvl="2" rtl="0">
              <a:spcBef>
                <a:spcPts val="800"/>
              </a:spcBef>
              <a:spcAft>
                <a:spcPts val="0"/>
              </a:spcAft>
              <a:buNone/>
              <a:defRPr sz="1500">
                <a:latin typeface="Proxima Nova"/>
                <a:ea typeface="Proxima Nova"/>
                <a:cs typeface="Proxima Nova"/>
                <a:sym typeface="Proxima Nova"/>
              </a:defRPr>
            </a:lvl3pPr>
            <a:lvl4pPr lvl="3" rtl="0">
              <a:spcBef>
                <a:spcPts val="800"/>
              </a:spcBef>
              <a:spcAft>
                <a:spcPts val="0"/>
              </a:spcAft>
              <a:buNone/>
              <a:defRPr sz="1500">
                <a:latin typeface="Proxima Nova"/>
                <a:ea typeface="Proxima Nova"/>
                <a:cs typeface="Proxima Nova"/>
                <a:sym typeface="Proxima Nova"/>
              </a:defRPr>
            </a:lvl4pPr>
            <a:lvl5pPr lvl="4" rtl="0">
              <a:spcBef>
                <a:spcPts val="800"/>
              </a:spcBef>
              <a:spcAft>
                <a:spcPts val="0"/>
              </a:spcAft>
              <a:buNone/>
              <a:defRPr sz="1500">
                <a:latin typeface="Proxima Nova"/>
                <a:ea typeface="Proxima Nova"/>
                <a:cs typeface="Proxima Nova"/>
                <a:sym typeface="Proxima Nova"/>
              </a:defRPr>
            </a:lvl5pPr>
            <a:lvl6pPr lvl="5" rtl="0">
              <a:spcBef>
                <a:spcPts val="800"/>
              </a:spcBef>
              <a:spcAft>
                <a:spcPts val="0"/>
              </a:spcAft>
              <a:buNone/>
              <a:defRPr sz="1500">
                <a:latin typeface="Proxima Nova"/>
                <a:ea typeface="Proxima Nova"/>
                <a:cs typeface="Proxima Nova"/>
                <a:sym typeface="Proxima Nova"/>
              </a:defRPr>
            </a:lvl6pPr>
            <a:lvl7pPr lvl="6" rtl="0">
              <a:spcBef>
                <a:spcPts val="800"/>
              </a:spcBef>
              <a:spcAft>
                <a:spcPts val="0"/>
              </a:spcAft>
              <a:buNone/>
              <a:defRPr sz="1500">
                <a:latin typeface="Proxima Nova"/>
                <a:ea typeface="Proxima Nova"/>
                <a:cs typeface="Proxima Nova"/>
                <a:sym typeface="Proxima Nova"/>
              </a:defRPr>
            </a:lvl7pPr>
            <a:lvl8pPr lvl="7" rtl="0">
              <a:spcBef>
                <a:spcPts val="800"/>
              </a:spcBef>
              <a:spcAft>
                <a:spcPts val="0"/>
              </a:spcAft>
              <a:buNone/>
              <a:defRPr sz="1500">
                <a:latin typeface="Proxima Nova"/>
                <a:ea typeface="Proxima Nova"/>
                <a:cs typeface="Proxima Nova"/>
                <a:sym typeface="Proxima Nova"/>
              </a:defRPr>
            </a:lvl8pPr>
            <a:lvl9pPr lvl="8" rtl="0">
              <a:spcBef>
                <a:spcPts val="800"/>
              </a:spcBef>
              <a:spcAft>
                <a:spcPts val="0"/>
              </a:spcAft>
              <a:buNone/>
              <a:defRPr sz="1500">
                <a:latin typeface="Proxima Nova"/>
                <a:ea typeface="Proxima Nova"/>
                <a:cs typeface="Proxima Nova"/>
                <a:sym typeface="Proxima Nova"/>
              </a:defRPr>
            </a:lvl9pPr>
          </a:lstStyle>
          <a:p/>
        </p:txBody>
      </p:sp>
      <p:sp>
        <p:nvSpPr>
          <p:cNvPr id="1579" name="Google Shape;1579;p166"/>
          <p:cNvSpPr txBox="1"/>
          <p:nvPr>
            <p:ph idx="5" type="subTitle"/>
          </p:nvPr>
        </p:nvSpPr>
        <p:spPr>
          <a:xfrm>
            <a:off x="6758867" y="4976538"/>
            <a:ext cx="3171600" cy="413100"/>
          </a:xfrm>
          <a:prstGeom prst="rect">
            <a:avLst/>
          </a:prstGeom>
        </p:spPr>
        <p:txBody>
          <a:bodyPr anchorCtr="0" anchor="t" bIns="121900" lIns="121900" spcFirstLastPara="1" rIns="121900" wrap="square" tIns="121900">
            <a:noAutofit/>
          </a:bodyPr>
          <a:lstStyle>
            <a:lvl1pPr lvl="0" rtl="0">
              <a:spcBef>
                <a:spcPts val="800"/>
              </a:spcBef>
              <a:spcAft>
                <a:spcPts val="0"/>
              </a:spcAft>
              <a:buNone/>
              <a:defRPr sz="1500">
                <a:solidFill>
                  <a:srgbClr val="FFFFFF"/>
                </a:solidFill>
                <a:latin typeface="Proxima Nova"/>
                <a:ea typeface="Proxima Nova"/>
                <a:cs typeface="Proxima Nova"/>
                <a:sym typeface="Proxima Nova"/>
              </a:defRPr>
            </a:lvl1pPr>
            <a:lvl2pPr lvl="1" rtl="0">
              <a:spcBef>
                <a:spcPts val="800"/>
              </a:spcBef>
              <a:spcAft>
                <a:spcPts val="0"/>
              </a:spcAft>
              <a:buNone/>
              <a:defRPr sz="1500">
                <a:latin typeface="Proxima Nova"/>
                <a:ea typeface="Proxima Nova"/>
                <a:cs typeface="Proxima Nova"/>
                <a:sym typeface="Proxima Nova"/>
              </a:defRPr>
            </a:lvl2pPr>
            <a:lvl3pPr lvl="2" rtl="0">
              <a:spcBef>
                <a:spcPts val="800"/>
              </a:spcBef>
              <a:spcAft>
                <a:spcPts val="0"/>
              </a:spcAft>
              <a:buNone/>
              <a:defRPr sz="1500">
                <a:latin typeface="Proxima Nova"/>
                <a:ea typeface="Proxima Nova"/>
                <a:cs typeface="Proxima Nova"/>
                <a:sym typeface="Proxima Nova"/>
              </a:defRPr>
            </a:lvl3pPr>
            <a:lvl4pPr lvl="3" rtl="0">
              <a:spcBef>
                <a:spcPts val="800"/>
              </a:spcBef>
              <a:spcAft>
                <a:spcPts val="0"/>
              </a:spcAft>
              <a:buNone/>
              <a:defRPr sz="1500">
                <a:latin typeface="Proxima Nova"/>
                <a:ea typeface="Proxima Nova"/>
                <a:cs typeface="Proxima Nova"/>
                <a:sym typeface="Proxima Nova"/>
              </a:defRPr>
            </a:lvl4pPr>
            <a:lvl5pPr lvl="4" rtl="0">
              <a:spcBef>
                <a:spcPts val="800"/>
              </a:spcBef>
              <a:spcAft>
                <a:spcPts val="0"/>
              </a:spcAft>
              <a:buNone/>
              <a:defRPr sz="1500">
                <a:latin typeface="Proxima Nova"/>
                <a:ea typeface="Proxima Nova"/>
                <a:cs typeface="Proxima Nova"/>
                <a:sym typeface="Proxima Nova"/>
              </a:defRPr>
            </a:lvl5pPr>
            <a:lvl6pPr lvl="5" rtl="0">
              <a:spcBef>
                <a:spcPts val="800"/>
              </a:spcBef>
              <a:spcAft>
                <a:spcPts val="0"/>
              </a:spcAft>
              <a:buNone/>
              <a:defRPr sz="1500">
                <a:latin typeface="Proxima Nova"/>
                <a:ea typeface="Proxima Nova"/>
                <a:cs typeface="Proxima Nova"/>
                <a:sym typeface="Proxima Nova"/>
              </a:defRPr>
            </a:lvl6pPr>
            <a:lvl7pPr lvl="6" rtl="0">
              <a:spcBef>
                <a:spcPts val="800"/>
              </a:spcBef>
              <a:spcAft>
                <a:spcPts val="0"/>
              </a:spcAft>
              <a:buNone/>
              <a:defRPr sz="1500">
                <a:latin typeface="Proxima Nova"/>
                <a:ea typeface="Proxima Nova"/>
                <a:cs typeface="Proxima Nova"/>
                <a:sym typeface="Proxima Nova"/>
              </a:defRPr>
            </a:lvl7pPr>
            <a:lvl8pPr lvl="7" rtl="0">
              <a:spcBef>
                <a:spcPts val="800"/>
              </a:spcBef>
              <a:spcAft>
                <a:spcPts val="0"/>
              </a:spcAft>
              <a:buNone/>
              <a:defRPr sz="1500">
                <a:latin typeface="Proxima Nova"/>
                <a:ea typeface="Proxima Nova"/>
                <a:cs typeface="Proxima Nova"/>
                <a:sym typeface="Proxima Nova"/>
              </a:defRPr>
            </a:lvl8pPr>
            <a:lvl9pPr lvl="8" rtl="0">
              <a:spcBef>
                <a:spcPts val="800"/>
              </a:spcBef>
              <a:spcAft>
                <a:spcPts val="0"/>
              </a:spcAft>
              <a:buNone/>
              <a:defRPr sz="1500">
                <a:latin typeface="Proxima Nova"/>
                <a:ea typeface="Proxima Nova"/>
                <a:cs typeface="Proxima Nova"/>
                <a:sym typeface="Proxima Nova"/>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1">
  <p:cSld name="TITLE_4">
    <p:spTree>
      <p:nvGrpSpPr>
        <p:cNvPr id="1580" name="Shape 1580"/>
        <p:cNvGrpSpPr/>
        <p:nvPr/>
      </p:nvGrpSpPr>
      <p:grpSpPr>
        <a:xfrm>
          <a:off x="0" y="0"/>
          <a:ext cx="0" cy="0"/>
          <a:chOff x="0" y="0"/>
          <a:chExt cx="0" cy="0"/>
        </a:xfrm>
      </p:grpSpPr>
      <p:sp>
        <p:nvSpPr>
          <p:cNvPr id="1581" name="Google Shape;1581;p167"/>
          <p:cNvSpPr txBox="1"/>
          <p:nvPr>
            <p:ph type="title"/>
          </p:nvPr>
        </p:nvSpPr>
        <p:spPr>
          <a:xfrm>
            <a:off x="1102200" y="2214300"/>
            <a:ext cx="9987600" cy="2429700"/>
          </a:xfrm>
          <a:prstGeom prst="rect">
            <a:avLst/>
          </a:prstGeom>
        </p:spPr>
        <p:txBody>
          <a:bodyPr anchorCtr="0" anchor="b" bIns="121900" lIns="121900" spcFirstLastPara="1" rIns="121900" wrap="square" tIns="121900">
            <a:noAutofit/>
          </a:bodyPr>
          <a:lstStyle>
            <a:lvl1pPr lvl="0" rtl="0">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3">
  <p:cSld name="CUSTOM_1_1_5">
    <p:bg>
      <p:bgPr>
        <a:blipFill>
          <a:blip r:embed="rId2">
            <a:alphaModFix/>
          </a:blip>
          <a:stretch>
            <a:fillRect/>
          </a:stretch>
        </a:blipFill>
      </p:bgPr>
    </p:bg>
    <p:spTree>
      <p:nvGrpSpPr>
        <p:cNvPr id="1582" name="Shape 1582"/>
        <p:cNvGrpSpPr/>
        <p:nvPr/>
      </p:nvGrpSpPr>
      <p:grpSpPr>
        <a:xfrm>
          <a:off x="0" y="0"/>
          <a:ext cx="0" cy="0"/>
          <a:chOff x="0" y="0"/>
          <a:chExt cx="0" cy="0"/>
        </a:xfrm>
      </p:grpSpPr>
      <p:sp>
        <p:nvSpPr>
          <p:cNvPr id="1583" name="Google Shape;1583;p168"/>
          <p:cNvSpPr txBox="1"/>
          <p:nvPr>
            <p:ph type="title"/>
          </p:nvPr>
        </p:nvSpPr>
        <p:spPr>
          <a:xfrm>
            <a:off x="1102200" y="2214300"/>
            <a:ext cx="9987600" cy="2429700"/>
          </a:xfrm>
          <a:prstGeom prst="rect">
            <a:avLst/>
          </a:prstGeom>
        </p:spPr>
        <p:txBody>
          <a:bodyPr anchorCtr="0" anchor="b" bIns="121900" lIns="121900" spcFirstLastPara="1" rIns="121900" wrap="square" tIns="12190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graphics 2">
  <p:cSld name="CUSTOM_1_3">
    <p:spTree>
      <p:nvGrpSpPr>
        <p:cNvPr id="1584" name="Shape 1584"/>
        <p:cNvGrpSpPr/>
        <p:nvPr/>
      </p:nvGrpSpPr>
      <p:grpSpPr>
        <a:xfrm>
          <a:off x="0" y="0"/>
          <a:ext cx="0" cy="0"/>
          <a:chOff x="0" y="0"/>
          <a:chExt cx="0" cy="0"/>
        </a:xfrm>
      </p:grpSpPr>
      <p:sp>
        <p:nvSpPr>
          <p:cNvPr id="1585" name="Google Shape;1585;p169"/>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86" name="Google Shape;1586;p169"/>
          <p:cNvSpPr txBox="1"/>
          <p:nvPr>
            <p:ph idx="1" type="body"/>
          </p:nvPr>
        </p:nvSpPr>
        <p:spPr>
          <a:xfrm>
            <a:off x="1102267" y="2505325"/>
            <a:ext cx="4678800" cy="2361900"/>
          </a:xfrm>
          <a:prstGeom prst="rect">
            <a:avLst/>
          </a:prstGeom>
        </p:spPr>
        <p:txBody>
          <a:bodyPr anchorCtr="0" anchor="t" bIns="121900" lIns="121900" spcFirstLastPara="1" rIns="121900" wrap="square" tIns="121900">
            <a:noAutofit/>
          </a:bodyPr>
          <a:lstStyle>
            <a:lvl1pPr indent="-311150" lvl="0" marL="457200" rtl="0" algn="ctr">
              <a:spcBef>
                <a:spcPts val="800"/>
              </a:spcBef>
              <a:spcAft>
                <a:spcPts val="0"/>
              </a:spcAft>
              <a:buSzPts val="1300"/>
              <a:buFont typeface="Proxima Nova"/>
              <a:buChar char="●"/>
              <a:defRPr>
                <a:latin typeface="Proxima Nova"/>
                <a:ea typeface="Proxima Nova"/>
                <a:cs typeface="Proxima Nova"/>
                <a:sym typeface="Proxima Nova"/>
              </a:defRPr>
            </a:lvl1pPr>
            <a:lvl2pPr indent="-311150" lvl="1" marL="914400" rtl="0" algn="ctr">
              <a:spcBef>
                <a:spcPts val="0"/>
              </a:spcBef>
              <a:spcAft>
                <a:spcPts val="0"/>
              </a:spcAft>
              <a:buSzPts val="1300"/>
              <a:buFont typeface="Proxima Nova"/>
              <a:buChar char="○"/>
              <a:defRPr>
                <a:latin typeface="Proxima Nova"/>
                <a:ea typeface="Proxima Nova"/>
                <a:cs typeface="Proxima Nova"/>
                <a:sym typeface="Proxima Nova"/>
              </a:defRPr>
            </a:lvl2pPr>
            <a:lvl3pPr indent="-311150" lvl="2" marL="1371600" rtl="0" algn="ctr">
              <a:spcBef>
                <a:spcPts val="0"/>
              </a:spcBef>
              <a:spcAft>
                <a:spcPts val="0"/>
              </a:spcAft>
              <a:buSzPts val="1300"/>
              <a:buFont typeface="Proxima Nova"/>
              <a:buChar char="■"/>
              <a:defRPr>
                <a:latin typeface="Proxima Nova"/>
                <a:ea typeface="Proxima Nova"/>
                <a:cs typeface="Proxima Nova"/>
                <a:sym typeface="Proxima Nova"/>
              </a:defRPr>
            </a:lvl3pPr>
            <a:lvl4pPr indent="-311150" lvl="3" marL="1828800" rtl="0" algn="ctr">
              <a:spcBef>
                <a:spcPts val="0"/>
              </a:spcBef>
              <a:spcAft>
                <a:spcPts val="0"/>
              </a:spcAft>
              <a:buSzPts val="1300"/>
              <a:buFont typeface="Proxima Nova"/>
              <a:buChar char="●"/>
              <a:defRPr>
                <a:latin typeface="Proxima Nova"/>
                <a:ea typeface="Proxima Nova"/>
                <a:cs typeface="Proxima Nova"/>
                <a:sym typeface="Proxima Nova"/>
              </a:defRPr>
            </a:lvl4pPr>
            <a:lvl5pPr indent="-311150" lvl="4" marL="2286000" rtl="0" algn="ctr">
              <a:spcBef>
                <a:spcPts val="0"/>
              </a:spcBef>
              <a:spcAft>
                <a:spcPts val="0"/>
              </a:spcAft>
              <a:buSzPts val="1300"/>
              <a:buFont typeface="Proxima Nova"/>
              <a:buChar char="○"/>
              <a:defRPr>
                <a:latin typeface="Proxima Nova"/>
                <a:ea typeface="Proxima Nova"/>
                <a:cs typeface="Proxima Nova"/>
                <a:sym typeface="Proxima Nova"/>
              </a:defRPr>
            </a:lvl5pPr>
            <a:lvl6pPr indent="-311150" lvl="5" marL="2743200" rtl="0" algn="ctr">
              <a:spcBef>
                <a:spcPts val="0"/>
              </a:spcBef>
              <a:spcAft>
                <a:spcPts val="0"/>
              </a:spcAft>
              <a:buSzPts val="1300"/>
              <a:buFont typeface="Proxima Nova"/>
              <a:buChar char="■"/>
              <a:defRPr>
                <a:latin typeface="Proxima Nova"/>
                <a:ea typeface="Proxima Nova"/>
                <a:cs typeface="Proxima Nova"/>
                <a:sym typeface="Proxima Nova"/>
              </a:defRPr>
            </a:lvl6pPr>
            <a:lvl7pPr indent="-311150" lvl="6" marL="3200400" rtl="0" algn="ctr">
              <a:spcBef>
                <a:spcPts val="0"/>
              </a:spcBef>
              <a:spcAft>
                <a:spcPts val="0"/>
              </a:spcAft>
              <a:buSzPts val="1300"/>
              <a:buFont typeface="Proxima Nova"/>
              <a:buChar char="●"/>
              <a:defRPr>
                <a:latin typeface="Proxima Nova"/>
                <a:ea typeface="Proxima Nova"/>
                <a:cs typeface="Proxima Nova"/>
                <a:sym typeface="Proxima Nova"/>
              </a:defRPr>
            </a:lvl7pPr>
            <a:lvl8pPr indent="-311150" lvl="7" marL="3657600" rtl="0" algn="ctr">
              <a:spcBef>
                <a:spcPts val="0"/>
              </a:spcBef>
              <a:spcAft>
                <a:spcPts val="0"/>
              </a:spcAft>
              <a:buSzPts val="1300"/>
              <a:buFont typeface="Proxima Nova"/>
              <a:buChar char="○"/>
              <a:defRPr>
                <a:latin typeface="Proxima Nova"/>
                <a:ea typeface="Proxima Nova"/>
                <a:cs typeface="Proxima Nova"/>
                <a:sym typeface="Proxima Nova"/>
              </a:defRPr>
            </a:lvl8pPr>
            <a:lvl9pPr indent="-311150" lvl="8" marL="4114800" rtl="0" algn="ctr">
              <a:spcBef>
                <a:spcPts val="0"/>
              </a:spcBef>
              <a:spcAft>
                <a:spcPts val="0"/>
              </a:spcAft>
              <a:buSzPts val="1300"/>
              <a:buFont typeface="Proxima Nova"/>
              <a:buChar char="■"/>
              <a:defRPr>
                <a:latin typeface="Proxima Nova"/>
                <a:ea typeface="Proxima Nova"/>
                <a:cs typeface="Proxima Nova"/>
                <a:sym typeface="Proxima Nova"/>
              </a:defRPr>
            </a:lvl9pPr>
          </a:lstStyle>
          <a:p/>
        </p:txBody>
      </p:sp>
      <p:sp>
        <p:nvSpPr>
          <p:cNvPr id="1587" name="Google Shape;1587;p169"/>
          <p:cNvSpPr txBox="1"/>
          <p:nvPr>
            <p:ph idx="2" type="body"/>
          </p:nvPr>
        </p:nvSpPr>
        <p:spPr>
          <a:xfrm>
            <a:off x="6411000" y="2505325"/>
            <a:ext cx="4678800" cy="2361900"/>
          </a:xfrm>
          <a:prstGeom prst="rect">
            <a:avLst/>
          </a:prstGeom>
        </p:spPr>
        <p:txBody>
          <a:bodyPr anchorCtr="0" anchor="t" bIns="121900" lIns="121900" spcFirstLastPara="1" rIns="121900" wrap="square" tIns="121900">
            <a:noAutofit/>
          </a:bodyPr>
          <a:lstStyle>
            <a:lvl1pPr indent="-311150" lvl="0" marL="457200" rtl="0" algn="ctr">
              <a:spcBef>
                <a:spcPts val="800"/>
              </a:spcBef>
              <a:spcAft>
                <a:spcPts val="0"/>
              </a:spcAft>
              <a:buSzPts val="1300"/>
              <a:buFont typeface="Proxima Nova"/>
              <a:buChar char="●"/>
              <a:defRPr>
                <a:latin typeface="Proxima Nova"/>
                <a:ea typeface="Proxima Nova"/>
                <a:cs typeface="Proxima Nova"/>
                <a:sym typeface="Proxima Nova"/>
              </a:defRPr>
            </a:lvl1pPr>
            <a:lvl2pPr indent="-311150" lvl="1" marL="914400" rtl="0" algn="ctr">
              <a:spcBef>
                <a:spcPts val="0"/>
              </a:spcBef>
              <a:spcAft>
                <a:spcPts val="0"/>
              </a:spcAft>
              <a:buSzPts val="1300"/>
              <a:buFont typeface="Proxima Nova"/>
              <a:buChar char="○"/>
              <a:defRPr>
                <a:latin typeface="Proxima Nova"/>
                <a:ea typeface="Proxima Nova"/>
                <a:cs typeface="Proxima Nova"/>
                <a:sym typeface="Proxima Nova"/>
              </a:defRPr>
            </a:lvl2pPr>
            <a:lvl3pPr indent="-311150" lvl="2" marL="1371600" rtl="0" algn="ctr">
              <a:spcBef>
                <a:spcPts val="0"/>
              </a:spcBef>
              <a:spcAft>
                <a:spcPts val="0"/>
              </a:spcAft>
              <a:buSzPts val="1300"/>
              <a:buFont typeface="Proxima Nova"/>
              <a:buChar char="■"/>
              <a:defRPr>
                <a:latin typeface="Proxima Nova"/>
                <a:ea typeface="Proxima Nova"/>
                <a:cs typeface="Proxima Nova"/>
                <a:sym typeface="Proxima Nova"/>
              </a:defRPr>
            </a:lvl3pPr>
            <a:lvl4pPr indent="-311150" lvl="3" marL="1828800" rtl="0" algn="ctr">
              <a:spcBef>
                <a:spcPts val="0"/>
              </a:spcBef>
              <a:spcAft>
                <a:spcPts val="0"/>
              </a:spcAft>
              <a:buSzPts val="1300"/>
              <a:buFont typeface="Proxima Nova"/>
              <a:buChar char="●"/>
              <a:defRPr>
                <a:latin typeface="Proxima Nova"/>
                <a:ea typeface="Proxima Nova"/>
                <a:cs typeface="Proxima Nova"/>
                <a:sym typeface="Proxima Nova"/>
              </a:defRPr>
            </a:lvl4pPr>
            <a:lvl5pPr indent="-311150" lvl="4" marL="2286000" rtl="0" algn="ctr">
              <a:spcBef>
                <a:spcPts val="0"/>
              </a:spcBef>
              <a:spcAft>
                <a:spcPts val="0"/>
              </a:spcAft>
              <a:buSzPts val="1300"/>
              <a:buFont typeface="Proxima Nova"/>
              <a:buChar char="○"/>
              <a:defRPr>
                <a:latin typeface="Proxima Nova"/>
                <a:ea typeface="Proxima Nova"/>
                <a:cs typeface="Proxima Nova"/>
                <a:sym typeface="Proxima Nova"/>
              </a:defRPr>
            </a:lvl5pPr>
            <a:lvl6pPr indent="-311150" lvl="5" marL="2743200" rtl="0" algn="ctr">
              <a:spcBef>
                <a:spcPts val="0"/>
              </a:spcBef>
              <a:spcAft>
                <a:spcPts val="0"/>
              </a:spcAft>
              <a:buSzPts val="1300"/>
              <a:buFont typeface="Proxima Nova"/>
              <a:buChar char="■"/>
              <a:defRPr>
                <a:latin typeface="Proxima Nova"/>
                <a:ea typeface="Proxima Nova"/>
                <a:cs typeface="Proxima Nova"/>
                <a:sym typeface="Proxima Nova"/>
              </a:defRPr>
            </a:lvl6pPr>
            <a:lvl7pPr indent="-311150" lvl="6" marL="3200400" rtl="0" algn="ctr">
              <a:spcBef>
                <a:spcPts val="0"/>
              </a:spcBef>
              <a:spcAft>
                <a:spcPts val="0"/>
              </a:spcAft>
              <a:buSzPts val="1300"/>
              <a:buFont typeface="Proxima Nova"/>
              <a:buChar char="●"/>
              <a:defRPr>
                <a:latin typeface="Proxima Nova"/>
                <a:ea typeface="Proxima Nova"/>
                <a:cs typeface="Proxima Nova"/>
                <a:sym typeface="Proxima Nova"/>
              </a:defRPr>
            </a:lvl7pPr>
            <a:lvl8pPr indent="-311150" lvl="7" marL="3657600" rtl="0" algn="ctr">
              <a:spcBef>
                <a:spcPts val="0"/>
              </a:spcBef>
              <a:spcAft>
                <a:spcPts val="0"/>
              </a:spcAft>
              <a:buSzPts val="1300"/>
              <a:buFont typeface="Proxima Nova"/>
              <a:buChar char="○"/>
              <a:defRPr>
                <a:latin typeface="Proxima Nova"/>
                <a:ea typeface="Proxima Nova"/>
                <a:cs typeface="Proxima Nova"/>
                <a:sym typeface="Proxima Nova"/>
              </a:defRPr>
            </a:lvl8pPr>
            <a:lvl9pPr indent="-311150" lvl="8" marL="4114800" rtl="0" algn="ctr">
              <a:spcBef>
                <a:spcPts val="0"/>
              </a:spcBef>
              <a:spcAft>
                <a:spcPts val="0"/>
              </a:spcAft>
              <a:buSzPts val="1300"/>
              <a:buFont typeface="Proxima Nova"/>
              <a:buChar char="■"/>
              <a:defRPr>
                <a:latin typeface="Proxima Nova"/>
                <a:ea typeface="Proxima Nova"/>
                <a:cs typeface="Proxima Nova"/>
                <a:sym typeface="Proxima Nova"/>
              </a:defRPr>
            </a:lvl9pPr>
          </a:lstStyle>
          <a:p/>
        </p:txBody>
      </p:sp>
      <p:cxnSp>
        <p:nvCxnSpPr>
          <p:cNvPr id="1588" name="Google Shape;1588;p169"/>
          <p:cNvCxnSpPr/>
          <p:nvPr/>
        </p:nvCxnSpPr>
        <p:spPr>
          <a:xfrm>
            <a:off x="6411000" y="5221200"/>
            <a:ext cx="4678800" cy="0"/>
          </a:xfrm>
          <a:prstGeom prst="straightConnector1">
            <a:avLst/>
          </a:prstGeom>
          <a:noFill/>
          <a:ln cap="flat" cmpd="sng" w="9525">
            <a:solidFill>
              <a:schemeClr val="lt2"/>
            </a:solidFill>
            <a:prstDash val="solid"/>
            <a:round/>
            <a:headEnd len="med" w="med" type="none"/>
            <a:tailEnd len="med" w="med" type="none"/>
          </a:ln>
        </p:spPr>
      </p:cxnSp>
      <p:cxnSp>
        <p:nvCxnSpPr>
          <p:cNvPr id="1589" name="Google Shape;1589;p169"/>
          <p:cNvCxnSpPr/>
          <p:nvPr/>
        </p:nvCxnSpPr>
        <p:spPr>
          <a:xfrm>
            <a:off x="1102267" y="5221200"/>
            <a:ext cx="4678800" cy="0"/>
          </a:xfrm>
          <a:prstGeom prst="straightConnector1">
            <a:avLst/>
          </a:prstGeom>
          <a:noFill/>
          <a:ln cap="flat" cmpd="sng" w="9525">
            <a:solidFill>
              <a:schemeClr val="lt2"/>
            </a:solidFill>
            <a:prstDash val="solid"/>
            <a:round/>
            <a:headEnd len="med" w="med" type="none"/>
            <a:tailEnd len="med" w="med" type="none"/>
          </a:ln>
        </p:spPr>
      </p:cxnSp>
      <p:sp>
        <p:nvSpPr>
          <p:cNvPr id="1590" name="Google Shape;1590;p169"/>
          <p:cNvSpPr txBox="1"/>
          <p:nvPr>
            <p:ph idx="3" type="subTitle"/>
          </p:nvPr>
        </p:nvSpPr>
        <p:spPr>
          <a:xfrm>
            <a:off x="1102367" y="5246258"/>
            <a:ext cx="4678800" cy="7167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sz="1300">
                <a:latin typeface="Proxima Nova"/>
                <a:ea typeface="Proxima Nova"/>
                <a:cs typeface="Proxima Nova"/>
                <a:sym typeface="Proxima Nova"/>
              </a:defRPr>
            </a:lvl1pPr>
            <a:lvl2pPr lvl="1" rtl="0">
              <a:lnSpc>
                <a:spcPct val="100000"/>
              </a:lnSpc>
              <a:spcBef>
                <a:spcPts val="0"/>
              </a:spcBef>
              <a:spcAft>
                <a:spcPts val="0"/>
              </a:spcAft>
              <a:buNone/>
              <a:defRPr sz="1300">
                <a:latin typeface="Proxima Nova"/>
                <a:ea typeface="Proxima Nova"/>
                <a:cs typeface="Proxima Nova"/>
                <a:sym typeface="Proxima Nova"/>
              </a:defRPr>
            </a:lvl2pPr>
            <a:lvl3pPr lvl="2" rtl="0">
              <a:lnSpc>
                <a:spcPct val="100000"/>
              </a:lnSpc>
              <a:spcBef>
                <a:spcPts val="0"/>
              </a:spcBef>
              <a:spcAft>
                <a:spcPts val="0"/>
              </a:spcAft>
              <a:buNone/>
              <a:defRPr sz="1300">
                <a:latin typeface="Proxima Nova"/>
                <a:ea typeface="Proxima Nova"/>
                <a:cs typeface="Proxima Nova"/>
                <a:sym typeface="Proxima Nova"/>
              </a:defRPr>
            </a:lvl3pPr>
            <a:lvl4pPr lvl="3" rtl="0">
              <a:lnSpc>
                <a:spcPct val="100000"/>
              </a:lnSpc>
              <a:spcBef>
                <a:spcPts val="0"/>
              </a:spcBef>
              <a:spcAft>
                <a:spcPts val="0"/>
              </a:spcAft>
              <a:buNone/>
              <a:defRPr sz="1300">
                <a:latin typeface="Proxima Nova"/>
                <a:ea typeface="Proxima Nova"/>
                <a:cs typeface="Proxima Nova"/>
                <a:sym typeface="Proxima Nova"/>
              </a:defRPr>
            </a:lvl4pPr>
            <a:lvl5pPr lvl="4" rtl="0">
              <a:lnSpc>
                <a:spcPct val="100000"/>
              </a:lnSpc>
              <a:spcBef>
                <a:spcPts val="0"/>
              </a:spcBef>
              <a:spcAft>
                <a:spcPts val="0"/>
              </a:spcAft>
              <a:buNone/>
              <a:defRPr sz="1300">
                <a:latin typeface="Proxima Nova"/>
                <a:ea typeface="Proxima Nova"/>
                <a:cs typeface="Proxima Nova"/>
                <a:sym typeface="Proxima Nova"/>
              </a:defRPr>
            </a:lvl5pPr>
            <a:lvl6pPr lvl="5" rtl="0">
              <a:lnSpc>
                <a:spcPct val="100000"/>
              </a:lnSpc>
              <a:spcBef>
                <a:spcPts val="0"/>
              </a:spcBef>
              <a:spcAft>
                <a:spcPts val="0"/>
              </a:spcAft>
              <a:buNone/>
              <a:defRPr sz="1300">
                <a:latin typeface="Proxima Nova"/>
                <a:ea typeface="Proxima Nova"/>
                <a:cs typeface="Proxima Nova"/>
                <a:sym typeface="Proxima Nova"/>
              </a:defRPr>
            </a:lvl6pPr>
            <a:lvl7pPr lvl="6" rtl="0">
              <a:lnSpc>
                <a:spcPct val="100000"/>
              </a:lnSpc>
              <a:spcBef>
                <a:spcPts val="0"/>
              </a:spcBef>
              <a:spcAft>
                <a:spcPts val="0"/>
              </a:spcAft>
              <a:buNone/>
              <a:defRPr sz="1300">
                <a:latin typeface="Proxima Nova"/>
                <a:ea typeface="Proxima Nova"/>
                <a:cs typeface="Proxima Nova"/>
                <a:sym typeface="Proxima Nova"/>
              </a:defRPr>
            </a:lvl7pPr>
            <a:lvl8pPr lvl="7" rtl="0">
              <a:lnSpc>
                <a:spcPct val="100000"/>
              </a:lnSpc>
              <a:spcBef>
                <a:spcPts val="0"/>
              </a:spcBef>
              <a:spcAft>
                <a:spcPts val="0"/>
              </a:spcAft>
              <a:buNone/>
              <a:defRPr sz="1300">
                <a:latin typeface="Proxima Nova"/>
                <a:ea typeface="Proxima Nova"/>
                <a:cs typeface="Proxima Nova"/>
                <a:sym typeface="Proxima Nova"/>
              </a:defRPr>
            </a:lvl8pPr>
            <a:lvl9pPr lvl="8" rtl="0">
              <a:lnSpc>
                <a:spcPct val="100000"/>
              </a:lnSpc>
              <a:spcBef>
                <a:spcPts val="0"/>
              </a:spcBef>
              <a:spcAft>
                <a:spcPts val="0"/>
              </a:spcAft>
              <a:buNone/>
              <a:defRPr sz="1300">
                <a:latin typeface="Proxima Nova"/>
                <a:ea typeface="Proxima Nova"/>
                <a:cs typeface="Proxima Nova"/>
                <a:sym typeface="Proxima Nova"/>
              </a:defRPr>
            </a:lvl9pPr>
          </a:lstStyle>
          <a:p/>
        </p:txBody>
      </p:sp>
      <p:sp>
        <p:nvSpPr>
          <p:cNvPr id="1591" name="Google Shape;1591;p169"/>
          <p:cNvSpPr txBox="1"/>
          <p:nvPr>
            <p:ph idx="4" type="subTitle"/>
          </p:nvPr>
        </p:nvSpPr>
        <p:spPr>
          <a:xfrm>
            <a:off x="6411000" y="5246258"/>
            <a:ext cx="4678800" cy="7167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sz="1300">
                <a:latin typeface="Proxima Nova"/>
                <a:ea typeface="Proxima Nova"/>
                <a:cs typeface="Proxima Nova"/>
                <a:sym typeface="Proxima Nova"/>
              </a:defRPr>
            </a:lvl1pPr>
            <a:lvl2pPr lvl="1" rtl="0">
              <a:lnSpc>
                <a:spcPct val="100000"/>
              </a:lnSpc>
              <a:spcBef>
                <a:spcPts val="0"/>
              </a:spcBef>
              <a:spcAft>
                <a:spcPts val="0"/>
              </a:spcAft>
              <a:buNone/>
              <a:defRPr sz="1300">
                <a:latin typeface="Proxima Nova"/>
                <a:ea typeface="Proxima Nova"/>
                <a:cs typeface="Proxima Nova"/>
                <a:sym typeface="Proxima Nova"/>
              </a:defRPr>
            </a:lvl2pPr>
            <a:lvl3pPr lvl="2" rtl="0">
              <a:lnSpc>
                <a:spcPct val="100000"/>
              </a:lnSpc>
              <a:spcBef>
                <a:spcPts val="0"/>
              </a:spcBef>
              <a:spcAft>
                <a:spcPts val="0"/>
              </a:spcAft>
              <a:buNone/>
              <a:defRPr sz="1300">
                <a:latin typeface="Proxima Nova"/>
                <a:ea typeface="Proxima Nova"/>
                <a:cs typeface="Proxima Nova"/>
                <a:sym typeface="Proxima Nova"/>
              </a:defRPr>
            </a:lvl3pPr>
            <a:lvl4pPr lvl="3" rtl="0">
              <a:lnSpc>
                <a:spcPct val="100000"/>
              </a:lnSpc>
              <a:spcBef>
                <a:spcPts val="0"/>
              </a:spcBef>
              <a:spcAft>
                <a:spcPts val="0"/>
              </a:spcAft>
              <a:buNone/>
              <a:defRPr sz="1300">
                <a:latin typeface="Proxima Nova"/>
                <a:ea typeface="Proxima Nova"/>
                <a:cs typeface="Proxima Nova"/>
                <a:sym typeface="Proxima Nova"/>
              </a:defRPr>
            </a:lvl4pPr>
            <a:lvl5pPr lvl="4" rtl="0">
              <a:lnSpc>
                <a:spcPct val="100000"/>
              </a:lnSpc>
              <a:spcBef>
                <a:spcPts val="0"/>
              </a:spcBef>
              <a:spcAft>
                <a:spcPts val="0"/>
              </a:spcAft>
              <a:buNone/>
              <a:defRPr sz="1300">
                <a:latin typeface="Proxima Nova"/>
                <a:ea typeface="Proxima Nova"/>
                <a:cs typeface="Proxima Nova"/>
                <a:sym typeface="Proxima Nova"/>
              </a:defRPr>
            </a:lvl5pPr>
            <a:lvl6pPr lvl="5" rtl="0">
              <a:lnSpc>
                <a:spcPct val="100000"/>
              </a:lnSpc>
              <a:spcBef>
                <a:spcPts val="0"/>
              </a:spcBef>
              <a:spcAft>
                <a:spcPts val="0"/>
              </a:spcAft>
              <a:buNone/>
              <a:defRPr sz="1300">
                <a:latin typeface="Proxima Nova"/>
                <a:ea typeface="Proxima Nova"/>
                <a:cs typeface="Proxima Nova"/>
                <a:sym typeface="Proxima Nova"/>
              </a:defRPr>
            </a:lvl6pPr>
            <a:lvl7pPr lvl="6" rtl="0">
              <a:lnSpc>
                <a:spcPct val="100000"/>
              </a:lnSpc>
              <a:spcBef>
                <a:spcPts val="0"/>
              </a:spcBef>
              <a:spcAft>
                <a:spcPts val="0"/>
              </a:spcAft>
              <a:buNone/>
              <a:defRPr sz="1300">
                <a:latin typeface="Proxima Nova"/>
                <a:ea typeface="Proxima Nova"/>
                <a:cs typeface="Proxima Nova"/>
                <a:sym typeface="Proxima Nova"/>
              </a:defRPr>
            </a:lvl7pPr>
            <a:lvl8pPr lvl="7" rtl="0">
              <a:lnSpc>
                <a:spcPct val="100000"/>
              </a:lnSpc>
              <a:spcBef>
                <a:spcPts val="0"/>
              </a:spcBef>
              <a:spcAft>
                <a:spcPts val="0"/>
              </a:spcAft>
              <a:buNone/>
              <a:defRPr sz="1300">
                <a:latin typeface="Proxima Nova"/>
                <a:ea typeface="Proxima Nova"/>
                <a:cs typeface="Proxima Nova"/>
                <a:sym typeface="Proxima Nova"/>
              </a:defRPr>
            </a:lvl8pPr>
            <a:lvl9pPr lvl="8" rtl="0">
              <a:lnSpc>
                <a:spcPct val="100000"/>
              </a:lnSpc>
              <a:spcBef>
                <a:spcPts val="0"/>
              </a:spcBef>
              <a:spcAft>
                <a:spcPts val="0"/>
              </a:spcAft>
              <a:buNone/>
              <a:defRPr sz="1300">
                <a:latin typeface="Proxima Nova"/>
                <a:ea typeface="Proxima Nova"/>
                <a:cs typeface="Proxima Nova"/>
                <a:sym typeface="Proxima Nova"/>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title, quotes, graphics 1">
  <p:cSld name="CUSTOM_1_1_6">
    <p:bg>
      <p:bgPr>
        <a:blipFill>
          <a:blip r:embed="rId2">
            <a:alphaModFix/>
          </a:blip>
          <a:stretch>
            <a:fillRect/>
          </a:stretch>
        </a:blipFill>
      </p:bgPr>
    </p:bg>
    <p:spTree>
      <p:nvGrpSpPr>
        <p:cNvPr id="1592" name="Shape 1592"/>
        <p:cNvGrpSpPr/>
        <p:nvPr/>
      </p:nvGrpSpPr>
      <p:grpSpPr>
        <a:xfrm>
          <a:off x="0" y="0"/>
          <a:ext cx="0" cy="0"/>
          <a:chOff x="0" y="0"/>
          <a:chExt cx="0" cy="0"/>
        </a:xfrm>
      </p:grpSpPr>
      <p:sp>
        <p:nvSpPr>
          <p:cNvPr id="1593" name="Google Shape;1593;p170"/>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94" name="Google Shape;1594;p170"/>
          <p:cNvSpPr txBox="1"/>
          <p:nvPr>
            <p:ph idx="1" type="body"/>
          </p:nvPr>
        </p:nvSpPr>
        <p:spPr>
          <a:xfrm>
            <a:off x="990667" y="3284765"/>
            <a:ext cx="3150000" cy="1732800"/>
          </a:xfrm>
          <a:prstGeom prst="rect">
            <a:avLst/>
          </a:prstGeom>
        </p:spPr>
        <p:txBody>
          <a:bodyPr anchorCtr="0" anchor="t" bIns="121900" lIns="121900" spcFirstLastPara="1" rIns="121900" wrap="square" tIns="121900">
            <a:noAutofit/>
          </a:bodyPr>
          <a:lstStyle>
            <a:lvl1pPr indent="-349250" lvl="0" marL="457200" rtl="0" algn="ctr">
              <a:spcBef>
                <a:spcPts val="800"/>
              </a:spcBef>
              <a:spcAft>
                <a:spcPts val="0"/>
              </a:spcAft>
              <a:buSzPts val="19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cxnSp>
        <p:nvCxnSpPr>
          <p:cNvPr id="1595" name="Google Shape;1595;p170"/>
          <p:cNvCxnSpPr/>
          <p:nvPr/>
        </p:nvCxnSpPr>
        <p:spPr>
          <a:xfrm>
            <a:off x="990667" y="5221200"/>
            <a:ext cx="3161100" cy="0"/>
          </a:xfrm>
          <a:prstGeom prst="straightConnector1">
            <a:avLst/>
          </a:prstGeom>
          <a:noFill/>
          <a:ln cap="flat" cmpd="sng" w="9525">
            <a:solidFill>
              <a:schemeClr val="lt2"/>
            </a:solidFill>
            <a:prstDash val="solid"/>
            <a:round/>
            <a:headEnd len="med" w="med" type="none"/>
            <a:tailEnd len="med" w="med" type="none"/>
          </a:ln>
        </p:spPr>
      </p:cxnSp>
      <p:sp>
        <p:nvSpPr>
          <p:cNvPr id="1596" name="Google Shape;1596;p170"/>
          <p:cNvSpPr txBox="1"/>
          <p:nvPr>
            <p:ph idx="2" type="subTitle"/>
          </p:nvPr>
        </p:nvSpPr>
        <p:spPr>
          <a:xfrm>
            <a:off x="990567" y="5246250"/>
            <a:ext cx="3150000" cy="7167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sz="1300"/>
            </a:lvl1pPr>
            <a:lvl2pPr lvl="1" rtl="0">
              <a:lnSpc>
                <a:spcPct val="100000"/>
              </a:lnSpc>
              <a:spcBef>
                <a:spcPts val="0"/>
              </a:spcBef>
              <a:spcAft>
                <a:spcPts val="0"/>
              </a:spcAft>
              <a:buNone/>
              <a:defRPr sz="1300"/>
            </a:lvl2pPr>
            <a:lvl3pPr lvl="2" rtl="0">
              <a:lnSpc>
                <a:spcPct val="100000"/>
              </a:lnSpc>
              <a:spcBef>
                <a:spcPts val="0"/>
              </a:spcBef>
              <a:spcAft>
                <a:spcPts val="0"/>
              </a:spcAft>
              <a:buNone/>
              <a:defRPr sz="1300"/>
            </a:lvl3pPr>
            <a:lvl4pPr lvl="3" rtl="0">
              <a:lnSpc>
                <a:spcPct val="100000"/>
              </a:lnSpc>
              <a:spcBef>
                <a:spcPts val="0"/>
              </a:spcBef>
              <a:spcAft>
                <a:spcPts val="0"/>
              </a:spcAft>
              <a:buNone/>
              <a:defRPr sz="1300"/>
            </a:lvl4pPr>
            <a:lvl5pPr lvl="4" rtl="0">
              <a:lnSpc>
                <a:spcPct val="100000"/>
              </a:lnSpc>
              <a:spcBef>
                <a:spcPts val="0"/>
              </a:spcBef>
              <a:spcAft>
                <a:spcPts val="0"/>
              </a:spcAft>
              <a:buNone/>
              <a:defRPr sz="1300"/>
            </a:lvl5pPr>
            <a:lvl6pPr lvl="5" rtl="0">
              <a:lnSpc>
                <a:spcPct val="100000"/>
              </a:lnSpc>
              <a:spcBef>
                <a:spcPts val="0"/>
              </a:spcBef>
              <a:spcAft>
                <a:spcPts val="0"/>
              </a:spcAft>
              <a:buNone/>
              <a:defRPr sz="1300"/>
            </a:lvl6pPr>
            <a:lvl7pPr lvl="6" rtl="0">
              <a:lnSpc>
                <a:spcPct val="100000"/>
              </a:lnSpc>
              <a:spcBef>
                <a:spcPts val="0"/>
              </a:spcBef>
              <a:spcAft>
                <a:spcPts val="0"/>
              </a:spcAft>
              <a:buNone/>
              <a:defRPr sz="1300"/>
            </a:lvl7pPr>
            <a:lvl8pPr lvl="7" rtl="0">
              <a:lnSpc>
                <a:spcPct val="100000"/>
              </a:lnSpc>
              <a:spcBef>
                <a:spcPts val="0"/>
              </a:spcBef>
              <a:spcAft>
                <a:spcPts val="0"/>
              </a:spcAft>
              <a:buNone/>
              <a:defRPr sz="1300"/>
            </a:lvl8pPr>
            <a:lvl9pPr lvl="8" rtl="0">
              <a:lnSpc>
                <a:spcPct val="100000"/>
              </a:lnSpc>
              <a:spcBef>
                <a:spcPts val="0"/>
              </a:spcBef>
              <a:spcAft>
                <a:spcPts val="0"/>
              </a:spcAft>
              <a:buNone/>
              <a:defRPr sz="1300"/>
            </a:lvl9pPr>
          </a:lstStyle>
          <a:p/>
        </p:txBody>
      </p:sp>
      <p:sp>
        <p:nvSpPr>
          <p:cNvPr id="1597" name="Google Shape;1597;p170"/>
          <p:cNvSpPr txBox="1"/>
          <p:nvPr>
            <p:ph idx="3" type="body"/>
          </p:nvPr>
        </p:nvSpPr>
        <p:spPr>
          <a:xfrm>
            <a:off x="4521000" y="3284764"/>
            <a:ext cx="3150000" cy="1732800"/>
          </a:xfrm>
          <a:prstGeom prst="rect">
            <a:avLst/>
          </a:prstGeom>
        </p:spPr>
        <p:txBody>
          <a:bodyPr anchorCtr="0" anchor="t" bIns="121900" lIns="121900" spcFirstLastPara="1" rIns="121900" wrap="square" tIns="121900">
            <a:noAutofit/>
          </a:bodyPr>
          <a:lstStyle>
            <a:lvl1pPr indent="-349250" lvl="0" marL="457200" rtl="0" algn="ctr">
              <a:spcBef>
                <a:spcPts val="800"/>
              </a:spcBef>
              <a:spcAft>
                <a:spcPts val="0"/>
              </a:spcAft>
              <a:buSzPts val="19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cxnSp>
        <p:nvCxnSpPr>
          <p:cNvPr id="1598" name="Google Shape;1598;p170"/>
          <p:cNvCxnSpPr/>
          <p:nvPr/>
        </p:nvCxnSpPr>
        <p:spPr>
          <a:xfrm>
            <a:off x="4515400" y="5221200"/>
            <a:ext cx="3161100" cy="0"/>
          </a:xfrm>
          <a:prstGeom prst="straightConnector1">
            <a:avLst/>
          </a:prstGeom>
          <a:noFill/>
          <a:ln cap="flat" cmpd="sng" w="9525">
            <a:solidFill>
              <a:schemeClr val="lt2"/>
            </a:solidFill>
            <a:prstDash val="solid"/>
            <a:round/>
            <a:headEnd len="med" w="med" type="none"/>
            <a:tailEnd len="med" w="med" type="none"/>
          </a:ln>
        </p:spPr>
      </p:cxnSp>
      <p:sp>
        <p:nvSpPr>
          <p:cNvPr id="1599" name="Google Shape;1599;p170"/>
          <p:cNvSpPr txBox="1"/>
          <p:nvPr>
            <p:ph idx="4" type="subTitle"/>
          </p:nvPr>
        </p:nvSpPr>
        <p:spPr>
          <a:xfrm>
            <a:off x="4521000" y="5246250"/>
            <a:ext cx="3150000" cy="7167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sz="1300"/>
            </a:lvl1pPr>
            <a:lvl2pPr lvl="1" rtl="0">
              <a:lnSpc>
                <a:spcPct val="100000"/>
              </a:lnSpc>
              <a:spcBef>
                <a:spcPts val="0"/>
              </a:spcBef>
              <a:spcAft>
                <a:spcPts val="0"/>
              </a:spcAft>
              <a:buNone/>
              <a:defRPr sz="1300"/>
            </a:lvl2pPr>
            <a:lvl3pPr lvl="2" rtl="0">
              <a:lnSpc>
                <a:spcPct val="100000"/>
              </a:lnSpc>
              <a:spcBef>
                <a:spcPts val="0"/>
              </a:spcBef>
              <a:spcAft>
                <a:spcPts val="0"/>
              </a:spcAft>
              <a:buNone/>
              <a:defRPr sz="1300"/>
            </a:lvl3pPr>
            <a:lvl4pPr lvl="3" rtl="0">
              <a:lnSpc>
                <a:spcPct val="100000"/>
              </a:lnSpc>
              <a:spcBef>
                <a:spcPts val="0"/>
              </a:spcBef>
              <a:spcAft>
                <a:spcPts val="0"/>
              </a:spcAft>
              <a:buNone/>
              <a:defRPr sz="1300"/>
            </a:lvl4pPr>
            <a:lvl5pPr lvl="4" rtl="0">
              <a:lnSpc>
                <a:spcPct val="100000"/>
              </a:lnSpc>
              <a:spcBef>
                <a:spcPts val="0"/>
              </a:spcBef>
              <a:spcAft>
                <a:spcPts val="0"/>
              </a:spcAft>
              <a:buNone/>
              <a:defRPr sz="1300"/>
            </a:lvl5pPr>
            <a:lvl6pPr lvl="5" rtl="0">
              <a:lnSpc>
                <a:spcPct val="100000"/>
              </a:lnSpc>
              <a:spcBef>
                <a:spcPts val="0"/>
              </a:spcBef>
              <a:spcAft>
                <a:spcPts val="0"/>
              </a:spcAft>
              <a:buNone/>
              <a:defRPr sz="1300"/>
            </a:lvl6pPr>
            <a:lvl7pPr lvl="6" rtl="0">
              <a:lnSpc>
                <a:spcPct val="100000"/>
              </a:lnSpc>
              <a:spcBef>
                <a:spcPts val="0"/>
              </a:spcBef>
              <a:spcAft>
                <a:spcPts val="0"/>
              </a:spcAft>
              <a:buNone/>
              <a:defRPr sz="1300"/>
            </a:lvl7pPr>
            <a:lvl8pPr lvl="7" rtl="0">
              <a:lnSpc>
                <a:spcPct val="100000"/>
              </a:lnSpc>
              <a:spcBef>
                <a:spcPts val="0"/>
              </a:spcBef>
              <a:spcAft>
                <a:spcPts val="0"/>
              </a:spcAft>
              <a:buNone/>
              <a:defRPr sz="1300"/>
            </a:lvl8pPr>
            <a:lvl9pPr lvl="8" rtl="0">
              <a:lnSpc>
                <a:spcPct val="100000"/>
              </a:lnSpc>
              <a:spcBef>
                <a:spcPts val="0"/>
              </a:spcBef>
              <a:spcAft>
                <a:spcPts val="0"/>
              </a:spcAft>
              <a:buNone/>
              <a:defRPr sz="1300"/>
            </a:lvl9pPr>
          </a:lstStyle>
          <a:p/>
        </p:txBody>
      </p:sp>
      <p:sp>
        <p:nvSpPr>
          <p:cNvPr id="1600" name="Google Shape;1600;p170"/>
          <p:cNvSpPr txBox="1"/>
          <p:nvPr>
            <p:ph idx="5" type="body"/>
          </p:nvPr>
        </p:nvSpPr>
        <p:spPr>
          <a:xfrm>
            <a:off x="8045733" y="3284765"/>
            <a:ext cx="3150000" cy="1732800"/>
          </a:xfrm>
          <a:prstGeom prst="rect">
            <a:avLst/>
          </a:prstGeom>
        </p:spPr>
        <p:txBody>
          <a:bodyPr anchorCtr="0" anchor="t" bIns="121900" lIns="121900" spcFirstLastPara="1" rIns="121900" wrap="square" tIns="121900">
            <a:noAutofit/>
          </a:bodyPr>
          <a:lstStyle>
            <a:lvl1pPr indent="-349250" lvl="0" marL="457200" rtl="0" algn="ctr">
              <a:spcBef>
                <a:spcPts val="800"/>
              </a:spcBef>
              <a:spcAft>
                <a:spcPts val="0"/>
              </a:spcAft>
              <a:buSzPts val="19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cxnSp>
        <p:nvCxnSpPr>
          <p:cNvPr id="1601" name="Google Shape;1601;p170"/>
          <p:cNvCxnSpPr/>
          <p:nvPr/>
        </p:nvCxnSpPr>
        <p:spPr>
          <a:xfrm>
            <a:off x="8040133" y="5221200"/>
            <a:ext cx="3161100" cy="0"/>
          </a:xfrm>
          <a:prstGeom prst="straightConnector1">
            <a:avLst/>
          </a:prstGeom>
          <a:noFill/>
          <a:ln cap="flat" cmpd="sng" w="9525">
            <a:solidFill>
              <a:schemeClr val="lt2"/>
            </a:solidFill>
            <a:prstDash val="solid"/>
            <a:round/>
            <a:headEnd len="med" w="med" type="none"/>
            <a:tailEnd len="med" w="med" type="none"/>
          </a:ln>
        </p:spPr>
      </p:cxnSp>
      <p:sp>
        <p:nvSpPr>
          <p:cNvPr id="1602" name="Google Shape;1602;p170"/>
          <p:cNvSpPr txBox="1"/>
          <p:nvPr>
            <p:ph idx="6" type="subTitle"/>
          </p:nvPr>
        </p:nvSpPr>
        <p:spPr>
          <a:xfrm>
            <a:off x="8045733" y="5246250"/>
            <a:ext cx="3150000" cy="7167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sz="1300"/>
            </a:lvl1pPr>
            <a:lvl2pPr lvl="1" rtl="0">
              <a:lnSpc>
                <a:spcPct val="100000"/>
              </a:lnSpc>
              <a:spcBef>
                <a:spcPts val="0"/>
              </a:spcBef>
              <a:spcAft>
                <a:spcPts val="0"/>
              </a:spcAft>
              <a:buNone/>
              <a:defRPr sz="1300"/>
            </a:lvl2pPr>
            <a:lvl3pPr lvl="2" rtl="0">
              <a:lnSpc>
                <a:spcPct val="100000"/>
              </a:lnSpc>
              <a:spcBef>
                <a:spcPts val="0"/>
              </a:spcBef>
              <a:spcAft>
                <a:spcPts val="0"/>
              </a:spcAft>
              <a:buNone/>
              <a:defRPr sz="1300"/>
            </a:lvl3pPr>
            <a:lvl4pPr lvl="3" rtl="0">
              <a:lnSpc>
                <a:spcPct val="100000"/>
              </a:lnSpc>
              <a:spcBef>
                <a:spcPts val="0"/>
              </a:spcBef>
              <a:spcAft>
                <a:spcPts val="0"/>
              </a:spcAft>
              <a:buNone/>
              <a:defRPr sz="1300"/>
            </a:lvl4pPr>
            <a:lvl5pPr lvl="4" rtl="0">
              <a:lnSpc>
                <a:spcPct val="100000"/>
              </a:lnSpc>
              <a:spcBef>
                <a:spcPts val="0"/>
              </a:spcBef>
              <a:spcAft>
                <a:spcPts val="0"/>
              </a:spcAft>
              <a:buNone/>
              <a:defRPr sz="1300"/>
            </a:lvl5pPr>
            <a:lvl6pPr lvl="5" rtl="0">
              <a:lnSpc>
                <a:spcPct val="100000"/>
              </a:lnSpc>
              <a:spcBef>
                <a:spcPts val="0"/>
              </a:spcBef>
              <a:spcAft>
                <a:spcPts val="0"/>
              </a:spcAft>
              <a:buNone/>
              <a:defRPr sz="1300"/>
            </a:lvl6pPr>
            <a:lvl7pPr lvl="6" rtl="0">
              <a:lnSpc>
                <a:spcPct val="100000"/>
              </a:lnSpc>
              <a:spcBef>
                <a:spcPts val="0"/>
              </a:spcBef>
              <a:spcAft>
                <a:spcPts val="0"/>
              </a:spcAft>
              <a:buNone/>
              <a:defRPr sz="1300"/>
            </a:lvl7pPr>
            <a:lvl8pPr lvl="7" rtl="0">
              <a:lnSpc>
                <a:spcPct val="100000"/>
              </a:lnSpc>
              <a:spcBef>
                <a:spcPts val="0"/>
              </a:spcBef>
              <a:spcAft>
                <a:spcPts val="0"/>
              </a:spcAft>
              <a:buNone/>
              <a:defRPr sz="1300"/>
            </a:lvl8pPr>
            <a:lvl9pPr lvl="8" rtl="0">
              <a:lnSpc>
                <a:spcPct val="100000"/>
              </a:lnSpc>
              <a:spcBef>
                <a:spcPts val="0"/>
              </a:spcBef>
              <a:spcAft>
                <a:spcPts val="0"/>
              </a:spcAft>
              <a:buNone/>
              <a:defRPr sz="1300"/>
            </a:lvl9pPr>
          </a:lstStyle>
          <a:p/>
        </p:txBody>
      </p:sp>
      <p:sp>
        <p:nvSpPr>
          <p:cNvPr id="1603" name="Google Shape;1603;p170"/>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1604" name="Google Shape;1604;p170"/>
          <p:cNvSpPr txBox="1"/>
          <p:nvPr>
            <p:ph idx="7" type="subTitle"/>
          </p:nvPr>
        </p:nvSpPr>
        <p:spPr>
          <a:xfrm>
            <a:off x="1102200" y="1239700"/>
            <a:ext cx="10077600" cy="43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graphics 3">
  <p:cSld name="CUSTOM_1_1_1_3">
    <p:bg>
      <p:bgPr>
        <a:blipFill>
          <a:blip r:embed="rId2">
            <a:alphaModFix/>
          </a:blip>
          <a:stretch>
            <a:fillRect/>
          </a:stretch>
        </a:blipFill>
      </p:bgPr>
    </p:bg>
    <p:spTree>
      <p:nvGrpSpPr>
        <p:cNvPr id="1605" name="Shape 1605"/>
        <p:cNvGrpSpPr/>
        <p:nvPr/>
      </p:nvGrpSpPr>
      <p:grpSpPr>
        <a:xfrm>
          <a:off x="0" y="0"/>
          <a:ext cx="0" cy="0"/>
          <a:chOff x="0" y="0"/>
          <a:chExt cx="0" cy="0"/>
        </a:xfrm>
      </p:grpSpPr>
      <p:sp>
        <p:nvSpPr>
          <p:cNvPr id="1606" name="Google Shape;1606;p171"/>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607" name="Google Shape;1607;p171"/>
          <p:cNvSpPr txBox="1"/>
          <p:nvPr>
            <p:ph idx="1" type="body"/>
          </p:nvPr>
        </p:nvSpPr>
        <p:spPr>
          <a:xfrm>
            <a:off x="996267" y="1966465"/>
            <a:ext cx="3150000" cy="2993700"/>
          </a:xfrm>
          <a:prstGeom prst="rect">
            <a:avLst/>
          </a:prstGeom>
        </p:spPr>
        <p:txBody>
          <a:bodyPr anchorCtr="0" anchor="t" bIns="121900" lIns="121900" spcFirstLastPara="1" rIns="121900" wrap="square" tIns="121900">
            <a:noAutofit/>
          </a:bodyPr>
          <a:lstStyle>
            <a:lvl1pPr indent="-349250" lvl="0" marL="457200" rtl="0" algn="ctr">
              <a:spcBef>
                <a:spcPts val="800"/>
              </a:spcBef>
              <a:spcAft>
                <a:spcPts val="0"/>
              </a:spcAft>
              <a:buSzPts val="19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sp>
        <p:nvSpPr>
          <p:cNvPr id="1608" name="Google Shape;1608;p171"/>
          <p:cNvSpPr txBox="1"/>
          <p:nvPr>
            <p:ph idx="2" type="body"/>
          </p:nvPr>
        </p:nvSpPr>
        <p:spPr>
          <a:xfrm>
            <a:off x="4521000" y="1966365"/>
            <a:ext cx="3150000" cy="2993700"/>
          </a:xfrm>
          <a:prstGeom prst="rect">
            <a:avLst/>
          </a:prstGeom>
        </p:spPr>
        <p:txBody>
          <a:bodyPr anchorCtr="0" anchor="t" bIns="121900" lIns="121900" spcFirstLastPara="1" rIns="121900" wrap="square" tIns="121900">
            <a:noAutofit/>
          </a:bodyPr>
          <a:lstStyle>
            <a:lvl1pPr indent="-349250" lvl="0" marL="457200" rtl="0" algn="ctr">
              <a:spcBef>
                <a:spcPts val="800"/>
              </a:spcBef>
              <a:spcAft>
                <a:spcPts val="0"/>
              </a:spcAft>
              <a:buSzPts val="19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cxnSp>
        <p:nvCxnSpPr>
          <p:cNvPr id="1609" name="Google Shape;1609;p171"/>
          <p:cNvCxnSpPr/>
          <p:nvPr/>
        </p:nvCxnSpPr>
        <p:spPr>
          <a:xfrm>
            <a:off x="4515400" y="5221200"/>
            <a:ext cx="3161100" cy="0"/>
          </a:xfrm>
          <a:prstGeom prst="straightConnector1">
            <a:avLst/>
          </a:prstGeom>
          <a:noFill/>
          <a:ln cap="flat" cmpd="sng" w="9525">
            <a:solidFill>
              <a:schemeClr val="lt2"/>
            </a:solidFill>
            <a:prstDash val="solid"/>
            <a:round/>
            <a:headEnd len="med" w="med" type="none"/>
            <a:tailEnd len="med" w="med" type="none"/>
          </a:ln>
        </p:spPr>
      </p:cxnSp>
      <p:sp>
        <p:nvSpPr>
          <p:cNvPr id="1610" name="Google Shape;1610;p171"/>
          <p:cNvSpPr txBox="1"/>
          <p:nvPr>
            <p:ph idx="3" type="subTitle"/>
          </p:nvPr>
        </p:nvSpPr>
        <p:spPr>
          <a:xfrm>
            <a:off x="4521000" y="5246250"/>
            <a:ext cx="3150000" cy="7167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sz="1300"/>
            </a:lvl1pPr>
            <a:lvl2pPr lvl="1" rtl="0">
              <a:lnSpc>
                <a:spcPct val="100000"/>
              </a:lnSpc>
              <a:spcBef>
                <a:spcPts val="0"/>
              </a:spcBef>
              <a:spcAft>
                <a:spcPts val="0"/>
              </a:spcAft>
              <a:buNone/>
              <a:defRPr sz="1300"/>
            </a:lvl2pPr>
            <a:lvl3pPr lvl="2" rtl="0">
              <a:lnSpc>
                <a:spcPct val="100000"/>
              </a:lnSpc>
              <a:spcBef>
                <a:spcPts val="0"/>
              </a:spcBef>
              <a:spcAft>
                <a:spcPts val="0"/>
              </a:spcAft>
              <a:buNone/>
              <a:defRPr sz="1300"/>
            </a:lvl3pPr>
            <a:lvl4pPr lvl="3" rtl="0">
              <a:lnSpc>
                <a:spcPct val="100000"/>
              </a:lnSpc>
              <a:spcBef>
                <a:spcPts val="0"/>
              </a:spcBef>
              <a:spcAft>
                <a:spcPts val="0"/>
              </a:spcAft>
              <a:buNone/>
              <a:defRPr sz="1300"/>
            </a:lvl4pPr>
            <a:lvl5pPr lvl="4" rtl="0">
              <a:lnSpc>
                <a:spcPct val="100000"/>
              </a:lnSpc>
              <a:spcBef>
                <a:spcPts val="0"/>
              </a:spcBef>
              <a:spcAft>
                <a:spcPts val="0"/>
              </a:spcAft>
              <a:buNone/>
              <a:defRPr sz="1300"/>
            </a:lvl5pPr>
            <a:lvl6pPr lvl="5" rtl="0">
              <a:lnSpc>
                <a:spcPct val="100000"/>
              </a:lnSpc>
              <a:spcBef>
                <a:spcPts val="0"/>
              </a:spcBef>
              <a:spcAft>
                <a:spcPts val="0"/>
              </a:spcAft>
              <a:buNone/>
              <a:defRPr sz="1300"/>
            </a:lvl6pPr>
            <a:lvl7pPr lvl="6" rtl="0">
              <a:lnSpc>
                <a:spcPct val="100000"/>
              </a:lnSpc>
              <a:spcBef>
                <a:spcPts val="0"/>
              </a:spcBef>
              <a:spcAft>
                <a:spcPts val="0"/>
              </a:spcAft>
              <a:buNone/>
              <a:defRPr sz="1300"/>
            </a:lvl7pPr>
            <a:lvl8pPr lvl="7" rtl="0">
              <a:lnSpc>
                <a:spcPct val="100000"/>
              </a:lnSpc>
              <a:spcBef>
                <a:spcPts val="0"/>
              </a:spcBef>
              <a:spcAft>
                <a:spcPts val="0"/>
              </a:spcAft>
              <a:buNone/>
              <a:defRPr sz="1300"/>
            </a:lvl8pPr>
            <a:lvl9pPr lvl="8" rtl="0">
              <a:lnSpc>
                <a:spcPct val="100000"/>
              </a:lnSpc>
              <a:spcBef>
                <a:spcPts val="0"/>
              </a:spcBef>
              <a:spcAft>
                <a:spcPts val="0"/>
              </a:spcAft>
              <a:buNone/>
              <a:defRPr sz="1300"/>
            </a:lvl9pPr>
          </a:lstStyle>
          <a:p/>
        </p:txBody>
      </p:sp>
      <p:sp>
        <p:nvSpPr>
          <p:cNvPr id="1611" name="Google Shape;1611;p171"/>
          <p:cNvSpPr txBox="1"/>
          <p:nvPr>
            <p:ph idx="4" type="body"/>
          </p:nvPr>
        </p:nvSpPr>
        <p:spPr>
          <a:xfrm>
            <a:off x="8045733" y="1966365"/>
            <a:ext cx="3150000" cy="2993700"/>
          </a:xfrm>
          <a:prstGeom prst="rect">
            <a:avLst/>
          </a:prstGeom>
        </p:spPr>
        <p:txBody>
          <a:bodyPr anchorCtr="0" anchor="t" bIns="121900" lIns="121900" spcFirstLastPara="1" rIns="121900" wrap="square" tIns="121900">
            <a:noAutofit/>
          </a:bodyPr>
          <a:lstStyle>
            <a:lvl1pPr indent="-349250" lvl="0" marL="457200" rtl="0" algn="ctr">
              <a:spcBef>
                <a:spcPts val="800"/>
              </a:spcBef>
              <a:spcAft>
                <a:spcPts val="0"/>
              </a:spcAft>
              <a:buSzPts val="19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cxnSp>
        <p:nvCxnSpPr>
          <p:cNvPr id="1612" name="Google Shape;1612;p171"/>
          <p:cNvCxnSpPr/>
          <p:nvPr/>
        </p:nvCxnSpPr>
        <p:spPr>
          <a:xfrm>
            <a:off x="990667" y="5221200"/>
            <a:ext cx="3161100" cy="0"/>
          </a:xfrm>
          <a:prstGeom prst="straightConnector1">
            <a:avLst/>
          </a:prstGeom>
          <a:noFill/>
          <a:ln cap="flat" cmpd="sng" w="9525">
            <a:solidFill>
              <a:schemeClr val="lt2"/>
            </a:solidFill>
            <a:prstDash val="solid"/>
            <a:round/>
            <a:headEnd len="med" w="med" type="none"/>
            <a:tailEnd len="med" w="med" type="none"/>
          </a:ln>
        </p:spPr>
      </p:cxnSp>
      <p:sp>
        <p:nvSpPr>
          <p:cNvPr id="1613" name="Google Shape;1613;p171"/>
          <p:cNvSpPr txBox="1"/>
          <p:nvPr>
            <p:ph idx="5" type="subTitle"/>
          </p:nvPr>
        </p:nvSpPr>
        <p:spPr>
          <a:xfrm>
            <a:off x="996267" y="5246250"/>
            <a:ext cx="3150000" cy="7167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sz="1300"/>
            </a:lvl1pPr>
            <a:lvl2pPr lvl="1" rtl="0">
              <a:lnSpc>
                <a:spcPct val="100000"/>
              </a:lnSpc>
              <a:spcBef>
                <a:spcPts val="0"/>
              </a:spcBef>
              <a:spcAft>
                <a:spcPts val="0"/>
              </a:spcAft>
              <a:buNone/>
              <a:defRPr sz="1300"/>
            </a:lvl2pPr>
            <a:lvl3pPr lvl="2" rtl="0">
              <a:lnSpc>
                <a:spcPct val="100000"/>
              </a:lnSpc>
              <a:spcBef>
                <a:spcPts val="0"/>
              </a:spcBef>
              <a:spcAft>
                <a:spcPts val="0"/>
              </a:spcAft>
              <a:buNone/>
              <a:defRPr sz="1300"/>
            </a:lvl3pPr>
            <a:lvl4pPr lvl="3" rtl="0">
              <a:lnSpc>
                <a:spcPct val="100000"/>
              </a:lnSpc>
              <a:spcBef>
                <a:spcPts val="0"/>
              </a:spcBef>
              <a:spcAft>
                <a:spcPts val="0"/>
              </a:spcAft>
              <a:buNone/>
              <a:defRPr sz="1300"/>
            </a:lvl4pPr>
            <a:lvl5pPr lvl="4" rtl="0">
              <a:lnSpc>
                <a:spcPct val="100000"/>
              </a:lnSpc>
              <a:spcBef>
                <a:spcPts val="0"/>
              </a:spcBef>
              <a:spcAft>
                <a:spcPts val="0"/>
              </a:spcAft>
              <a:buNone/>
              <a:defRPr sz="1300"/>
            </a:lvl5pPr>
            <a:lvl6pPr lvl="5" rtl="0">
              <a:lnSpc>
                <a:spcPct val="100000"/>
              </a:lnSpc>
              <a:spcBef>
                <a:spcPts val="0"/>
              </a:spcBef>
              <a:spcAft>
                <a:spcPts val="0"/>
              </a:spcAft>
              <a:buNone/>
              <a:defRPr sz="1300"/>
            </a:lvl6pPr>
            <a:lvl7pPr lvl="6" rtl="0">
              <a:lnSpc>
                <a:spcPct val="100000"/>
              </a:lnSpc>
              <a:spcBef>
                <a:spcPts val="0"/>
              </a:spcBef>
              <a:spcAft>
                <a:spcPts val="0"/>
              </a:spcAft>
              <a:buNone/>
              <a:defRPr sz="1300"/>
            </a:lvl7pPr>
            <a:lvl8pPr lvl="7" rtl="0">
              <a:lnSpc>
                <a:spcPct val="100000"/>
              </a:lnSpc>
              <a:spcBef>
                <a:spcPts val="0"/>
              </a:spcBef>
              <a:spcAft>
                <a:spcPts val="0"/>
              </a:spcAft>
              <a:buNone/>
              <a:defRPr sz="1300"/>
            </a:lvl8pPr>
            <a:lvl9pPr lvl="8" rtl="0">
              <a:lnSpc>
                <a:spcPct val="100000"/>
              </a:lnSpc>
              <a:spcBef>
                <a:spcPts val="0"/>
              </a:spcBef>
              <a:spcAft>
                <a:spcPts val="0"/>
              </a:spcAft>
              <a:buNone/>
              <a:defRPr sz="1300"/>
            </a:lvl9pPr>
          </a:lstStyle>
          <a:p/>
        </p:txBody>
      </p:sp>
      <p:cxnSp>
        <p:nvCxnSpPr>
          <p:cNvPr id="1614" name="Google Shape;1614;p171"/>
          <p:cNvCxnSpPr/>
          <p:nvPr/>
        </p:nvCxnSpPr>
        <p:spPr>
          <a:xfrm>
            <a:off x="8040133" y="5221200"/>
            <a:ext cx="3161100" cy="0"/>
          </a:xfrm>
          <a:prstGeom prst="straightConnector1">
            <a:avLst/>
          </a:prstGeom>
          <a:noFill/>
          <a:ln cap="flat" cmpd="sng" w="9525">
            <a:solidFill>
              <a:schemeClr val="lt2"/>
            </a:solidFill>
            <a:prstDash val="solid"/>
            <a:round/>
            <a:headEnd len="med" w="med" type="none"/>
            <a:tailEnd len="med" w="med" type="none"/>
          </a:ln>
        </p:spPr>
      </p:cxnSp>
      <p:sp>
        <p:nvSpPr>
          <p:cNvPr id="1615" name="Google Shape;1615;p171"/>
          <p:cNvSpPr txBox="1"/>
          <p:nvPr>
            <p:ph idx="6" type="subTitle"/>
          </p:nvPr>
        </p:nvSpPr>
        <p:spPr>
          <a:xfrm>
            <a:off x="8045733" y="5246250"/>
            <a:ext cx="3150000" cy="7167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sz="1300"/>
            </a:lvl1pPr>
            <a:lvl2pPr lvl="1" rtl="0">
              <a:lnSpc>
                <a:spcPct val="100000"/>
              </a:lnSpc>
              <a:spcBef>
                <a:spcPts val="0"/>
              </a:spcBef>
              <a:spcAft>
                <a:spcPts val="0"/>
              </a:spcAft>
              <a:buNone/>
              <a:defRPr sz="1300"/>
            </a:lvl2pPr>
            <a:lvl3pPr lvl="2" rtl="0">
              <a:lnSpc>
                <a:spcPct val="100000"/>
              </a:lnSpc>
              <a:spcBef>
                <a:spcPts val="0"/>
              </a:spcBef>
              <a:spcAft>
                <a:spcPts val="0"/>
              </a:spcAft>
              <a:buNone/>
              <a:defRPr sz="1300"/>
            </a:lvl3pPr>
            <a:lvl4pPr lvl="3" rtl="0">
              <a:lnSpc>
                <a:spcPct val="100000"/>
              </a:lnSpc>
              <a:spcBef>
                <a:spcPts val="0"/>
              </a:spcBef>
              <a:spcAft>
                <a:spcPts val="0"/>
              </a:spcAft>
              <a:buNone/>
              <a:defRPr sz="1300"/>
            </a:lvl4pPr>
            <a:lvl5pPr lvl="4" rtl="0">
              <a:lnSpc>
                <a:spcPct val="100000"/>
              </a:lnSpc>
              <a:spcBef>
                <a:spcPts val="0"/>
              </a:spcBef>
              <a:spcAft>
                <a:spcPts val="0"/>
              </a:spcAft>
              <a:buNone/>
              <a:defRPr sz="1300"/>
            </a:lvl5pPr>
            <a:lvl6pPr lvl="5" rtl="0">
              <a:lnSpc>
                <a:spcPct val="100000"/>
              </a:lnSpc>
              <a:spcBef>
                <a:spcPts val="0"/>
              </a:spcBef>
              <a:spcAft>
                <a:spcPts val="0"/>
              </a:spcAft>
              <a:buNone/>
              <a:defRPr sz="1300"/>
            </a:lvl6pPr>
            <a:lvl7pPr lvl="6" rtl="0">
              <a:lnSpc>
                <a:spcPct val="100000"/>
              </a:lnSpc>
              <a:spcBef>
                <a:spcPts val="0"/>
              </a:spcBef>
              <a:spcAft>
                <a:spcPts val="0"/>
              </a:spcAft>
              <a:buNone/>
              <a:defRPr sz="1300"/>
            </a:lvl7pPr>
            <a:lvl8pPr lvl="7" rtl="0">
              <a:lnSpc>
                <a:spcPct val="100000"/>
              </a:lnSpc>
              <a:spcBef>
                <a:spcPts val="0"/>
              </a:spcBef>
              <a:spcAft>
                <a:spcPts val="0"/>
              </a:spcAft>
              <a:buNone/>
              <a:defRPr sz="1300"/>
            </a:lvl8pPr>
            <a:lvl9pPr lvl="8" rtl="0">
              <a:lnSpc>
                <a:spcPct val="100000"/>
              </a:lnSpc>
              <a:spcBef>
                <a:spcPts val="0"/>
              </a:spcBef>
              <a:spcAft>
                <a:spcPts val="0"/>
              </a:spcAft>
              <a:buNone/>
              <a:defRPr sz="1300"/>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nterconnected circles 1">
  <p:cSld name="CUSTOM_1_1_7">
    <p:bg>
      <p:bgPr>
        <a:blipFill>
          <a:blip r:embed="rId2">
            <a:alphaModFix/>
          </a:blip>
          <a:stretch>
            <a:fillRect/>
          </a:stretch>
        </a:blipFill>
      </p:bgPr>
    </p:bg>
    <p:spTree>
      <p:nvGrpSpPr>
        <p:cNvPr id="1616" name="Shape 1616"/>
        <p:cNvGrpSpPr/>
        <p:nvPr/>
      </p:nvGrpSpPr>
      <p:grpSpPr>
        <a:xfrm>
          <a:off x="0" y="0"/>
          <a:ext cx="0" cy="0"/>
          <a:chOff x="0" y="0"/>
          <a:chExt cx="0" cy="0"/>
        </a:xfrm>
      </p:grpSpPr>
      <p:sp>
        <p:nvSpPr>
          <p:cNvPr id="1617" name="Google Shape;1617;p172"/>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618" name="Google Shape;1618;p172"/>
          <p:cNvSpPr txBox="1"/>
          <p:nvPr>
            <p:ph idx="1" type="body"/>
          </p:nvPr>
        </p:nvSpPr>
        <p:spPr>
          <a:xfrm>
            <a:off x="2687333" y="4918875"/>
            <a:ext cx="2181900" cy="1121100"/>
          </a:xfrm>
          <a:prstGeom prst="rect">
            <a:avLst/>
          </a:prstGeom>
        </p:spPr>
        <p:txBody>
          <a:bodyPr anchorCtr="0" anchor="t" bIns="121900" lIns="121900" spcFirstLastPara="1" rIns="121900" wrap="square" tIns="121900">
            <a:noAutofit/>
          </a:bodyPr>
          <a:lstStyle>
            <a:lvl1pPr indent="-349250" lvl="0" marL="457200" rtl="0" algn="ctr">
              <a:spcBef>
                <a:spcPts val="800"/>
              </a:spcBef>
              <a:spcAft>
                <a:spcPts val="0"/>
              </a:spcAft>
              <a:buSzPts val="19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sp>
        <p:nvSpPr>
          <p:cNvPr id="1619" name="Google Shape;1619;p172"/>
          <p:cNvSpPr txBox="1"/>
          <p:nvPr>
            <p:ph idx="2" type="body"/>
          </p:nvPr>
        </p:nvSpPr>
        <p:spPr>
          <a:xfrm>
            <a:off x="5005000" y="4918875"/>
            <a:ext cx="2181900" cy="1121100"/>
          </a:xfrm>
          <a:prstGeom prst="rect">
            <a:avLst/>
          </a:prstGeom>
        </p:spPr>
        <p:txBody>
          <a:bodyPr anchorCtr="0" anchor="t" bIns="121900" lIns="121900" spcFirstLastPara="1" rIns="121900" wrap="square" tIns="121900">
            <a:noAutofit/>
          </a:bodyPr>
          <a:lstStyle>
            <a:lvl1pPr indent="-349250" lvl="0" marL="457200" rtl="0" algn="ctr">
              <a:spcBef>
                <a:spcPts val="800"/>
              </a:spcBef>
              <a:spcAft>
                <a:spcPts val="0"/>
              </a:spcAft>
              <a:buSzPts val="19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sp>
        <p:nvSpPr>
          <p:cNvPr id="1620" name="Google Shape;1620;p172"/>
          <p:cNvSpPr txBox="1"/>
          <p:nvPr>
            <p:ph idx="3" type="body"/>
          </p:nvPr>
        </p:nvSpPr>
        <p:spPr>
          <a:xfrm>
            <a:off x="7322667" y="4918875"/>
            <a:ext cx="2181900" cy="1121100"/>
          </a:xfrm>
          <a:prstGeom prst="rect">
            <a:avLst/>
          </a:prstGeom>
        </p:spPr>
        <p:txBody>
          <a:bodyPr anchorCtr="0" anchor="t" bIns="121900" lIns="121900" spcFirstLastPara="1" rIns="121900" wrap="square" tIns="121900">
            <a:noAutofit/>
          </a:bodyPr>
          <a:lstStyle>
            <a:lvl1pPr indent="-349250" lvl="0" marL="457200" rtl="0" algn="ctr">
              <a:spcBef>
                <a:spcPts val="800"/>
              </a:spcBef>
              <a:spcAft>
                <a:spcPts val="0"/>
              </a:spcAft>
              <a:buSzPts val="19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sp>
        <p:nvSpPr>
          <p:cNvPr id="1621" name="Google Shape;1621;p172"/>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1622" name="Google Shape;1622;p172"/>
          <p:cNvSpPr txBox="1"/>
          <p:nvPr>
            <p:ph idx="4" type="subTitle"/>
          </p:nvPr>
        </p:nvSpPr>
        <p:spPr>
          <a:xfrm>
            <a:off x="1102200" y="1239700"/>
            <a:ext cx="10077600" cy="43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184" name="Shape 184"/>
        <p:cNvGrpSpPr/>
        <p:nvPr/>
      </p:nvGrpSpPr>
      <p:grpSpPr>
        <a:xfrm>
          <a:off x="0" y="0"/>
          <a:ext cx="0" cy="0"/>
          <a:chOff x="0" y="0"/>
          <a:chExt cx="0" cy="0"/>
        </a:xfrm>
      </p:grpSpPr>
      <p:sp>
        <p:nvSpPr>
          <p:cNvPr id="185" name="Google Shape;185;p1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186" name="Google Shape;186;p1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87" name="Google Shape;187;p1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88" name="Google Shape;188;p1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89" name="Google Shape;189;p1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90" name="Google Shape;190;p18"/>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allouts 1">
  <p:cSld name="CUSTOM_1_1_1_4">
    <p:bg>
      <p:bgPr>
        <a:blipFill>
          <a:blip r:embed="rId2">
            <a:alphaModFix/>
          </a:blip>
          <a:stretch>
            <a:fillRect/>
          </a:stretch>
        </a:blipFill>
      </p:bgPr>
    </p:bg>
    <p:spTree>
      <p:nvGrpSpPr>
        <p:cNvPr id="1623" name="Shape 1623"/>
        <p:cNvGrpSpPr/>
        <p:nvPr/>
      </p:nvGrpSpPr>
      <p:grpSpPr>
        <a:xfrm>
          <a:off x="0" y="0"/>
          <a:ext cx="0" cy="0"/>
          <a:chOff x="0" y="0"/>
          <a:chExt cx="0" cy="0"/>
        </a:xfrm>
      </p:grpSpPr>
      <p:sp>
        <p:nvSpPr>
          <p:cNvPr id="1624" name="Google Shape;1624;p173"/>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625" name="Google Shape;1625;p173"/>
          <p:cNvSpPr txBox="1"/>
          <p:nvPr>
            <p:ph idx="1" type="subTitle"/>
          </p:nvPr>
        </p:nvSpPr>
        <p:spPr>
          <a:xfrm>
            <a:off x="0" y="2610033"/>
            <a:ext cx="4305300" cy="1310700"/>
          </a:xfrm>
          <a:prstGeom prst="rect">
            <a:avLst/>
          </a:prstGeom>
        </p:spPr>
        <p:txBody>
          <a:bodyPr anchorCtr="0" anchor="ctr" bIns="121900" lIns="121900" spcFirstLastPara="1" rIns="121900" wrap="square" tIns="121900">
            <a:noAutofit/>
          </a:bodyPr>
          <a:lstStyle>
            <a:lvl1pPr lvl="0" rtl="0" algn="r">
              <a:spcBef>
                <a:spcPts val="800"/>
              </a:spcBef>
              <a:spcAft>
                <a:spcPts val="0"/>
              </a:spcAft>
              <a:buNone/>
              <a:defRPr>
                <a:solidFill>
                  <a:schemeClr val="lt1"/>
                </a:solidFill>
              </a:defRPr>
            </a:lvl1pPr>
            <a:lvl2pPr lvl="1" rtl="0" algn="r">
              <a:spcBef>
                <a:spcPts val="800"/>
              </a:spcBef>
              <a:spcAft>
                <a:spcPts val="0"/>
              </a:spcAft>
              <a:buNone/>
              <a:defRPr>
                <a:solidFill>
                  <a:schemeClr val="lt1"/>
                </a:solidFill>
              </a:defRPr>
            </a:lvl2pPr>
            <a:lvl3pPr lvl="2" rtl="0" algn="r">
              <a:spcBef>
                <a:spcPts val="800"/>
              </a:spcBef>
              <a:spcAft>
                <a:spcPts val="0"/>
              </a:spcAft>
              <a:buNone/>
              <a:defRPr>
                <a:solidFill>
                  <a:schemeClr val="lt1"/>
                </a:solidFill>
              </a:defRPr>
            </a:lvl3pPr>
            <a:lvl4pPr lvl="3" rtl="0" algn="r">
              <a:spcBef>
                <a:spcPts val="800"/>
              </a:spcBef>
              <a:spcAft>
                <a:spcPts val="0"/>
              </a:spcAft>
              <a:buNone/>
              <a:defRPr>
                <a:solidFill>
                  <a:schemeClr val="lt1"/>
                </a:solidFill>
              </a:defRPr>
            </a:lvl4pPr>
            <a:lvl5pPr lvl="4" rtl="0" algn="r">
              <a:spcBef>
                <a:spcPts val="800"/>
              </a:spcBef>
              <a:spcAft>
                <a:spcPts val="0"/>
              </a:spcAft>
              <a:buNone/>
              <a:defRPr>
                <a:solidFill>
                  <a:schemeClr val="lt1"/>
                </a:solidFill>
              </a:defRPr>
            </a:lvl5pPr>
            <a:lvl6pPr lvl="5" rtl="0" algn="r">
              <a:spcBef>
                <a:spcPts val="800"/>
              </a:spcBef>
              <a:spcAft>
                <a:spcPts val="0"/>
              </a:spcAft>
              <a:buNone/>
              <a:defRPr>
                <a:solidFill>
                  <a:schemeClr val="lt1"/>
                </a:solidFill>
              </a:defRPr>
            </a:lvl6pPr>
            <a:lvl7pPr lvl="6" rtl="0" algn="r">
              <a:spcBef>
                <a:spcPts val="800"/>
              </a:spcBef>
              <a:spcAft>
                <a:spcPts val="0"/>
              </a:spcAft>
              <a:buNone/>
              <a:defRPr>
                <a:solidFill>
                  <a:schemeClr val="lt1"/>
                </a:solidFill>
              </a:defRPr>
            </a:lvl7pPr>
            <a:lvl8pPr lvl="7" rtl="0" algn="r">
              <a:spcBef>
                <a:spcPts val="800"/>
              </a:spcBef>
              <a:spcAft>
                <a:spcPts val="0"/>
              </a:spcAft>
              <a:buNone/>
              <a:defRPr>
                <a:solidFill>
                  <a:schemeClr val="lt1"/>
                </a:solidFill>
              </a:defRPr>
            </a:lvl8pPr>
            <a:lvl9pPr lvl="8" rtl="0" algn="r">
              <a:spcBef>
                <a:spcPts val="800"/>
              </a:spcBef>
              <a:spcAft>
                <a:spcPts val="0"/>
              </a:spcAft>
              <a:buNone/>
              <a:defRPr>
                <a:solidFill>
                  <a:schemeClr val="lt1"/>
                </a:solidFill>
              </a:defRPr>
            </a:lvl9pPr>
          </a:lstStyle>
          <a:p/>
        </p:txBody>
      </p:sp>
      <p:sp>
        <p:nvSpPr>
          <p:cNvPr id="1626" name="Google Shape;1626;p173"/>
          <p:cNvSpPr txBox="1"/>
          <p:nvPr>
            <p:ph idx="2" type="subTitle"/>
          </p:nvPr>
        </p:nvSpPr>
        <p:spPr>
          <a:xfrm>
            <a:off x="7867767" y="2610033"/>
            <a:ext cx="4305300" cy="1310700"/>
          </a:xfrm>
          <a:prstGeom prst="rect">
            <a:avLst/>
          </a:prstGeom>
        </p:spPr>
        <p:txBody>
          <a:bodyPr anchorCtr="0" anchor="ctr" bIns="121900" lIns="121900" spcFirstLastPara="1" rIns="121900" wrap="square" tIns="121900">
            <a:noAutofit/>
          </a:bodyPr>
          <a:lstStyle>
            <a:lvl1pPr lvl="0" rtl="0">
              <a:spcBef>
                <a:spcPts val="800"/>
              </a:spcBef>
              <a:spcAft>
                <a:spcPts val="0"/>
              </a:spcAft>
              <a:buNone/>
              <a:defRPr>
                <a:solidFill>
                  <a:schemeClr val="lt1"/>
                </a:solidFill>
              </a:defRPr>
            </a:lvl1pPr>
            <a:lvl2pPr lvl="1" rtl="0">
              <a:spcBef>
                <a:spcPts val="800"/>
              </a:spcBef>
              <a:spcAft>
                <a:spcPts val="0"/>
              </a:spcAft>
              <a:buNone/>
              <a:defRPr>
                <a:solidFill>
                  <a:schemeClr val="lt1"/>
                </a:solidFill>
              </a:defRPr>
            </a:lvl2pPr>
            <a:lvl3pPr lvl="2" rtl="0">
              <a:spcBef>
                <a:spcPts val="800"/>
              </a:spcBef>
              <a:spcAft>
                <a:spcPts val="0"/>
              </a:spcAft>
              <a:buNone/>
              <a:defRPr>
                <a:solidFill>
                  <a:schemeClr val="lt1"/>
                </a:solidFill>
              </a:defRPr>
            </a:lvl3pPr>
            <a:lvl4pPr lvl="3" rtl="0">
              <a:spcBef>
                <a:spcPts val="800"/>
              </a:spcBef>
              <a:spcAft>
                <a:spcPts val="0"/>
              </a:spcAft>
              <a:buNone/>
              <a:defRPr>
                <a:solidFill>
                  <a:schemeClr val="lt1"/>
                </a:solidFill>
              </a:defRPr>
            </a:lvl4pPr>
            <a:lvl5pPr lvl="4" rtl="0">
              <a:spcBef>
                <a:spcPts val="800"/>
              </a:spcBef>
              <a:spcAft>
                <a:spcPts val="0"/>
              </a:spcAft>
              <a:buNone/>
              <a:defRPr>
                <a:solidFill>
                  <a:schemeClr val="lt1"/>
                </a:solidFill>
              </a:defRPr>
            </a:lvl5pPr>
            <a:lvl6pPr lvl="5" rtl="0">
              <a:spcBef>
                <a:spcPts val="800"/>
              </a:spcBef>
              <a:spcAft>
                <a:spcPts val="0"/>
              </a:spcAft>
              <a:buNone/>
              <a:defRPr>
                <a:solidFill>
                  <a:schemeClr val="lt1"/>
                </a:solidFill>
              </a:defRPr>
            </a:lvl6pPr>
            <a:lvl7pPr lvl="6" rtl="0">
              <a:spcBef>
                <a:spcPts val="800"/>
              </a:spcBef>
              <a:spcAft>
                <a:spcPts val="0"/>
              </a:spcAft>
              <a:buNone/>
              <a:defRPr>
                <a:solidFill>
                  <a:schemeClr val="lt1"/>
                </a:solidFill>
              </a:defRPr>
            </a:lvl7pPr>
            <a:lvl8pPr lvl="7" rtl="0">
              <a:spcBef>
                <a:spcPts val="800"/>
              </a:spcBef>
              <a:spcAft>
                <a:spcPts val="0"/>
              </a:spcAft>
              <a:buNone/>
              <a:defRPr>
                <a:solidFill>
                  <a:schemeClr val="lt1"/>
                </a:solidFill>
              </a:defRPr>
            </a:lvl8pPr>
            <a:lvl9pPr lvl="8" rtl="0">
              <a:spcBef>
                <a:spcPts val="800"/>
              </a:spcBef>
              <a:spcAft>
                <a:spcPts val="0"/>
              </a:spcAft>
              <a:buNone/>
              <a:defRPr>
                <a:solidFill>
                  <a:schemeClr val="lt1"/>
                </a:solidFill>
              </a:defRPr>
            </a:lvl9pPr>
          </a:lstStyle>
          <a:p/>
        </p:txBody>
      </p:sp>
      <p:sp>
        <p:nvSpPr>
          <p:cNvPr id="1627" name="Google Shape;1627;p173"/>
          <p:cNvSpPr txBox="1"/>
          <p:nvPr>
            <p:ph idx="3" type="subTitle"/>
          </p:nvPr>
        </p:nvSpPr>
        <p:spPr>
          <a:xfrm>
            <a:off x="7867767" y="4266600"/>
            <a:ext cx="4305300" cy="1310700"/>
          </a:xfrm>
          <a:prstGeom prst="rect">
            <a:avLst/>
          </a:prstGeom>
        </p:spPr>
        <p:txBody>
          <a:bodyPr anchorCtr="0" anchor="ctr" bIns="121900" lIns="121900" spcFirstLastPara="1" rIns="121900" wrap="square" tIns="121900">
            <a:noAutofit/>
          </a:bodyPr>
          <a:lstStyle>
            <a:lvl1pPr lvl="0" rtl="0">
              <a:spcBef>
                <a:spcPts val="800"/>
              </a:spcBef>
              <a:spcAft>
                <a:spcPts val="0"/>
              </a:spcAft>
              <a:buNone/>
              <a:defRPr>
                <a:solidFill>
                  <a:schemeClr val="lt1"/>
                </a:solidFill>
              </a:defRPr>
            </a:lvl1pPr>
            <a:lvl2pPr lvl="1" rtl="0">
              <a:spcBef>
                <a:spcPts val="800"/>
              </a:spcBef>
              <a:spcAft>
                <a:spcPts val="0"/>
              </a:spcAft>
              <a:buNone/>
              <a:defRPr>
                <a:solidFill>
                  <a:schemeClr val="lt1"/>
                </a:solidFill>
              </a:defRPr>
            </a:lvl2pPr>
            <a:lvl3pPr lvl="2" rtl="0">
              <a:spcBef>
                <a:spcPts val="800"/>
              </a:spcBef>
              <a:spcAft>
                <a:spcPts val="0"/>
              </a:spcAft>
              <a:buNone/>
              <a:defRPr>
                <a:solidFill>
                  <a:schemeClr val="lt1"/>
                </a:solidFill>
              </a:defRPr>
            </a:lvl3pPr>
            <a:lvl4pPr lvl="3" rtl="0">
              <a:spcBef>
                <a:spcPts val="800"/>
              </a:spcBef>
              <a:spcAft>
                <a:spcPts val="0"/>
              </a:spcAft>
              <a:buNone/>
              <a:defRPr>
                <a:solidFill>
                  <a:schemeClr val="lt1"/>
                </a:solidFill>
              </a:defRPr>
            </a:lvl4pPr>
            <a:lvl5pPr lvl="4" rtl="0">
              <a:spcBef>
                <a:spcPts val="800"/>
              </a:spcBef>
              <a:spcAft>
                <a:spcPts val="0"/>
              </a:spcAft>
              <a:buNone/>
              <a:defRPr>
                <a:solidFill>
                  <a:schemeClr val="lt1"/>
                </a:solidFill>
              </a:defRPr>
            </a:lvl5pPr>
            <a:lvl6pPr lvl="5" rtl="0">
              <a:spcBef>
                <a:spcPts val="800"/>
              </a:spcBef>
              <a:spcAft>
                <a:spcPts val="0"/>
              </a:spcAft>
              <a:buNone/>
              <a:defRPr>
                <a:solidFill>
                  <a:schemeClr val="lt1"/>
                </a:solidFill>
              </a:defRPr>
            </a:lvl6pPr>
            <a:lvl7pPr lvl="6" rtl="0">
              <a:spcBef>
                <a:spcPts val="800"/>
              </a:spcBef>
              <a:spcAft>
                <a:spcPts val="0"/>
              </a:spcAft>
              <a:buNone/>
              <a:defRPr>
                <a:solidFill>
                  <a:schemeClr val="lt1"/>
                </a:solidFill>
              </a:defRPr>
            </a:lvl7pPr>
            <a:lvl8pPr lvl="7" rtl="0">
              <a:spcBef>
                <a:spcPts val="800"/>
              </a:spcBef>
              <a:spcAft>
                <a:spcPts val="0"/>
              </a:spcAft>
              <a:buNone/>
              <a:defRPr>
                <a:solidFill>
                  <a:schemeClr val="lt1"/>
                </a:solidFill>
              </a:defRPr>
            </a:lvl8pPr>
            <a:lvl9pPr lvl="8" rtl="0">
              <a:spcBef>
                <a:spcPts val="800"/>
              </a:spcBef>
              <a:spcAft>
                <a:spcPts val="0"/>
              </a:spcAft>
              <a:buNone/>
              <a:defRPr>
                <a:solidFill>
                  <a:schemeClr val="lt1"/>
                </a:solidFill>
              </a:defRPr>
            </a:lvl9pPr>
          </a:lstStyle>
          <a:p/>
        </p:txBody>
      </p:sp>
      <p:sp>
        <p:nvSpPr>
          <p:cNvPr id="1628" name="Google Shape;1628;p173"/>
          <p:cNvSpPr txBox="1"/>
          <p:nvPr>
            <p:ph idx="4" type="subTitle"/>
          </p:nvPr>
        </p:nvSpPr>
        <p:spPr>
          <a:xfrm>
            <a:off x="0" y="4266600"/>
            <a:ext cx="4305300" cy="1310700"/>
          </a:xfrm>
          <a:prstGeom prst="rect">
            <a:avLst/>
          </a:prstGeom>
        </p:spPr>
        <p:txBody>
          <a:bodyPr anchorCtr="0" anchor="ctr" bIns="121900" lIns="121900" spcFirstLastPara="1" rIns="121900" wrap="square" tIns="121900">
            <a:noAutofit/>
          </a:bodyPr>
          <a:lstStyle>
            <a:lvl1pPr lvl="0" rtl="0" algn="r">
              <a:spcBef>
                <a:spcPts val="800"/>
              </a:spcBef>
              <a:spcAft>
                <a:spcPts val="0"/>
              </a:spcAft>
              <a:buNone/>
              <a:defRPr>
                <a:solidFill>
                  <a:schemeClr val="lt1"/>
                </a:solidFill>
              </a:defRPr>
            </a:lvl1pPr>
            <a:lvl2pPr lvl="1" rtl="0" algn="r">
              <a:spcBef>
                <a:spcPts val="800"/>
              </a:spcBef>
              <a:spcAft>
                <a:spcPts val="0"/>
              </a:spcAft>
              <a:buNone/>
              <a:defRPr>
                <a:solidFill>
                  <a:schemeClr val="lt1"/>
                </a:solidFill>
              </a:defRPr>
            </a:lvl2pPr>
            <a:lvl3pPr lvl="2" rtl="0" algn="r">
              <a:spcBef>
                <a:spcPts val="800"/>
              </a:spcBef>
              <a:spcAft>
                <a:spcPts val="0"/>
              </a:spcAft>
              <a:buNone/>
              <a:defRPr>
                <a:solidFill>
                  <a:schemeClr val="lt1"/>
                </a:solidFill>
              </a:defRPr>
            </a:lvl3pPr>
            <a:lvl4pPr lvl="3" rtl="0" algn="r">
              <a:spcBef>
                <a:spcPts val="800"/>
              </a:spcBef>
              <a:spcAft>
                <a:spcPts val="0"/>
              </a:spcAft>
              <a:buNone/>
              <a:defRPr>
                <a:solidFill>
                  <a:schemeClr val="lt1"/>
                </a:solidFill>
              </a:defRPr>
            </a:lvl4pPr>
            <a:lvl5pPr lvl="4" rtl="0" algn="r">
              <a:spcBef>
                <a:spcPts val="800"/>
              </a:spcBef>
              <a:spcAft>
                <a:spcPts val="0"/>
              </a:spcAft>
              <a:buNone/>
              <a:defRPr>
                <a:solidFill>
                  <a:schemeClr val="lt1"/>
                </a:solidFill>
              </a:defRPr>
            </a:lvl5pPr>
            <a:lvl6pPr lvl="5" rtl="0" algn="r">
              <a:spcBef>
                <a:spcPts val="800"/>
              </a:spcBef>
              <a:spcAft>
                <a:spcPts val="0"/>
              </a:spcAft>
              <a:buNone/>
              <a:defRPr>
                <a:solidFill>
                  <a:schemeClr val="lt1"/>
                </a:solidFill>
              </a:defRPr>
            </a:lvl6pPr>
            <a:lvl7pPr lvl="6" rtl="0" algn="r">
              <a:spcBef>
                <a:spcPts val="800"/>
              </a:spcBef>
              <a:spcAft>
                <a:spcPts val="0"/>
              </a:spcAft>
              <a:buNone/>
              <a:defRPr>
                <a:solidFill>
                  <a:schemeClr val="lt1"/>
                </a:solidFill>
              </a:defRPr>
            </a:lvl7pPr>
            <a:lvl8pPr lvl="7" rtl="0" algn="r">
              <a:spcBef>
                <a:spcPts val="800"/>
              </a:spcBef>
              <a:spcAft>
                <a:spcPts val="0"/>
              </a:spcAft>
              <a:buNone/>
              <a:defRPr>
                <a:solidFill>
                  <a:schemeClr val="lt1"/>
                </a:solidFill>
              </a:defRPr>
            </a:lvl8pPr>
            <a:lvl9pPr lvl="8" rtl="0" algn="r">
              <a:spcBef>
                <a:spcPts val="800"/>
              </a:spcBef>
              <a:spcAft>
                <a:spcPts val="0"/>
              </a:spcAft>
              <a:buNone/>
              <a:defRPr>
                <a:solidFill>
                  <a:schemeClr val="lt1"/>
                </a:solidFill>
              </a:defRPr>
            </a:lvl9pPr>
          </a:lstStyle>
          <a:p/>
        </p:txBody>
      </p:sp>
      <p:sp>
        <p:nvSpPr>
          <p:cNvPr id="1629" name="Google Shape;1629;p173"/>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1630" name="Google Shape;1630;p173"/>
          <p:cNvSpPr txBox="1"/>
          <p:nvPr>
            <p:ph idx="5" type="subTitle"/>
          </p:nvPr>
        </p:nvSpPr>
        <p:spPr>
          <a:xfrm>
            <a:off x="1102200" y="1239700"/>
            <a:ext cx="10077600" cy="43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1_1_1_1_2">
    <p:spTree>
      <p:nvGrpSpPr>
        <p:cNvPr id="1631" name="Shape 1631"/>
        <p:cNvGrpSpPr/>
        <p:nvPr/>
      </p:nvGrpSpPr>
      <p:grpSpPr>
        <a:xfrm>
          <a:off x="0" y="0"/>
          <a:ext cx="0" cy="0"/>
          <a:chOff x="0" y="0"/>
          <a:chExt cx="0" cy="0"/>
        </a:xfrm>
      </p:grpSpPr>
      <p:sp>
        <p:nvSpPr>
          <p:cNvPr id="1632" name="Google Shape;1632;p174"/>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633" name="Google Shape;1633;p174"/>
          <p:cNvSpPr txBox="1"/>
          <p:nvPr>
            <p:ph idx="1" type="subTitle"/>
          </p:nvPr>
        </p:nvSpPr>
        <p:spPr>
          <a:xfrm>
            <a:off x="1102200" y="3829675"/>
            <a:ext cx="3014400" cy="885600"/>
          </a:xfrm>
          <a:prstGeom prst="rect">
            <a:avLst/>
          </a:prstGeom>
        </p:spPr>
        <p:txBody>
          <a:bodyPr anchorCtr="0" anchor="b" bIns="121900" lIns="121900" spcFirstLastPara="1" rIns="121900" wrap="square" tIns="121900">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634" name="Google Shape;1634;p174"/>
          <p:cNvSpPr txBox="1"/>
          <p:nvPr>
            <p:ph idx="2" type="subTitle"/>
          </p:nvPr>
        </p:nvSpPr>
        <p:spPr>
          <a:xfrm>
            <a:off x="1102200" y="4715275"/>
            <a:ext cx="3014400" cy="8856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1635" name="Google Shape;1635;p174"/>
          <p:cNvSpPr txBox="1"/>
          <p:nvPr>
            <p:ph idx="3" type="subTitle"/>
          </p:nvPr>
        </p:nvSpPr>
        <p:spPr>
          <a:xfrm>
            <a:off x="4588800" y="4715275"/>
            <a:ext cx="3014400" cy="8856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1636" name="Google Shape;1636;p174"/>
          <p:cNvSpPr txBox="1"/>
          <p:nvPr>
            <p:ph idx="4" type="subTitle"/>
          </p:nvPr>
        </p:nvSpPr>
        <p:spPr>
          <a:xfrm>
            <a:off x="4588800" y="3829675"/>
            <a:ext cx="3014400" cy="885600"/>
          </a:xfrm>
          <a:prstGeom prst="rect">
            <a:avLst/>
          </a:prstGeom>
        </p:spPr>
        <p:txBody>
          <a:bodyPr anchorCtr="0" anchor="b" bIns="121900" lIns="121900" spcFirstLastPara="1" rIns="121900" wrap="square" tIns="121900">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637" name="Google Shape;1637;p174"/>
          <p:cNvSpPr txBox="1"/>
          <p:nvPr>
            <p:ph idx="5" type="subTitle"/>
          </p:nvPr>
        </p:nvSpPr>
        <p:spPr>
          <a:xfrm>
            <a:off x="8075400" y="4715275"/>
            <a:ext cx="3014400" cy="8856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1638" name="Google Shape;1638;p174"/>
          <p:cNvSpPr txBox="1"/>
          <p:nvPr>
            <p:ph idx="6" type="subTitle"/>
          </p:nvPr>
        </p:nvSpPr>
        <p:spPr>
          <a:xfrm>
            <a:off x="8075400" y="3829675"/>
            <a:ext cx="3014400" cy="885600"/>
          </a:xfrm>
          <a:prstGeom prst="rect">
            <a:avLst/>
          </a:prstGeom>
        </p:spPr>
        <p:txBody>
          <a:bodyPr anchorCtr="0" anchor="b" bIns="121900" lIns="121900" spcFirstLastPara="1" rIns="121900" wrap="square" tIns="121900">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639" name="Google Shape;1639;p174"/>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1640" name="Google Shape;1640;p174"/>
          <p:cNvSpPr txBox="1"/>
          <p:nvPr>
            <p:ph idx="7" type="subTitle"/>
          </p:nvPr>
        </p:nvSpPr>
        <p:spPr>
          <a:xfrm>
            <a:off x="1102200" y="1239700"/>
            <a:ext cx="10077600" cy="43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type="title">
  <p:cSld name="TITLE">
    <p:spTree>
      <p:nvGrpSpPr>
        <p:cNvPr id="1647" name="Shape 1647"/>
        <p:cNvGrpSpPr/>
        <p:nvPr/>
      </p:nvGrpSpPr>
      <p:grpSpPr>
        <a:xfrm>
          <a:off x="0" y="0"/>
          <a:ext cx="0" cy="0"/>
          <a:chOff x="0" y="0"/>
          <a:chExt cx="0" cy="0"/>
        </a:xfrm>
      </p:grpSpPr>
      <p:sp>
        <p:nvSpPr>
          <p:cNvPr id="1648" name="Google Shape;1648;p176"/>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atin typeface="Proxima Nova"/>
                <a:ea typeface="Proxima Nova"/>
                <a:cs typeface="Proxima Nova"/>
                <a:sym typeface="Proxima Nova"/>
              </a:defRPr>
            </a:lvl1pPr>
            <a:lvl2pPr lvl="1" rtl="0">
              <a:buNone/>
              <a:defRPr>
                <a:latin typeface="Proxima Nova"/>
                <a:ea typeface="Proxima Nova"/>
                <a:cs typeface="Proxima Nova"/>
                <a:sym typeface="Proxima Nova"/>
              </a:defRPr>
            </a:lvl2pPr>
            <a:lvl3pPr lvl="2" rtl="0">
              <a:buNone/>
              <a:defRPr>
                <a:latin typeface="Proxima Nova"/>
                <a:ea typeface="Proxima Nova"/>
                <a:cs typeface="Proxima Nova"/>
                <a:sym typeface="Proxima Nova"/>
              </a:defRPr>
            </a:lvl3pPr>
            <a:lvl4pPr lvl="3" rtl="0">
              <a:buNone/>
              <a:defRPr>
                <a:latin typeface="Proxima Nova"/>
                <a:ea typeface="Proxima Nova"/>
                <a:cs typeface="Proxima Nova"/>
                <a:sym typeface="Proxima Nova"/>
              </a:defRPr>
            </a:lvl4pPr>
            <a:lvl5pPr lvl="4" rtl="0">
              <a:buNone/>
              <a:defRPr>
                <a:latin typeface="Proxima Nova"/>
                <a:ea typeface="Proxima Nova"/>
                <a:cs typeface="Proxima Nova"/>
                <a:sym typeface="Proxima Nova"/>
              </a:defRPr>
            </a:lvl5pPr>
            <a:lvl6pPr lvl="5" rtl="0">
              <a:buNone/>
              <a:defRPr>
                <a:latin typeface="Proxima Nova"/>
                <a:ea typeface="Proxima Nova"/>
                <a:cs typeface="Proxima Nova"/>
                <a:sym typeface="Proxima Nova"/>
              </a:defRPr>
            </a:lvl6pPr>
            <a:lvl7pPr lvl="6" rtl="0">
              <a:buNone/>
              <a:defRPr>
                <a:latin typeface="Proxima Nova"/>
                <a:ea typeface="Proxima Nova"/>
                <a:cs typeface="Proxima Nova"/>
                <a:sym typeface="Proxima Nova"/>
              </a:defRPr>
            </a:lvl7pPr>
            <a:lvl8pPr lvl="7" rtl="0">
              <a:buNone/>
              <a:defRPr>
                <a:latin typeface="Proxima Nova"/>
                <a:ea typeface="Proxima Nova"/>
                <a:cs typeface="Proxima Nova"/>
                <a:sym typeface="Proxima Nova"/>
              </a:defRPr>
            </a:lvl8pPr>
            <a:lvl9pPr lvl="8" rtl="0">
              <a:buNone/>
              <a:defRPr>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
        <p:nvSpPr>
          <p:cNvPr id="1649" name="Google Shape;1649;p176"/>
          <p:cNvSpPr txBox="1"/>
          <p:nvPr>
            <p:ph idx="1" type="subTitle"/>
          </p:nvPr>
        </p:nvSpPr>
        <p:spPr>
          <a:xfrm>
            <a:off x="1102200" y="2277575"/>
            <a:ext cx="5005200" cy="328500"/>
          </a:xfrm>
          <a:prstGeom prst="rect">
            <a:avLst/>
          </a:prstGeom>
        </p:spPr>
        <p:txBody>
          <a:bodyPr anchorCtr="0" anchor="ctr" bIns="121900" lIns="121900" spcFirstLastPara="1" rIns="121900" wrap="square" tIns="121900">
            <a:noAutofit/>
          </a:bodyPr>
          <a:lstStyle>
            <a:lvl1pPr lvl="0" rtl="0">
              <a:spcBef>
                <a:spcPts val="0"/>
              </a:spcBef>
              <a:spcAft>
                <a:spcPts val="0"/>
              </a:spcAft>
              <a:buNone/>
              <a:defRPr sz="2100"/>
            </a:lvl1pPr>
            <a:lvl2pPr lvl="1" rtl="0">
              <a:spcBef>
                <a:spcPts val="0"/>
              </a:spcBef>
              <a:spcAft>
                <a:spcPts val="0"/>
              </a:spcAft>
              <a:buNone/>
              <a:defRPr sz="2100"/>
            </a:lvl2pPr>
            <a:lvl3pPr lvl="2" rtl="0">
              <a:spcBef>
                <a:spcPts val="0"/>
              </a:spcBef>
              <a:spcAft>
                <a:spcPts val="0"/>
              </a:spcAft>
              <a:buNone/>
              <a:defRPr sz="2100"/>
            </a:lvl3pPr>
            <a:lvl4pPr lvl="3" rtl="0">
              <a:spcBef>
                <a:spcPts val="0"/>
              </a:spcBef>
              <a:spcAft>
                <a:spcPts val="0"/>
              </a:spcAft>
              <a:buNone/>
              <a:defRPr sz="2100"/>
            </a:lvl4pPr>
            <a:lvl5pPr lvl="4" rtl="0">
              <a:spcBef>
                <a:spcPts val="0"/>
              </a:spcBef>
              <a:spcAft>
                <a:spcPts val="0"/>
              </a:spcAft>
              <a:buNone/>
              <a:defRPr sz="2100"/>
            </a:lvl5pPr>
            <a:lvl6pPr lvl="5" rtl="0">
              <a:spcBef>
                <a:spcPts val="0"/>
              </a:spcBef>
              <a:spcAft>
                <a:spcPts val="0"/>
              </a:spcAft>
              <a:buNone/>
              <a:defRPr sz="2100"/>
            </a:lvl6pPr>
            <a:lvl7pPr lvl="6" rtl="0">
              <a:spcBef>
                <a:spcPts val="0"/>
              </a:spcBef>
              <a:spcAft>
                <a:spcPts val="0"/>
              </a:spcAft>
              <a:buNone/>
              <a:defRPr sz="2100"/>
            </a:lvl7pPr>
            <a:lvl8pPr lvl="7" rtl="0">
              <a:spcBef>
                <a:spcPts val="0"/>
              </a:spcBef>
              <a:spcAft>
                <a:spcPts val="0"/>
              </a:spcAft>
              <a:buNone/>
              <a:defRPr sz="2100"/>
            </a:lvl8pPr>
            <a:lvl9pPr lvl="8" rtl="0">
              <a:spcBef>
                <a:spcPts val="0"/>
              </a:spcBef>
              <a:spcAft>
                <a:spcPts val="0"/>
              </a:spcAft>
              <a:buNone/>
              <a:defRPr sz="2100"/>
            </a:lvl9pPr>
          </a:lstStyle>
          <a:p/>
        </p:txBody>
      </p:sp>
      <p:sp>
        <p:nvSpPr>
          <p:cNvPr id="1650" name="Google Shape;1650;p176"/>
          <p:cNvSpPr txBox="1"/>
          <p:nvPr>
            <p:ph idx="2" type="subTitle"/>
          </p:nvPr>
        </p:nvSpPr>
        <p:spPr>
          <a:xfrm>
            <a:off x="1102200" y="2665500"/>
            <a:ext cx="5005200" cy="328500"/>
          </a:xfrm>
          <a:prstGeom prst="rect">
            <a:avLst/>
          </a:prstGeom>
        </p:spPr>
        <p:txBody>
          <a:bodyPr anchorCtr="0" anchor="b" bIns="121900" lIns="121900" spcFirstLastPara="1" rIns="121900" wrap="square" tIns="121900">
            <a:noAutofit/>
          </a:bodyPr>
          <a:lstStyle>
            <a:lvl1pPr lvl="0" rtl="0">
              <a:spcBef>
                <a:spcPts val="0"/>
              </a:spcBef>
              <a:spcAft>
                <a:spcPts val="0"/>
              </a:spcAft>
              <a:buNone/>
              <a:defRPr sz="1600">
                <a:solidFill>
                  <a:srgbClr val="A3DBE8"/>
                </a:solidFill>
              </a:defRPr>
            </a:lvl1pPr>
            <a:lvl2pPr lvl="1" rtl="0">
              <a:spcBef>
                <a:spcPts val="0"/>
              </a:spcBef>
              <a:spcAft>
                <a:spcPts val="0"/>
              </a:spcAft>
              <a:buNone/>
              <a:defRPr sz="1600">
                <a:solidFill>
                  <a:srgbClr val="A3DBE8"/>
                </a:solidFill>
              </a:defRPr>
            </a:lvl2pPr>
            <a:lvl3pPr lvl="2" rtl="0">
              <a:spcBef>
                <a:spcPts val="0"/>
              </a:spcBef>
              <a:spcAft>
                <a:spcPts val="0"/>
              </a:spcAft>
              <a:buNone/>
              <a:defRPr sz="1600">
                <a:solidFill>
                  <a:srgbClr val="A3DBE8"/>
                </a:solidFill>
              </a:defRPr>
            </a:lvl3pPr>
            <a:lvl4pPr lvl="3" rtl="0">
              <a:spcBef>
                <a:spcPts val="0"/>
              </a:spcBef>
              <a:spcAft>
                <a:spcPts val="0"/>
              </a:spcAft>
              <a:buNone/>
              <a:defRPr sz="1600">
                <a:solidFill>
                  <a:srgbClr val="A3DBE8"/>
                </a:solidFill>
              </a:defRPr>
            </a:lvl4pPr>
            <a:lvl5pPr lvl="4" rtl="0">
              <a:spcBef>
                <a:spcPts val="0"/>
              </a:spcBef>
              <a:spcAft>
                <a:spcPts val="0"/>
              </a:spcAft>
              <a:buNone/>
              <a:defRPr sz="1600">
                <a:solidFill>
                  <a:srgbClr val="A3DBE8"/>
                </a:solidFill>
              </a:defRPr>
            </a:lvl5pPr>
            <a:lvl6pPr lvl="5" rtl="0">
              <a:spcBef>
                <a:spcPts val="0"/>
              </a:spcBef>
              <a:spcAft>
                <a:spcPts val="0"/>
              </a:spcAft>
              <a:buNone/>
              <a:defRPr sz="1600">
                <a:solidFill>
                  <a:srgbClr val="A3DBE8"/>
                </a:solidFill>
              </a:defRPr>
            </a:lvl6pPr>
            <a:lvl7pPr lvl="6" rtl="0">
              <a:spcBef>
                <a:spcPts val="0"/>
              </a:spcBef>
              <a:spcAft>
                <a:spcPts val="0"/>
              </a:spcAft>
              <a:buNone/>
              <a:defRPr sz="1600">
                <a:solidFill>
                  <a:srgbClr val="A3DBE8"/>
                </a:solidFill>
              </a:defRPr>
            </a:lvl7pPr>
            <a:lvl8pPr lvl="7" rtl="0">
              <a:spcBef>
                <a:spcPts val="0"/>
              </a:spcBef>
              <a:spcAft>
                <a:spcPts val="0"/>
              </a:spcAft>
              <a:buNone/>
              <a:defRPr sz="1600">
                <a:solidFill>
                  <a:srgbClr val="A3DBE8"/>
                </a:solidFill>
              </a:defRPr>
            </a:lvl8pPr>
            <a:lvl9pPr lvl="8" rtl="0">
              <a:spcBef>
                <a:spcPts val="0"/>
              </a:spcBef>
              <a:spcAft>
                <a:spcPts val="0"/>
              </a:spcAft>
              <a:buNone/>
              <a:defRPr sz="1600">
                <a:solidFill>
                  <a:srgbClr val="A3DBE8"/>
                </a:solidFill>
              </a:defRPr>
            </a:lvl9pPr>
          </a:lstStyle>
          <a:p/>
        </p:txBody>
      </p:sp>
      <p:sp>
        <p:nvSpPr>
          <p:cNvPr id="1651" name="Google Shape;1651;p176"/>
          <p:cNvSpPr txBox="1"/>
          <p:nvPr>
            <p:ph idx="3" type="subTitle"/>
          </p:nvPr>
        </p:nvSpPr>
        <p:spPr>
          <a:xfrm>
            <a:off x="6174600" y="2277575"/>
            <a:ext cx="5005200" cy="328500"/>
          </a:xfrm>
          <a:prstGeom prst="rect">
            <a:avLst/>
          </a:prstGeom>
        </p:spPr>
        <p:txBody>
          <a:bodyPr anchorCtr="0" anchor="ctr" bIns="121900" lIns="121900" spcFirstLastPara="1" rIns="121900" wrap="square" tIns="121900">
            <a:noAutofit/>
          </a:bodyPr>
          <a:lstStyle>
            <a:lvl1pPr lvl="0" rtl="0">
              <a:spcBef>
                <a:spcPts val="0"/>
              </a:spcBef>
              <a:spcAft>
                <a:spcPts val="0"/>
              </a:spcAft>
              <a:buNone/>
              <a:defRPr sz="2100"/>
            </a:lvl1pPr>
            <a:lvl2pPr lvl="1" rtl="0">
              <a:spcBef>
                <a:spcPts val="0"/>
              </a:spcBef>
              <a:spcAft>
                <a:spcPts val="0"/>
              </a:spcAft>
              <a:buNone/>
              <a:defRPr sz="2100"/>
            </a:lvl2pPr>
            <a:lvl3pPr lvl="2" rtl="0">
              <a:spcBef>
                <a:spcPts val="0"/>
              </a:spcBef>
              <a:spcAft>
                <a:spcPts val="0"/>
              </a:spcAft>
              <a:buNone/>
              <a:defRPr sz="2100"/>
            </a:lvl3pPr>
            <a:lvl4pPr lvl="3" rtl="0">
              <a:spcBef>
                <a:spcPts val="0"/>
              </a:spcBef>
              <a:spcAft>
                <a:spcPts val="0"/>
              </a:spcAft>
              <a:buNone/>
              <a:defRPr sz="2100"/>
            </a:lvl4pPr>
            <a:lvl5pPr lvl="4" rtl="0">
              <a:spcBef>
                <a:spcPts val="0"/>
              </a:spcBef>
              <a:spcAft>
                <a:spcPts val="0"/>
              </a:spcAft>
              <a:buNone/>
              <a:defRPr sz="2100"/>
            </a:lvl5pPr>
            <a:lvl6pPr lvl="5" rtl="0">
              <a:spcBef>
                <a:spcPts val="0"/>
              </a:spcBef>
              <a:spcAft>
                <a:spcPts val="0"/>
              </a:spcAft>
              <a:buNone/>
              <a:defRPr sz="2100"/>
            </a:lvl6pPr>
            <a:lvl7pPr lvl="6" rtl="0">
              <a:spcBef>
                <a:spcPts val="0"/>
              </a:spcBef>
              <a:spcAft>
                <a:spcPts val="0"/>
              </a:spcAft>
              <a:buNone/>
              <a:defRPr sz="2100"/>
            </a:lvl7pPr>
            <a:lvl8pPr lvl="7" rtl="0">
              <a:spcBef>
                <a:spcPts val="0"/>
              </a:spcBef>
              <a:spcAft>
                <a:spcPts val="0"/>
              </a:spcAft>
              <a:buNone/>
              <a:defRPr sz="2100"/>
            </a:lvl8pPr>
            <a:lvl9pPr lvl="8" rtl="0">
              <a:spcBef>
                <a:spcPts val="0"/>
              </a:spcBef>
              <a:spcAft>
                <a:spcPts val="0"/>
              </a:spcAft>
              <a:buNone/>
              <a:defRPr sz="2100"/>
            </a:lvl9pPr>
          </a:lstStyle>
          <a:p/>
        </p:txBody>
      </p:sp>
      <p:sp>
        <p:nvSpPr>
          <p:cNvPr id="1652" name="Google Shape;1652;p176"/>
          <p:cNvSpPr txBox="1"/>
          <p:nvPr>
            <p:ph idx="4" type="subTitle"/>
          </p:nvPr>
        </p:nvSpPr>
        <p:spPr>
          <a:xfrm>
            <a:off x="6174600" y="2665500"/>
            <a:ext cx="5005200" cy="328500"/>
          </a:xfrm>
          <a:prstGeom prst="rect">
            <a:avLst/>
          </a:prstGeom>
        </p:spPr>
        <p:txBody>
          <a:bodyPr anchorCtr="0" anchor="b" bIns="121900" lIns="121900" spcFirstLastPara="1" rIns="121900" wrap="square" tIns="121900">
            <a:noAutofit/>
          </a:bodyPr>
          <a:lstStyle>
            <a:lvl1pPr lvl="0" rtl="0">
              <a:spcBef>
                <a:spcPts val="0"/>
              </a:spcBef>
              <a:spcAft>
                <a:spcPts val="0"/>
              </a:spcAft>
              <a:buNone/>
              <a:defRPr sz="1600">
                <a:solidFill>
                  <a:srgbClr val="A3DBE8"/>
                </a:solidFill>
              </a:defRPr>
            </a:lvl1pPr>
            <a:lvl2pPr lvl="1" rtl="0">
              <a:spcBef>
                <a:spcPts val="0"/>
              </a:spcBef>
              <a:spcAft>
                <a:spcPts val="0"/>
              </a:spcAft>
              <a:buNone/>
              <a:defRPr sz="1600">
                <a:solidFill>
                  <a:srgbClr val="A3DBE8"/>
                </a:solidFill>
              </a:defRPr>
            </a:lvl2pPr>
            <a:lvl3pPr lvl="2" rtl="0">
              <a:spcBef>
                <a:spcPts val="0"/>
              </a:spcBef>
              <a:spcAft>
                <a:spcPts val="0"/>
              </a:spcAft>
              <a:buNone/>
              <a:defRPr sz="1600">
                <a:solidFill>
                  <a:srgbClr val="A3DBE8"/>
                </a:solidFill>
              </a:defRPr>
            </a:lvl3pPr>
            <a:lvl4pPr lvl="3" rtl="0">
              <a:spcBef>
                <a:spcPts val="0"/>
              </a:spcBef>
              <a:spcAft>
                <a:spcPts val="0"/>
              </a:spcAft>
              <a:buNone/>
              <a:defRPr sz="1600">
                <a:solidFill>
                  <a:srgbClr val="A3DBE8"/>
                </a:solidFill>
              </a:defRPr>
            </a:lvl4pPr>
            <a:lvl5pPr lvl="4" rtl="0">
              <a:spcBef>
                <a:spcPts val="0"/>
              </a:spcBef>
              <a:spcAft>
                <a:spcPts val="0"/>
              </a:spcAft>
              <a:buNone/>
              <a:defRPr sz="1600">
                <a:solidFill>
                  <a:srgbClr val="A3DBE8"/>
                </a:solidFill>
              </a:defRPr>
            </a:lvl5pPr>
            <a:lvl6pPr lvl="5" rtl="0">
              <a:spcBef>
                <a:spcPts val="0"/>
              </a:spcBef>
              <a:spcAft>
                <a:spcPts val="0"/>
              </a:spcAft>
              <a:buNone/>
              <a:defRPr sz="1600">
                <a:solidFill>
                  <a:srgbClr val="A3DBE8"/>
                </a:solidFill>
              </a:defRPr>
            </a:lvl6pPr>
            <a:lvl7pPr lvl="6" rtl="0">
              <a:spcBef>
                <a:spcPts val="0"/>
              </a:spcBef>
              <a:spcAft>
                <a:spcPts val="0"/>
              </a:spcAft>
              <a:buNone/>
              <a:defRPr sz="1600">
                <a:solidFill>
                  <a:srgbClr val="A3DBE8"/>
                </a:solidFill>
              </a:defRPr>
            </a:lvl7pPr>
            <a:lvl8pPr lvl="7" rtl="0">
              <a:spcBef>
                <a:spcPts val="0"/>
              </a:spcBef>
              <a:spcAft>
                <a:spcPts val="0"/>
              </a:spcAft>
              <a:buNone/>
              <a:defRPr sz="1600">
                <a:solidFill>
                  <a:srgbClr val="A3DBE8"/>
                </a:solidFill>
              </a:defRPr>
            </a:lvl8pPr>
            <a:lvl9pPr lvl="8" rtl="0">
              <a:spcBef>
                <a:spcPts val="0"/>
              </a:spcBef>
              <a:spcAft>
                <a:spcPts val="0"/>
              </a:spcAft>
              <a:buNone/>
              <a:defRPr sz="1600">
                <a:solidFill>
                  <a:srgbClr val="A3DBE8"/>
                </a:solidFill>
              </a:defRPr>
            </a:lvl9pPr>
          </a:lstStyle>
          <a:p/>
        </p:txBody>
      </p:sp>
      <p:sp>
        <p:nvSpPr>
          <p:cNvPr id="1653" name="Google Shape;1653;p176"/>
          <p:cNvSpPr txBox="1"/>
          <p:nvPr>
            <p:ph idx="5" type="subTitle"/>
          </p:nvPr>
        </p:nvSpPr>
        <p:spPr>
          <a:xfrm>
            <a:off x="1102200" y="3100500"/>
            <a:ext cx="5005200" cy="328500"/>
          </a:xfrm>
          <a:prstGeom prst="rect">
            <a:avLst/>
          </a:prstGeom>
        </p:spPr>
        <p:txBody>
          <a:bodyPr anchorCtr="0" anchor="ctr" bIns="121900" lIns="121900" spcFirstLastPara="1" rIns="121900" wrap="square" tIns="121900">
            <a:noAutofit/>
          </a:bodyPr>
          <a:lstStyle>
            <a:lvl1pPr lvl="0" rtl="0">
              <a:spcBef>
                <a:spcPts val="0"/>
              </a:spcBef>
              <a:spcAft>
                <a:spcPts val="0"/>
              </a:spcAft>
              <a:buNone/>
              <a:defRPr sz="2100"/>
            </a:lvl1pPr>
            <a:lvl2pPr lvl="1" rtl="0">
              <a:spcBef>
                <a:spcPts val="0"/>
              </a:spcBef>
              <a:spcAft>
                <a:spcPts val="0"/>
              </a:spcAft>
              <a:buNone/>
              <a:defRPr sz="2100"/>
            </a:lvl2pPr>
            <a:lvl3pPr lvl="2" rtl="0">
              <a:spcBef>
                <a:spcPts val="0"/>
              </a:spcBef>
              <a:spcAft>
                <a:spcPts val="0"/>
              </a:spcAft>
              <a:buNone/>
              <a:defRPr sz="2100"/>
            </a:lvl3pPr>
            <a:lvl4pPr lvl="3" rtl="0">
              <a:spcBef>
                <a:spcPts val="0"/>
              </a:spcBef>
              <a:spcAft>
                <a:spcPts val="0"/>
              </a:spcAft>
              <a:buNone/>
              <a:defRPr sz="2100"/>
            </a:lvl4pPr>
            <a:lvl5pPr lvl="4" rtl="0">
              <a:spcBef>
                <a:spcPts val="0"/>
              </a:spcBef>
              <a:spcAft>
                <a:spcPts val="0"/>
              </a:spcAft>
              <a:buNone/>
              <a:defRPr sz="2100"/>
            </a:lvl5pPr>
            <a:lvl6pPr lvl="5" rtl="0">
              <a:spcBef>
                <a:spcPts val="0"/>
              </a:spcBef>
              <a:spcAft>
                <a:spcPts val="0"/>
              </a:spcAft>
              <a:buNone/>
              <a:defRPr sz="2100"/>
            </a:lvl6pPr>
            <a:lvl7pPr lvl="6" rtl="0">
              <a:spcBef>
                <a:spcPts val="0"/>
              </a:spcBef>
              <a:spcAft>
                <a:spcPts val="0"/>
              </a:spcAft>
              <a:buNone/>
              <a:defRPr sz="2100"/>
            </a:lvl7pPr>
            <a:lvl8pPr lvl="7" rtl="0">
              <a:spcBef>
                <a:spcPts val="0"/>
              </a:spcBef>
              <a:spcAft>
                <a:spcPts val="0"/>
              </a:spcAft>
              <a:buNone/>
              <a:defRPr sz="2100"/>
            </a:lvl8pPr>
            <a:lvl9pPr lvl="8" rtl="0">
              <a:spcBef>
                <a:spcPts val="0"/>
              </a:spcBef>
              <a:spcAft>
                <a:spcPts val="0"/>
              </a:spcAft>
              <a:buNone/>
              <a:defRPr sz="2100"/>
            </a:lvl9pPr>
          </a:lstStyle>
          <a:p/>
        </p:txBody>
      </p:sp>
      <p:sp>
        <p:nvSpPr>
          <p:cNvPr id="1654" name="Google Shape;1654;p176"/>
          <p:cNvSpPr txBox="1"/>
          <p:nvPr>
            <p:ph idx="6" type="subTitle"/>
          </p:nvPr>
        </p:nvSpPr>
        <p:spPr>
          <a:xfrm>
            <a:off x="1102200" y="3488425"/>
            <a:ext cx="5005200" cy="328500"/>
          </a:xfrm>
          <a:prstGeom prst="rect">
            <a:avLst/>
          </a:prstGeom>
        </p:spPr>
        <p:txBody>
          <a:bodyPr anchorCtr="0" anchor="b" bIns="121900" lIns="121900" spcFirstLastPara="1" rIns="121900" wrap="square" tIns="121900">
            <a:noAutofit/>
          </a:bodyPr>
          <a:lstStyle>
            <a:lvl1pPr lvl="0" rtl="0">
              <a:spcBef>
                <a:spcPts val="0"/>
              </a:spcBef>
              <a:spcAft>
                <a:spcPts val="0"/>
              </a:spcAft>
              <a:buNone/>
              <a:defRPr sz="1600">
                <a:solidFill>
                  <a:srgbClr val="A3DBE8"/>
                </a:solidFill>
              </a:defRPr>
            </a:lvl1pPr>
            <a:lvl2pPr lvl="1" rtl="0">
              <a:spcBef>
                <a:spcPts val="0"/>
              </a:spcBef>
              <a:spcAft>
                <a:spcPts val="0"/>
              </a:spcAft>
              <a:buNone/>
              <a:defRPr sz="1600">
                <a:solidFill>
                  <a:srgbClr val="A3DBE8"/>
                </a:solidFill>
              </a:defRPr>
            </a:lvl2pPr>
            <a:lvl3pPr lvl="2" rtl="0">
              <a:spcBef>
                <a:spcPts val="0"/>
              </a:spcBef>
              <a:spcAft>
                <a:spcPts val="0"/>
              </a:spcAft>
              <a:buNone/>
              <a:defRPr sz="1600">
                <a:solidFill>
                  <a:srgbClr val="A3DBE8"/>
                </a:solidFill>
              </a:defRPr>
            </a:lvl3pPr>
            <a:lvl4pPr lvl="3" rtl="0">
              <a:spcBef>
                <a:spcPts val="0"/>
              </a:spcBef>
              <a:spcAft>
                <a:spcPts val="0"/>
              </a:spcAft>
              <a:buNone/>
              <a:defRPr sz="1600">
                <a:solidFill>
                  <a:srgbClr val="A3DBE8"/>
                </a:solidFill>
              </a:defRPr>
            </a:lvl4pPr>
            <a:lvl5pPr lvl="4" rtl="0">
              <a:spcBef>
                <a:spcPts val="0"/>
              </a:spcBef>
              <a:spcAft>
                <a:spcPts val="0"/>
              </a:spcAft>
              <a:buNone/>
              <a:defRPr sz="1600">
                <a:solidFill>
                  <a:srgbClr val="A3DBE8"/>
                </a:solidFill>
              </a:defRPr>
            </a:lvl5pPr>
            <a:lvl6pPr lvl="5" rtl="0">
              <a:spcBef>
                <a:spcPts val="0"/>
              </a:spcBef>
              <a:spcAft>
                <a:spcPts val="0"/>
              </a:spcAft>
              <a:buNone/>
              <a:defRPr sz="1600">
                <a:solidFill>
                  <a:srgbClr val="A3DBE8"/>
                </a:solidFill>
              </a:defRPr>
            </a:lvl6pPr>
            <a:lvl7pPr lvl="6" rtl="0">
              <a:spcBef>
                <a:spcPts val="0"/>
              </a:spcBef>
              <a:spcAft>
                <a:spcPts val="0"/>
              </a:spcAft>
              <a:buNone/>
              <a:defRPr sz="1600">
                <a:solidFill>
                  <a:srgbClr val="A3DBE8"/>
                </a:solidFill>
              </a:defRPr>
            </a:lvl7pPr>
            <a:lvl8pPr lvl="7" rtl="0">
              <a:spcBef>
                <a:spcPts val="0"/>
              </a:spcBef>
              <a:spcAft>
                <a:spcPts val="0"/>
              </a:spcAft>
              <a:buNone/>
              <a:defRPr sz="1600">
                <a:solidFill>
                  <a:srgbClr val="A3DBE8"/>
                </a:solidFill>
              </a:defRPr>
            </a:lvl8pPr>
            <a:lvl9pPr lvl="8" rtl="0">
              <a:spcBef>
                <a:spcPts val="0"/>
              </a:spcBef>
              <a:spcAft>
                <a:spcPts val="0"/>
              </a:spcAft>
              <a:buNone/>
              <a:defRPr sz="1600">
                <a:solidFill>
                  <a:srgbClr val="A3DBE8"/>
                </a:solidFill>
              </a:defRPr>
            </a:lvl9pPr>
          </a:lstStyle>
          <a:p/>
        </p:txBody>
      </p:sp>
      <p:sp>
        <p:nvSpPr>
          <p:cNvPr id="1655" name="Google Shape;1655;p176"/>
          <p:cNvSpPr txBox="1"/>
          <p:nvPr>
            <p:ph idx="7" type="subTitle"/>
          </p:nvPr>
        </p:nvSpPr>
        <p:spPr>
          <a:xfrm>
            <a:off x="6174600" y="3100500"/>
            <a:ext cx="5005200" cy="328500"/>
          </a:xfrm>
          <a:prstGeom prst="rect">
            <a:avLst/>
          </a:prstGeom>
        </p:spPr>
        <p:txBody>
          <a:bodyPr anchorCtr="0" anchor="ctr" bIns="121900" lIns="121900" spcFirstLastPara="1" rIns="121900" wrap="square" tIns="12190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6" name="Google Shape;1656;p176"/>
          <p:cNvSpPr txBox="1"/>
          <p:nvPr>
            <p:ph idx="8" type="subTitle"/>
          </p:nvPr>
        </p:nvSpPr>
        <p:spPr>
          <a:xfrm>
            <a:off x="6174600" y="3488425"/>
            <a:ext cx="5005200" cy="328500"/>
          </a:xfrm>
          <a:prstGeom prst="rect">
            <a:avLst/>
          </a:prstGeom>
        </p:spPr>
        <p:txBody>
          <a:bodyPr anchorCtr="0" anchor="b" bIns="121900" lIns="121900" spcFirstLastPara="1" rIns="121900" wrap="square" tIns="121900">
            <a:noAutofit/>
          </a:bodyPr>
          <a:lstStyle>
            <a:lvl1pPr lvl="0" rtl="0">
              <a:spcBef>
                <a:spcPts val="0"/>
              </a:spcBef>
              <a:spcAft>
                <a:spcPts val="0"/>
              </a:spcAft>
              <a:buNone/>
              <a:defRPr sz="1600">
                <a:solidFill>
                  <a:srgbClr val="A3DBE8"/>
                </a:solidFill>
              </a:defRPr>
            </a:lvl1pPr>
            <a:lvl2pPr lvl="1" rtl="0">
              <a:spcBef>
                <a:spcPts val="0"/>
              </a:spcBef>
              <a:spcAft>
                <a:spcPts val="0"/>
              </a:spcAft>
              <a:buNone/>
              <a:defRPr sz="1600">
                <a:solidFill>
                  <a:srgbClr val="A3DBE8"/>
                </a:solidFill>
              </a:defRPr>
            </a:lvl2pPr>
            <a:lvl3pPr lvl="2" rtl="0">
              <a:spcBef>
                <a:spcPts val="0"/>
              </a:spcBef>
              <a:spcAft>
                <a:spcPts val="0"/>
              </a:spcAft>
              <a:buNone/>
              <a:defRPr sz="1600">
                <a:solidFill>
                  <a:srgbClr val="A3DBE8"/>
                </a:solidFill>
              </a:defRPr>
            </a:lvl3pPr>
            <a:lvl4pPr lvl="3" rtl="0">
              <a:spcBef>
                <a:spcPts val="0"/>
              </a:spcBef>
              <a:spcAft>
                <a:spcPts val="0"/>
              </a:spcAft>
              <a:buNone/>
              <a:defRPr sz="1600">
                <a:solidFill>
                  <a:srgbClr val="A3DBE8"/>
                </a:solidFill>
              </a:defRPr>
            </a:lvl4pPr>
            <a:lvl5pPr lvl="4" rtl="0">
              <a:spcBef>
                <a:spcPts val="0"/>
              </a:spcBef>
              <a:spcAft>
                <a:spcPts val="0"/>
              </a:spcAft>
              <a:buNone/>
              <a:defRPr sz="1600">
                <a:solidFill>
                  <a:srgbClr val="A3DBE8"/>
                </a:solidFill>
              </a:defRPr>
            </a:lvl5pPr>
            <a:lvl6pPr lvl="5" rtl="0">
              <a:spcBef>
                <a:spcPts val="0"/>
              </a:spcBef>
              <a:spcAft>
                <a:spcPts val="0"/>
              </a:spcAft>
              <a:buNone/>
              <a:defRPr sz="1600">
                <a:solidFill>
                  <a:srgbClr val="A3DBE8"/>
                </a:solidFill>
              </a:defRPr>
            </a:lvl6pPr>
            <a:lvl7pPr lvl="6" rtl="0">
              <a:spcBef>
                <a:spcPts val="0"/>
              </a:spcBef>
              <a:spcAft>
                <a:spcPts val="0"/>
              </a:spcAft>
              <a:buNone/>
              <a:defRPr sz="1600">
                <a:solidFill>
                  <a:srgbClr val="A3DBE8"/>
                </a:solidFill>
              </a:defRPr>
            </a:lvl7pPr>
            <a:lvl8pPr lvl="7" rtl="0">
              <a:spcBef>
                <a:spcPts val="0"/>
              </a:spcBef>
              <a:spcAft>
                <a:spcPts val="0"/>
              </a:spcAft>
              <a:buNone/>
              <a:defRPr sz="1600">
                <a:solidFill>
                  <a:srgbClr val="A3DBE8"/>
                </a:solidFill>
              </a:defRPr>
            </a:lvl8pPr>
            <a:lvl9pPr lvl="8" rtl="0">
              <a:spcBef>
                <a:spcPts val="0"/>
              </a:spcBef>
              <a:spcAft>
                <a:spcPts val="0"/>
              </a:spcAft>
              <a:buNone/>
              <a:defRPr sz="1600">
                <a:solidFill>
                  <a:srgbClr val="A3DBE8"/>
                </a:solidFill>
              </a:defRPr>
            </a:lvl9pPr>
          </a:lstStyle>
          <a:p/>
        </p:txBody>
      </p:sp>
      <p:sp>
        <p:nvSpPr>
          <p:cNvPr id="1657" name="Google Shape;1657;p176"/>
          <p:cNvSpPr txBox="1"/>
          <p:nvPr>
            <p:ph idx="9" type="subTitle"/>
          </p:nvPr>
        </p:nvSpPr>
        <p:spPr>
          <a:xfrm>
            <a:off x="1102200" y="3923425"/>
            <a:ext cx="5005200" cy="328500"/>
          </a:xfrm>
          <a:prstGeom prst="rect">
            <a:avLst/>
          </a:prstGeom>
        </p:spPr>
        <p:txBody>
          <a:bodyPr anchorCtr="0" anchor="ctr" bIns="121900" lIns="121900" spcFirstLastPara="1" rIns="121900" wrap="square" tIns="121900">
            <a:noAutofit/>
          </a:bodyPr>
          <a:lstStyle>
            <a:lvl1pPr lvl="0" rtl="0">
              <a:spcBef>
                <a:spcPts val="0"/>
              </a:spcBef>
              <a:spcAft>
                <a:spcPts val="0"/>
              </a:spcAft>
              <a:buNone/>
              <a:defRPr sz="2100"/>
            </a:lvl1pPr>
            <a:lvl2pPr lvl="1" rtl="0">
              <a:spcBef>
                <a:spcPts val="0"/>
              </a:spcBef>
              <a:spcAft>
                <a:spcPts val="0"/>
              </a:spcAft>
              <a:buNone/>
              <a:defRPr sz="2100"/>
            </a:lvl2pPr>
            <a:lvl3pPr lvl="2" rtl="0">
              <a:spcBef>
                <a:spcPts val="0"/>
              </a:spcBef>
              <a:spcAft>
                <a:spcPts val="0"/>
              </a:spcAft>
              <a:buNone/>
              <a:defRPr sz="2100"/>
            </a:lvl3pPr>
            <a:lvl4pPr lvl="3" rtl="0">
              <a:spcBef>
                <a:spcPts val="0"/>
              </a:spcBef>
              <a:spcAft>
                <a:spcPts val="0"/>
              </a:spcAft>
              <a:buNone/>
              <a:defRPr sz="2100"/>
            </a:lvl4pPr>
            <a:lvl5pPr lvl="4" rtl="0">
              <a:spcBef>
                <a:spcPts val="0"/>
              </a:spcBef>
              <a:spcAft>
                <a:spcPts val="0"/>
              </a:spcAft>
              <a:buNone/>
              <a:defRPr sz="2100"/>
            </a:lvl5pPr>
            <a:lvl6pPr lvl="5" rtl="0">
              <a:spcBef>
                <a:spcPts val="0"/>
              </a:spcBef>
              <a:spcAft>
                <a:spcPts val="0"/>
              </a:spcAft>
              <a:buNone/>
              <a:defRPr sz="2100"/>
            </a:lvl6pPr>
            <a:lvl7pPr lvl="6" rtl="0">
              <a:spcBef>
                <a:spcPts val="0"/>
              </a:spcBef>
              <a:spcAft>
                <a:spcPts val="0"/>
              </a:spcAft>
              <a:buNone/>
              <a:defRPr sz="2100"/>
            </a:lvl7pPr>
            <a:lvl8pPr lvl="7" rtl="0">
              <a:spcBef>
                <a:spcPts val="0"/>
              </a:spcBef>
              <a:spcAft>
                <a:spcPts val="0"/>
              </a:spcAft>
              <a:buNone/>
              <a:defRPr sz="2100"/>
            </a:lvl8pPr>
            <a:lvl9pPr lvl="8" rtl="0">
              <a:spcBef>
                <a:spcPts val="0"/>
              </a:spcBef>
              <a:spcAft>
                <a:spcPts val="0"/>
              </a:spcAft>
              <a:buNone/>
              <a:defRPr sz="2100"/>
            </a:lvl9pPr>
          </a:lstStyle>
          <a:p/>
        </p:txBody>
      </p:sp>
      <p:sp>
        <p:nvSpPr>
          <p:cNvPr id="1658" name="Google Shape;1658;p176"/>
          <p:cNvSpPr txBox="1"/>
          <p:nvPr>
            <p:ph idx="13" type="subTitle"/>
          </p:nvPr>
        </p:nvSpPr>
        <p:spPr>
          <a:xfrm>
            <a:off x="1102200" y="4311350"/>
            <a:ext cx="5005200" cy="328500"/>
          </a:xfrm>
          <a:prstGeom prst="rect">
            <a:avLst/>
          </a:prstGeom>
        </p:spPr>
        <p:txBody>
          <a:bodyPr anchorCtr="0" anchor="b" bIns="121900" lIns="121900" spcFirstLastPara="1" rIns="121900" wrap="square" tIns="121900">
            <a:noAutofit/>
          </a:bodyPr>
          <a:lstStyle>
            <a:lvl1pPr lvl="0" rtl="0">
              <a:spcBef>
                <a:spcPts val="0"/>
              </a:spcBef>
              <a:spcAft>
                <a:spcPts val="0"/>
              </a:spcAft>
              <a:buNone/>
              <a:defRPr sz="1600">
                <a:solidFill>
                  <a:srgbClr val="A3DBE8"/>
                </a:solidFill>
              </a:defRPr>
            </a:lvl1pPr>
            <a:lvl2pPr lvl="1" rtl="0">
              <a:spcBef>
                <a:spcPts val="0"/>
              </a:spcBef>
              <a:spcAft>
                <a:spcPts val="0"/>
              </a:spcAft>
              <a:buNone/>
              <a:defRPr sz="1600">
                <a:solidFill>
                  <a:srgbClr val="A3DBE8"/>
                </a:solidFill>
              </a:defRPr>
            </a:lvl2pPr>
            <a:lvl3pPr lvl="2" rtl="0">
              <a:spcBef>
                <a:spcPts val="0"/>
              </a:spcBef>
              <a:spcAft>
                <a:spcPts val="0"/>
              </a:spcAft>
              <a:buNone/>
              <a:defRPr sz="1600">
                <a:solidFill>
                  <a:srgbClr val="A3DBE8"/>
                </a:solidFill>
              </a:defRPr>
            </a:lvl3pPr>
            <a:lvl4pPr lvl="3" rtl="0">
              <a:spcBef>
                <a:spcPts val="0"/>
              </a:spcBef>
              <a:spcAft>
                <a:spcPts val="0"/>
              </a:spcAft>
              <a:buNone/>
              <a:defRPr sz="1600">
                <a:solidFill>
                  <a:srgbClr val="A3DBE8"/>
                </a:solidFill>
              </a:defRPr>
            </a:lvl4pPr>
            <a:lvl5pPr lvl="4" rtl="0">
              <a:spcBef>
                <a:spcPts val="0"/>
              </a:spcBef>
              <a:spcAft>
                <a:spcPts val="0"/>
              </a:spcAft>
              <a:buNone/>
              <a:defRPr sz="1600">
                <a:solidFill>
                  <a:srgbClr val="A3DBE8"/>
                </a:solidFill>
              </a:defRPr>
            </a:lvl5pPr>
            <a:lvl6pPr lvl="5" rtl="0">
              <a:spcBef>
                <a:spcPts val="0"/>
              </a:spcBef>
              <a:spcAft>
                <a:spcPts val="0"/>
              </a:spcAft>
              <a:buNone/>
              <a:defRPr sz="1600">
                <a:solidFill>
                  <a:srgbClr val="A3DBE8"/>
                </a:solidFill>
              </a:defRPr>
            </a:lvl6pPr>
            <a:lvl7pPr lvl="6" rtl="0">
              <a:spcBef>
                <a:spcPts val="0"/>
              </a:spcBef>
              <a:spcAft>
                <a:spcPts val="0"/>
              </a:spcAft>
              <a:buNone/>
              <a:defRPr sz="1600">
                <a:solidFill>
                  <a:srgbClr val="A3DBE8"/>
                </a:solidFill>
              </a:defRPr>
            </a:lvl7pPr>
            <a:lvl8pPr lvl="7" rtl="0">
              <a:spcBef>
                <a:spcPts val="0"/>
              </a:spcBef>
              <a:spcAft>
                <a:spcPts val="0"/>
              </a:spcAft>
              <a:buNone/>
              <a:defRPr sz="1600">
                <a:solidFill>
                  <a:srgbClr val="A3DBE8"/>
                </a:solidFill>
              </a:defRPr>
            </a:lvl8pPr>
            <a:lvl9pPr lvl="8" rtl="0">
              <a:spcBef>
                <a:spcPts val="0"/>
              </a:spcBef>
              <a:spcAft>
                <a:spcPts val="0"/>
              </a:spcAft>
              <a:buNone/>
              <a:defRPr sz="1600">
                <a:solidFill>
                  <a:srgbClr val="A3DBE8"/>
                </a:solidFill>
              </a:defRPr>
            </a:lvl9pPr>
          </a:lstStyle>
          <a:p/>
        </p:txBody>
      </p:sp>
      <p:sp>
        <p:nvSpPr>
          <p:cNvPr id="1659" name="Google Shape;1659;p176"/>
          <p:cNvSpPr txBox="1"/>
          <p:nvPr>
            <p:ph idx="14" type="subTitle"/>
          </p:nvPr>
        </p:nvSpPr>
        <p:spPr>
          <a:xfrm>
            <a:off x="6174600" y="3923425"/>
            <a:ext cx="5005200" cy="328500"/>
          </a:xfrm>
          <a:prstGeom prst="rect">
            <a:avLst/>
          </a:prstGeom>
        </p:spPr>
        <p:txBody>
          <a:bodyPr anchorCtr="0" anchor="ctr" bIns="121900" lIns="121900" spcFirstLastPara="1" rIns="121900" wrap="square" tIns="121900">
            <a:noAutofit/>
          </a:bodyPr>
          <a:lstStyle>
            <a:lvl1pPr lvl="0" rtl="0">
              <a:spcBef>
                <a:spcPts val="0"/>
              </a:spcBef>
              <a:spcAft>
                <a:spcPts val="0"/>
              </a:spcAft>
              <a:buNone/>
              <a:defRPr sz="2100"/>
            </a:lvl1pPr>
            <a:lvl2pPr lvl="1" rtl="0">
              <a:spcBef>
                <a:spcPts val="0"/>
              </a:spcBef>
              <a:spcAft>
                <a:spcPts val="0"/>
              </a:spcAft>
              <a:buNone/>
              <a:defRPr sz="2100"/>
            </a:lvl2pPr>
            <a:lvl3pPr lvl="2" rtl="0">
              <a:spcBef>
                <a:spcPts val="0"/>
              </a:spcBef>
              <a:spcAft>
                <a:spcPts val="0"/>
              </a:spcAft>
              <a:buNone/>
              <a:defRPr sz="2100"/>
            </a:lvl3pPr>
            <a:lvl4pPr lvl="3" rtl="0">
              <a:spcBef>
                <a:spcPts val="0"/>
              </a:spcBef>
              <a:spcAft>
                <a:spcPts val="0"/>
              </a:spcAft>
              <a:buNone/>
              <a:defRPr sz="2100"/>
            </a:lvl4pPr>
            <a:lvl5pPr lvl="4" rtl="0">
              <a:spcBef>
                <a:spcPts val="0"/>
              </a:spcBef>
              <a:spcAft>
                <a:spcPts val="0"/>
              </a:spcAft>
              <a:buNone/>
              <a:defRPr sz="2100"/>
            </a:lvl5pPr>
            <a:lvl6pPr lvl="5" rtl="0">
              <a:spcBef>
                <a:spcPts val="0"/>
              </a:spcBef>
              <a:spcAft>
                <a:spcPts val="0"/>
              </a:spcAft>
              <a:buNone/>
              <a:defRPr sz="2100"/>
            </a:lvl6pPr>
            <a:lvl7pPr lvl="6" rtl="0">
              <a:spcBef>
                <a:spcPts val="0"/>
              </a:spcBef>
              <a:spcAft>
                <a:spcPts val="0"/>
              </a:spcAft>
              <a:buNone/>
              <a:defRPr sz="2100"/>
            </a:lvl7pPr>
            <a:lvl8pPr lvl="7" rtl="0">
              <a:spcBef>
                <a:spcPts val="0"/>
              </a:spcBef>
              <a:spcAft>
                <a:spcPts val="0"/>
              </a:spcAft>
              <a:buNone/>
              <a:defRPr sz="2100"/>
            </a:lvl8pPr>
            <a:lvl9pPr lvl="8" rtl="0">
              <a:spcBef>
                <a:spcPts val="0"/>
              </a:spcBef>
              <a:spcAft>
                <a:spcPts val="0"/>
              </a:spcAft>
              <a:buNone/>
              <a:defRPr sz="2100"/>
            </a:lvl9pPr>
          </a:lstStyle>
          <a:p/>
        </p:txBody>
      </p:sp>
      <p:sp>
        <p:nvSpPr>
          <p:cNvPr id="1660" name="Google Shape;1660;p176"/>
          <p:cNvSpPr txBox="1"/>
          <p:nvPr>
            <p:ph idx="15" type="subTitle"/>
          </p:nvPr>
        </p:nvSpPr>
        <p:spPr>
          <a:xfrm>
            <a:off x="6174600" y="4311350"/>
            <a:ext cx="5005200" cy="328500"/>
          </a:xfrm>
          <a:prstGeom prst="rect">
            <a:avLst/>
          </a:prstGeom>
        </p:spPr>
        <p:txBody>
          <a:bodyPr anchorCtr="0" anchor="b" bIns="121900" lIns="121900" spcFirstLastPara="1" rIns="121900" wrap="square" tIns="121900">
            <a:noAutofit/>
          </a:bodyPr>
          <a:lstStyle>
            <a:lvl1pPr lvl="0" rtl="0">
              <a:spcBef>
                <a:spcPts val="0"/>
              </a:spcBef>
              <a:spcAft>
                <a:spcPts val="0"/>
              </a:spcAft>
              <a:buNone/>
              <a:defRPr sz="1600">
                <a:solidFill>
                  <a:srgbClr val="A3DBE8"/>
                </a:solidFill>
              </a:defRPr>
            </a:lvl1pPr>
            <a:lvl2pPr lvl="1" rtl="0">
              <a:spcBef>
                <a:spcPts val="0"/>
              </a:spcBef>
              <a:spcAft>
                <a:spcPts val="0"/>
              </a:spcAft>
              <a:buNone/>
              <a:defRPr sz="1600">
                <a:solidFill>
                  <a:srgbClr val="A3DBE8"/>
                </a:solidFill>
              </a:defRPr>
            </a:lvl2pPr>
            <a:lvl3pPr lvl="2" rtl="0">
              <a:spcBef>
                <a:spcPts val="0"/>
              </a:spcBef>
              <a:spcAft>
                <a:spcPts val="0"/>
              </a:spcAft>
              <a:buNone/>
              <a:defRPr sz="1600">
                <a:solidFill>
                  <a:srgbClr val="A3DBE8"/>
                </a:solidFill>
              </a:defRPr>
            </a:lvl3pPr>
            <a:lvl4pPr lvl="3" rtl="0">
              <a:spcBef>
                <a:spcPts val="0"/>
              </a:spcBef>
              <a:spcAft>
                <a:spcPts val="0"/>
              </a:spcAft>
              <a:buNone/>
              <a:defRPr sz="1600">
                <a:solidFill>
                  <a:srgbClr val="A3DBE8"/>
                </a:solidFill>
              </a:defRPr>
            </a:lvl4pPr>
            <a:lvl5pPr lvl="4" rtl="0">
              <a:spcBef>
                <a:spcPts val="0"/>
              </a:spcBef>
              <a:spcAft>
                <a:spcPts val="0"/>
              </a:spcAft>
              <a:buNone/>
              <a:defRPr sz="1600">
                <a:solidFill>
                  <a:srgbClr val="A3DBE8"/>
                </a:solidFill>
              </a:defRPr>
            </a:lvl5pPr>
            <a:lvl6pPr lvl="5" rtl="0">
              <a:spcBef>
                <a:spcPts val="0"/>
              </a:spcBef>
              <a:spcAft>
                <a:spcPts val="0"/>
              </a:spcAft>
              <a:buNone/>
              <a:defRPr sz="1600">
                <a:solidFill>
                  <a:srgbClr val="A3DBE8"/>
                </a:solidFill>
              </a:defRPr>
            </a:lvl6pPr>
            <a:lvl7pPr lvl="6" rtl="0">
              <a:spcBef>
                <a:spcPts val="0"/>
              </a:spcBef>
              <a:spcAft>
                <a:spcPts val="0"/>
              </a:spcAft>
              <a:buNone/>
              <a:defRPr sz="1600">
                <a:solidFill>
                  <a:srgbClr val="A3DBE8"/>
                </a:solidFill>
              </a:defRPr>
            </a:lvl7pPr>
            <a:lvl8pPr lvl="7" rtl="0">
              <a:spcBef>
                <a:spcPts val="0"/>
              </a:spcBef>
              <a:spcAft>
                <a:spcPts val="0"/>
              </a:spcAft>
              <a:buNone/>
              <a:defRPr sz="1600">
                <a:solidFill>
                  <a:srgbClr val="A3DBE8"/>
                </a:solidFill>
              </a:defRPr>
            </a:lvl8pPr>
            <a:lvl9pPr lvl="8" rtl="0">
              <a:spcBef>
                <a:spcPts val="0"/>
              </a:spcBef>
              <a:spcAft>
                <a:spcPts val="0"/>
              </a:spcAft>
              <a:buNone/>
              <a:defRPr sz="1600">
                <a:solidFill>
                  <a:srgbClr val="A3DBE8"/>
                </a:solidFill>
              </a:defRPr>
            </a:lvl9pPr>
          </a:lstStyle>
          <a:p/>
        </p:txBody>
      </p:sp>
      <p:sp>
        <p:nvSpPr>
          <p:cNvPr id="1661" name="Google Shape;1661;p176"/>
          <p:cNvSpPr txBox="1"/>
          <p:nvPr>
            <p:ph idx="16" type="subTitle"/>
          </p:nvPr>
        </p:nvSpPr>
        <p:spPr>
          <a:xfrm>
            <a:off x="1102200" y="4746350"/>
            <a:ext cx="5005200" cy="328500"/>
          </a:xfrm>
          <a:prstGeom prst="rect">
            <a:avLst/>
          </a:prstGeom>
        </p:spPr>
        <p:txBody>
          <a:bodyPr anchorCtr="0" anchor="ctr" bIns="121900" lIns="121900" spcFirstLastPara="1" rIns="121900" wrap="square" tIns="12190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2" name="Google Shape;1662;p176"/>
          <p:cNvSpPr txBox="1"/>
          <p:nvPr>
            <p:ph idx="17" type="subTitle"/>
          </p:nvPr>
        </p:nvSpPr>
        <p:spPr>
          <a:xfrm>
            <a:off x="1102200" y="5134275"/>
            <a:ext cx="5005200" cy="328500"/>
          </a:xfrm>
          <a:prstGeom prst="rect">
            <a:avLst/>
          </a:prstGeom>
        </p:spPr>
        <p:txBody>
          <a:bodyPr anchorCtr="0" anchor="b" bIns="121900" lIns="121900" spcFirstLastPara="1" rIns="121900" wrap="square" tIns="121900">
            <a:noAutofit/>
          </a:bodyPr>
          <a:lstStyle>
            <a:lvl1pPr lvl="0" rtl="0">
              <a:spcBef>
                <a:spcPts val="0"/>
              </a:spcBef>
              <a:spcAft>
                <a:spcPts val="0"/>
              </a:spcAft>
              <a:buNone/>
              <a:defRPr sz="1600">
                <a:solidFill>
                  <a:srgbClr val="A3DBE8"/>
                </a:solidFill>
              </a:defRPr>
            </a:lvl1pPr>
            <a:lvl2pPr lvl="1" rtl="0">
              <a:spcBef>
                <a:spcPts val="0"/>
              </a:spcBef>
              <a:spcAft>
                <a:spcPts val="0"/>
              </a:spcAft>
              <a:buNone/>
              <a:defRPr sz="1600">
                <a:solidFill>
                  <a:srgbClr val="A3DBE8"/>
                </a:solidFill>
              </a:defRPr>
            </a:lvl2pPr>
            <a:lvl3pPr lvl="2" rtl="0">
              <a:spcBef>
                <a:spcPts val="0"/>
              </a:spcBef>
              <a:spcAft>
                <a:spcPts val="0"/>
              </a:spcAft>
              <a:buNone/>
              <a:defRPr sz="1600">
                <a:solidFill>
                  <a:srgbClr val="A3DBE8"/>
                </a:solidFill>
              </a:defRPr>
            </a:lvl3pPr>
            <a:lvl4pPr lvl="3" rtl="0">
              <a:spcBef>
                <a:spcPts val="0"/>
              </a:spcBef>
              <a:spcAft>
                <a:spcPts val="0"/>
              </a:spcAft>
              <a:buNone/>
              <a:defRPr sz="1600">
                <a:solidFill>
                  <a:srgbClr val="A3DBE8"/>
                </a:solidFill>
              </a:defRPr>
            </a:lvl4pPr>
            <a:lvl5pPr lvl="4" rtl="0">
              <a:spcBef>
                <a:spcPts val="0"/>
              </a:spcBef>
              <a:spcAft>
                <a:spcPts val="0"/>
              </a:spcAft>
              <a:buNone/>
              <a:defRPr sz="1600">
                <a:solidFill>
                  <a:srgbClr val="A3DBE8"/>
                </a:solidFill>
              </a:defRPr>
            </a:lvl5pPr>
            <a:lvl6pPr lvl="5" rtl="0">
              <a:spcBef>
                <a:spcPts val="0"/>
              </a:spcBef>
              <a:spcAft>
                <a:spcPts val="0"/>
              </a:spcAft>
              <a:buNone/>
              <a:defRPr sz="1600">
                <a:solidFill>
                  <a:srgbClr val="A3DBE8"/>
                </a:solidFill>
              </a:defRPr>
            </a:lvl6pPr>
            <a:lvl7pPr lvl="6" rtl="0">
              <a:spcBef>
                <a:spcPts val="0"/>
              </a:spcBef>
              <a:spcAft>
                <a:spcPts val="0"/>
              </a:spcAft>
              <a:buNone/>
              <a:defRPr sz="1600">
                <a:solidFill>
                  <a:srgbClr val="A3DBE8"/>
                </a:solidFill>
              </a:defRPr>
            </a:lvl7pPr>
            <a:lvl8pPr lvl="7" rtl="0">
              <a:spcBef>
                <a:spcPts val="0"/>
              </a:spcBef>
              <a:spcAft>
                <a:spcPts val="0"/>
              </a:spcAft>
              <a:buNone/>
              <a:defRPr sz="1600">
                <a:solidFill>
                  <a:srgbClr val="A3DBE8"/>
                </a:solidFill>
              </a:defRPr>
            </a:lvl8pPr>
            <a:lvl9pPr lvl="8" rtl="0">
              <a:spcBef>
                <a:spcPts val="0"/>
              </a:spcBef>
              <a:spcAft>
                <a:spcPts val="0"/>
              </a:spcAft>
              <a:buNone/>
              <a:defRPr sz="1600">
                <a:solidFill>
                  <a:srgbClr val="A3DBE8"/>
                </a:solidFill>
              </a:defRPr>
            </a:lvl9pPr>
          </a:lstStyle>
          <a:p/>
        </p:txBody>
      </p:sp>
      <p:sp>
        <p:nvSpPr>
          <p:cNvPr id="1663" name="Google Shape;1663;p176"/>
          <p:cNvSpPr txBox="1"/>
          <p:nvPr>
            <p:ph idx="18" type="subTitle"/>
          </p:nvPr>
        </p:nvSpPr>
        <p:spPr>
          <a:xfrm>
            <a:off x="6174600" y="4746350"/>
            <a:ext cx="5005200" cy="328500"/>
          </a:xfrm>
          <a:prstGeom prst="rect">
            <a:avLst/>
          </a:prstGeom>
        </p:spPr>
        <p:txBody>
          <a:bodyPr anchorCtr="0" anchor="ctr" bIns="121900" lIns="121900" spcFirstLastPara="1" rIns="121900" wrap="square" tIns="121900">
            <a:noAutofit/>
          </a:bodyPr>
          <a:lstStyle>
            <a:lvl1pPr lvl="0" rtl="0">
              <a:spcBef>
                <a:spcPts val="0"/>
              </a:spcBef>
              <a:spcAft>
                <a:spcPts val="0"/>
              </a:spcAft>
              <a:buNone/>
              <a:defRPr sz="2100"/>
            </a:lvl1pPr>
            <a:lvl2pPr lvl="1" rtl="0">
              <a:spcBef>
                <a:spcPts val="0"/>
              </a:spcBef>
              <a:spcAft>
                <a:spcPts val="0"/>
              </a:spcAft>
              <a:buNone/>
              <a:defRPr sz="2100"/>
            </a:lvl2pPr>
            <a:lvl3pPr lvl="2" rtl="0">
              <a:spcBef>
                <a:spcPts val="0"/>
              </a:spcBef>
              <a:spcAft>
                <a:spcPts val="0"/>
              </a:spcAft>
              <a:buNone/>
              <a:defRPr sz="2100"/>
            </a:lvl3pPr>
            <a:lvl4pPr lvl="3" rtl="0">
              <a:spcBef>
                <a:spcPts val="0"/>
              </a:spcBef>
              <a:spcAft>
                <a:spcPts val="0"/>
              </a:spcAft>
              <a:buNone/>
              <a:defRPr sz="2100"/>
            </a:lvl4pPr>
            <a:lvl5pPr lvl="4" rtl="0">
              <a:spcBef>
                <a:spcPts val="0"/>
              </a:spcBef>
              <a:spcAft>
                <a:spcPts val="0"/>
              </a:spcAft>
              <a:buNone/>
              <a:defRPr sz="2100"/>
            </a:lvl5pPr>
            <a:lvl6pPr lvl="5" rtl="0">
              <a:spcBef>
                <a:spcPts val="0"/>
              </a:spcBef>
              <a:spcAft>
                <a:spcPts val="0"/>
              </a:spcAft>
              <a:buNone/>
              <a:defRPr sz="2100"/>
            </a:lvl6pPr>
            <a:lvl7pPr lvl="6" rtl="0">
              <a:spcBef>
                <a:spcPts val="0"/>
              </a:spcBef>
              <a:spcAft>
                <a:spcPts val="0"/>
              </a:spcAft>
              <a:buNone/>
              <a:defRPr sz="2100"/>
            </a:lvl7pPr>
            <a:lvl8pPr lvl="7" rtl="0">
              <a:spcBef>
                <a:spcPts val="0"/>
              </a:spcBef>
              <a:spcAft>
                <a:spcPts val="0"/>
              </a:spcAft>
              <a:buNone/>
              <a:defRPr sz="2100"/>
            </a:lvl8pPr>
            <a:lvl9pPr lvl="8" rtl="0">
              <a:spcBef>
                <a:spcPts val="0"/>
              </a:spcBef>
              <a:spcAft>
                <a:spcPts val="0"/>
              </a:spcAft>
              <a:buNone/>
              <a:defRPr sz="2100"/>
            </a:lvl9pPr>
          </a:lstStyle>
          <a:p/>
        </p:txBody>
      </p:sp>
      <p:sp>
        <p:nvSpPr>
          <p:cNvPr id="1664" name="Google Shape;1664;p176"/>
          <p:cNvSpPr txBox="1"/>
          <p:nvPr>
            <p:ph idx="19" type="subTitle"/>
          </p:nvPr>
        </p:nvSpPr>
        <p:spPr>
          <a:xfrm>
            <a:off x="6174600" y="5134275"/>
            <a:ext cx="5005200" cy="328500"/>
          </a:xfrm>
          <a:prstGeom prst="rect">
            <a:avLst/>
          </a:prstGeom>
        </p:spPr>
        <p:txBody>
          <a:bodyPr anchorCtr="0" anchor="b" bIns="121900" lIns="121900" spcFirstLastPara="1" rIns="121900" wrap="square" tIns="121900">
            <a:noAutofit/>
          </a:bodyPr>
          <a:lstStyle>
            <a:lvl1pPr lvl="0" rtl="0">
              <a:spcBef>
                <a:spcPts val="0"/>
              </a:spcBef>
              <a:spcAft>
                <a:spcPts val="0"/>
              </a:spcAft>
              <a:buNone/>
              <a:defRPr sz="1600">
                <a:solidFill>
                  <a:srgbClr val="A3DBE8"/>
                </a:solidFill>
              </a:defRPr>
            </a:lvl1pPr>
            <a:lvl2pPr lvl="1" rtl="0">
              <a:spcBef>
                <a:spcPts val="0"/>
              </a:spcBef>
              <a:spcAft>
                <a:spcPts val="0"/>
              </a:spcAft>
              <a:buNone/>
              <a:defRPr sz="1600">
                <a:solidFill>
                  <a:srgbClr val="A3DBE8"/>
                </a:solidFill>
              </a:defRPr>
            </a:lvl2pPr>
            <a:lvl3pPr lvl="2" rtl="0">
              <a:spcBef>
                <a:spcPts val="0"/>
              </a:spcBef>
              <a:spcAft>
                <a:spcPts val="0"/>
              </a:spcAft>
              <a:buNone/>
              <a:defRPr sz="1600">
                <a:solidFill>
                  <a:srgbClr val="A3DBE8"/>
                </a:solidFill>
              </a:defRPr>
            </a:lvl3pPr>
            <a:lvl4pPr lvl="3" rtl="0">
              <a:spcBef>
                <a:spcPts val="0"/>
              </a:spcBef>
              <a:spcAft>
                <a:spcPts val="0"/>
              </a:spcAft>
              <a:buNone/>
              <a:defRPr sz="1600">
                <a:solidFill>
                  <a:srgbClr val="A3DBE8"/>
                </a:solidFill>
              </a:defRPr>
            </a:lvl4pPr>
            <a:lvl5pPr lvl="4" rtl="0">
              <a:spcBef>
                <a:spcPts val="0"/>
              </a:spcBef>
              <a:spcAft>
                <a:spcPts val="0"/>
              </a:spcAft>
              <a:buNone/>
              <a:defRPr sz="1600">
                <a:solidFill>
                  <a:srgbClr val="A3DBE8"/>
                </a:solidFill>
              </a:defRPr>
            </a:lvl5pPr>
            <a:lvl6pPr lvl="5" rtl="0">
              <a:spcBef>
                <a:spcPts val="0"/>
              </a:spcBef>
              <a:spcAft>
                <a:spcPts val="0"/>
              </a:spcAft>
              <a:buNone/>
              <a:defRPr sz="1600">
                <a:solidFill>
                  <a:srgbClr val="A3DBE8"/>
                </a:solidFill>
              </a:defRPr>
            </a:lvl6pPr>
            <a:lvl7pPr lvl="6" rtl="0">
              <a:spcBef>
                <a:spcPts val="0"/>
              </a:spcBef>
              <a:spcAft>
                <a:spcPts val="0"/>
              </a:spcAft>
              <a:buNone/>
              <a:defRPr sz="1600">
                <a:solidFill>
                  <a:srgbClr val="A3DBE8"/>
                </a:solidFill>
              </a:defRPr>
            </a:lvl7pPr>
            <a:lvl8pPr lvl="7" rtl="0">
              <a:spcBef>
                <a:spcPts val="0"/>
              </a:spcBef>
              <a:spcAft>
                <a:spcPts val="0"/>
              </a:spcAft>
              <a:buNone/>
              <a:defRPr sz="1600">
                <a:solidFill>
                  <a:srgbClr val="A3DBE8"/>
                </a:solidFill>
              </a:defRPr>
            </a:lvl8pPr>
            <a:lvl9pPr lvl="8" rtl="0">
              <a:spcBef>
                <a:spcPts val="0"/>
              </a:spcBef>
              <a:spcAft>
                <a:spcPts val="0"/>
              </a:spcAft>
              <a:buNone/>
              <a:defRPr sz="1600">
                <a:solidFill>
                  <a:srgbClr val="A3DBE8"/>
                </a:solidFill>
              </a:defRPr>
            </a:lvl9pPr>
          </a:lstStyle>
          <a:p/>
        </p:txBody>
      </p:sp>
      <p:sp>
        <p:nvSpPr>
          <p:cNvPr id="1665" name="Google Shape;1665;p176"/>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None/>
              <a:defRPr/>
            </a:lvl1pPr>
            <a:lvl2pPr lvl="1" rtl="0">
              <a:spcBef>
                <a:spcPts val="0"/>
              </a:spcBef>
              <a:spcAft>
                <a:spcPts val="0"/>
              </a:spcAft>
              <a:buClr>
                <a:schemeClr val="dk1"/>
              </a:buClr>
              <a:buSzPts val="3700"/>
              <a:buNone/>
              <a:defRPr>
                <a:solidFill>
                  <a:schemeClr val="dk1"/>
                </a:solidFill>
              </a:defRPr>
            </a:lvl2pPr>
            <a:lvl3pPr lvl="2" rtl="0">
              <a:spcBef>
                <a:spcPts val="0"/>
              </a:spcBef>
              <a:spcAft>
                <a:spcPts val="0"/>
              </a:spcAft>
              <a:buClr>
                <a:schemeClr val="dk1"/>
              </a:buClr>
              <a:buSzPts val="3700"/>
              <a:buNone/>
              <a:defRPr>
                <a:solidFill>
                  <a:schemeClr val="dk1"/>
                </a:solidFill>
              </a:defRPr>
            </a:lvl3pPr>
            <a:lvl4pPr lvl="3" rtl="0">
              <a:spcBef>
                <a:spcPts val="0"/>
              </a:spcBef>
              <a:spcAft>
                <a:spcPts val="0"/>
              </a:spcAft>
              <a:buClr>
                <a:schemeClr val="dk1"/>
              </a:buClr>
              <a:buSzPts val="3700"/>
              <a:buNone/>
              <a:defRPr>
                <a:solidFill>
                  <a:schemeClr val="dk1"/>
                </a:solidFill>
              </a:defRPr>
            </a:lvl4pPr>
            <a:lvl5pPr lvl="4" rtl="0">
              <a:spcBef>
                <a:spcPts val="0"/>
              </a:spcBef>
              <a:spcAft>
                <a:spcPts val="0"/>
              </a:spcAft>
              <a:buClr>
                <a:schemeClr val="dk1"/>
              </a:buClr>
              <a:buSzPts val="3700"/>
              <a:buNone/>
              <a:defRPr>
                <a:solidFill>
                  <a:schemeClr val="dk1"/>
                </a:solidFill>
              </a:defRPr>
            </a:lvl5pPr>
            <a:lvl6pPr lvl="5" rtl="0">
              <a:spcBef>
                <a:spcPts val="0"/>
              </a:spcBef>
              <a:spcAft>
                <a:spcPts val="0"/>
              </a:spcAft>
              <a:buClr>
                <a:schemeClr val="dk1"/>
              </a:buClr>
              <a:buSzPts val="3700"/>
              <a:buNone/>
              <a:defRPr>
                <a:solidFill>
                  <a:schemeClr val="dk1"/>
                </a:solidFill>
              </a:defRPr>
            </a:lvl6pPr>
            <a:lvl7pPr lvl="6" rtl="0">
              <a:spcBef>
                <a:spcPts val="0"/>
              </a:spcBef>
              <a:spcAft>
                <a:spcPts val="0"/>
              </a:spcAft>
              <a:buClr>
                <a:schemeClr val="dk1"/>
              </a:buClr>
              <a:buSzPts val="3700"/>
              <a:buNone/>
              <a:defRPr>
                <a:solidFill>
                  <a:schemeClr val="dk1"/>
                </a:solidFill>
              </a:defRPr>
            </a:lvl7pPr>
            <a:lvl8pPr lvl="7" rtl="0">
              <a:spcBef>
                <a:spcPts val="0"/>
              </a:spcBef>
              <a:spcAft>
                <a:spcPts val="0"/>
              </a:spcAft>
              <a:buClr>
                <a:schemeClr val="dk1"/>
              </a:buClr>
              <a:buSzPts val="3700"/>
              <a:buNone/>
              <a:defRPr>
                <a:solidFill>
                  <a:schemeClr val="dk1"/>
                </a:solidFill>
              </a:defRPr>
            </a:lvl8pPr>
            <a:lvl9pPr lvl="8" rtl="0">
              <a:spcBef>
                <a:spcPts val="0"/>
              </a:spcBef>
              <a:spcAft>
                <a:spcPts val="0"/>
              </a:spcAft>
              <a:buClr>
                <a:schemeClr val="dk1"/>
              </a:buClr>
              <a:buSzPts val="3700"/>
              <a:buNone/>
              <a:defRPr>
                <a:solidFill>
                  <a:schemeClr val="dk1"/>
                </a:solidFill>
              </a:defRPr>
            </a:lvl9pPr>
          </a:lstStyle>
          <a:p/>
        </p:txBody>
      </p:sp>
      <p:sp>
        <p:nvSpPr>
          <p:cNvPr id="1666" name="Google Shape;1666;p176"/>
          <p:cNvSpPr txBox="1"/>
          <p:nvPr>
            <p:ph idx="20" type="subTitle"/>
          </p:nvPr>
        </p:nvSpPr>
        <p:spPr>
          <a:xfrm>
            <a:off x="1102200" y="1239700"/>
            <a:ext cx="9987600" cy="43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only">
  <p:cSld name="CUSTOM">
    <p:spTree>
      <p:nvGrpSpPr>
        <p:cNvPr id="1667" name="Shape 1667"/>
        <p:cNvGrpSpPr/>
        <p:nvPr/>
      </p:nvGrpSpPr>
      <p:grpSpPr>
        <a:xfrm>
          <a:off x="0" y="0"/>
          <a:ext cx="0" cy="0"/>
          <a:chOff x="0" y="0"/>
          <a:chExt cx="0" cy="0"/>
        </a:xfrm>
      </p:grpSpPr>
      <p:sp>
        <p:nvSpPr>
          <p:cNvPr id="1668" name="Google Shape;1668;p177"/>
          <p:cNvSpPr txBox="1"/>
          <p:nvPr>
            <p:ph type="title"/>
          </p:nvPr>
        </p:nvSpPr>
        <p:spPr>
          <a:xfrm>
            <a:off x="1102200" y="2273179"/>
            <a:ext cx="9987600" cy="1417500"/>
          </a:xfrm>
          <a:prstGeom prst="rect">
            <a:avLst/>
          </a:prstGeom>
        </p:spPr>
        <p:txBody>
          <a:bodyPr anchorCtr="0" anchor="ctr" bIns="121900" lIns="121900" spcFirstLastPara="1" rIns="121900" wrap="square" tIns="121900">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9" name="Google Shape;1669;p177"/>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CUSTOM_1">
    <p:spTree>
      <p:nvGrpSpPr>
        <p:cNvPr id="1670" name="Shape 1670"/>
        <p:cNvGrpSpPr/>
        <p:nvPr/>
      </p:nvGrpSpPr>
      <p:grpSpPr>
        <a:xfrm>
          <a:off x="0" y="0"/>
          <a:ext cx="0" cy="0"/>
          <a:chOff x="0" y="0"/>
          <a:chExt cx="0" cy="0"/>
        </a:xfrm>
      </p:grpSpPr>
      <p:sp>
        <p:nvSpPr>
          <p:cNvPr id="1671" name="Google Shape;1671;p178"/>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atin typeface="Overpass"/>
                <a:ea typeface="Overpass"/>
                <a:cs typeface="Overpass"/>
                <a:sym typeface="Overpass"/>
              </a:defRPr>
            </a:lvl1pPr>
            <a:lvl2pPr lvl="1" rtl="0">
              <a:buNone/>
              <a:defRPr>
                <a:latin typeface="Overpass"/>
                <a:ea typeface="Overpass"/>
                <a:cs typeface="Overpass"/>
                <a:sym typeface="Overpass"/>
              </a:defRPr>
            </a:lvl2pPr>
            <a:lvl3pPr lvl="2" rtl="0">
              <a:buNone/>
              <a:defRPr>
                <a:latin typeface="Overpass"/>
                <a:ea typeface="Overpass"/>
                <a:cs typeface="Overpass"/>
                <a:sym typeface="Overpass"/>
              </a:defRPr>
            </a:lvl3pPr>
            <a:lvl4pPr lvl="3" rtl="0">
              <a:buNone/>
              <a:defRPr>
                <a:latin typeface="Overpass"/>
                <a:ea typeface="Overpass"/>
                <a:cs typeface="Overpass"/>
                <a:sym typeface="Overpass"/>
              </a:defRPr>
            </a:lvl4pPr>
            <a:lvl5pPr lvl="4" rtl="0">
              <a:buNone/>
              <a:defRPr>
                <a:latin typeface="Overpass"/>
                <a:ea typeface="Overpass"/>
                <a:cs typeface="Overpass"/>
                <a:sym typeface="Overpass"/>
              </a:defRPr>
            </a:lvl5pPr>
            <a:lvl6pPr lvl="5" rtl="0">
              <a:buNone/>
              <a:defRPr>
                <a:latin typeface="Overpass"/>
                <a:ea typeface="Overpass"/>
                <a:cs typeface="Overpass"/>
                <a:sym typeface="Overpass"/>
              </a:defRPr>
            </a:lvl6pPr>
            <a:lvl7pPr lvl="6" rtl="0">
              <a:buNone/>
              <a:defRPr>
                <a:latin typeface="Overpass"/>
                <a:ea typeface="Overpass"/>
                <a:cs typeface="Overpass"/>
                <a:sym typeface="Overpass"/>
              </a:defRPr>
            </a:lvl7pPr>
            <a:lvl8pPr lvl="7" rtl="0">
              <a:buNone/>
              <a:defRPr>
                <a:latin typeface="Overpass"/>
                <a:ea typeface="Overpass"/>
                <a:cs typeface="Overpass"/>
                <a:sym typeface="Overpass"/>
              </a:defRPr>
            </a:lvl8pPr>
            <a:lvl9pPr lvl="8" rtl="0">
              <a:buNone/>
              <a:defRPr>
                <a:latin typeface="Overpass"/>
                <a:ea typeface="Overpass"/>
                <a:cs typeface="Overpass"/>
                <a:sym typeface="Overpass"/>
              </a:defRPr>
            </a:lvl9pPr>
          </a:lstStyle>
          <a:p>
            <a:pPr indent="0" lvl="0" marL="0" rtl="0" algn="r">
              <a:spcBef>
                <a:spcPts val="0"/>
              </a:spcBef>
              <a:spcAft>
                <a:spcPts val="0"/>
              </a:spcAft>
              <a:buNone/>
            </a:pPr>
            <a:fld id="{00000000-1234-1234-1234-123412341234}" type="slidenum">
              <a:rPr lang="en"/>
              <a:t>‹#›</a:t>
            </a:fld>
            <a:endParaRPr/>
          </a:p>
        </p:txBody>
      </p:sp>
      <p:sp>
        <p:nvSpPr>
          <p:cNvPr id="1672" name="Google Shape;1672;p178"/>
          <p:cNvSpPr txBox="1"/>
          <p:nvPr>
            <p:ph idx="1" type="body"/>
          </p:nvPr>
        </p:nvSpPr>
        <p:spPr>
          <a:xfrm>
            <a:off x="1102267" y="2167900"/>
            <a:ext cx="9987600" cy="3526500"/>
          </a:xfrm>
          <a:prstGeom prst="rect">
            <a:avLst/>
          </a:prstGeom>
        </p:spPr>
        <p:txBody>
          <a:bodyPr anchorCtr="0" anchor="t" bIns="121900" lIns="121900" spcFirstLastPara="1" rIns="121900" wrap="square" tIns="121900">
            <a:noAutofit/>
          </a:bodyPr>
          <a:lstStyle>
            <a:lvl1pPr indent="-311150" lvl="0" marL="457200" rtl="0">
              <a:spcBef>
                <a:spcPts val="800"/>
              </a:spcBef>
              <a:spcAft>
                <a:spcPts val="0"/>
              </a:spcAft>
              <a:buSzPts val="1300"/>
              <a:buChar char="●"/>
              <a:defRPr/>
            </a:lvl1pPr>
            <a:lvl2pPr indent="-311150" lvl="1" marL="914400" rtl="0">
              <a:spcBef>
                <a:spcPts val="0"/>
              </a:spcBef>
              <a:spcAft>
                <a:spcPts val="0"/>
              </a:spcAft>
              <a:buSzPts val="1300"/>
              <a:buChar char="○"/>
              <a:defRPr/>
            </a:lvl2pPr>
            <a:lvl3pPr indent="-311150" lvl="2" marL="1371600" rtl="0">
              <a:spcBef>
                <a:spcPts val="0"/>
              </a:spcBef>
              <a:spcAft>
                <a:spcPts val="0"/>
              </a:spcAft>
              <a:buSzPts val="1300"/>
              <a:buChar char="■"/>
              <a:defRPr/>
            </a:lvl3pPr>
            <a:lvl4pPr indent="-311150" lvl="3" marL="1828800" rtl="0">
              <a:spcBef>
                <a:spcPts val="0"/>
              </a:spcBef>
              <a:spcAft>
                <a:spcPts val="0"/>
              </a:spcAft>
              <a:buSzPts val="1300"/>
              <a:buChar char="●"/>
              <a:defRPr/>
            </a:lvl4pPr>
            <a:lvl5pPr indent="-311150" lvl="4" marL="2286000" rtl="0">
              <a:spcBef>
                <a:spcPts val="0"/>
              </a:spcBef>
              <a:spcAft>
                <a:spcPts val="0"/>
              </a:spcAft>
              <a:buSzPts val="1300"/>
              <a:buChar char="○"/>
              <a:defRPr/>
            </a:lvl5pPr>
            <a:lvl6pPr indent="-311150" lvl="5" marL="2743200" rtl="0">
              <a:spcBef>
                <a:spcPts val="0"/>
              </a:spcBef>
              <a:spcAft>
                <a:spcPts val="0"/>
              </a:spcAft>
              <a:buSzPts val="1300"/>
              <a:buChar char="■"/>
              <a:defRPr/>
            </a:lvl6pPr>
            <a:lvl7pPr indent="-311150" lvl="6" marL="3200400" rtl="0">
              <a:spcBef>
                <a:spcPts val="0"/>
              </a:spcBef>
              <a:spcAft>
                <a:spcPts val="0"/>
              </a:spcAft>
              <a:buSzPts val="1300"/>
              <a:buChar char="●"/>
              <a:defRPr/>
            </a:lvl7pPr>
            <a:lvl8pPr indent="-311150" lvl="7" marL="3657600" rtl="0">
              <a:spcBef>
                <a:spcPts val="0"/>
              </a:spcBef>
              <a:spcAft>
                <a:spcPts val="0"/>
              </a:spcAft>
              <a:buSzPts val="1300"/>
              <a:buChar char="○"/>
              <a:defRPr/>
            </a:lvl8pPr>
            <a:lvl9pPr indent="-311150" lvl="8" marL="4114800" rtl="0">
              <a:spcBef>
                <a:spcPts val="0"/>
              </a:spcBef>
              <a:spcAft>
                <a:spcPts val="0"/>
              </a:spcAft>
              <a:buSzPts val="1300"/>
              <a:buChar char="■"/>
              <a:defRPr/>
            </a:lvl9pPr>
          </a:lstStyle>
          <a:p/>
        </p:txBody>
      </p:sp>
      <p:sp>
        <p:nvSpPr>
          <p:cNvPr id="1673" name="Google Shape;1673;p178"/>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None/>
              <a:defRPr/>
            </a:lvl1pPr>
            <a:lvl2pPr lvl="1" rtl="0">
              <a:spcBef>
                <a:spcPts val="0"/>
              </a:spcBef>
              <a:spcAft>
                <a:spcPts val="0"/>
              </a:spcAft>
              <a:buClr>
                <a:schemeClr val="dk1"/>
              </a:buClr>
              <a:buSzPts val="3700"/>
              <a:buNone/>
              <a:defRPr b="1">
                <a:solidFill>
                  <a:schemeClr val="dk1"/>
                </a:solidFill>
              </a:defRPr>
            </a:lvl2pPr>
            <a:lvl3pPr lvl="2" rtl="0">
              <a:spcBef>
                <a:spcPts val="0"/>
              </a:spcBef>
              <a:spcAft>
                <a:spcPts val="0"/>
              </a:spcAft>
              <a:buClr>
                <a:schemeClr val="dk1"/>
              </a:buClr>
              <a:buSzPts val="3700"/>
              <a:buNone/>
              <a:defRPr b="1">
                <a:solidFill>
                  <a:schemeClr val="dk1"/>
                </a:solidFill>
              </a:defRPr>
            </a:lvl3pPr>
            <a:lvl4pPr lvl="3" rtl="0">
              <a:spcBef>
                <a:spcPts val="0"/>
              </a:spcBef>
              <a:spcAft>
                <a:spcPts val="0"/>
              </a:spcAft>
              <a:buClr>
                <a:schemeClr val="dk1"/>
              </a:buClr>
              <a:buSzPts val="3700"/>
              <a:buNone/>
              <a:defRPr b="1">
                <a:solidFill>
                  <a:schemeClr val="dk1"/>
                </a:solidFill>
              </a:defRPr>
            </a:lvl4pPr>
            <a:lvl5pPr lvl="4" rtl="0">
              <a:spcBef>
                <a:spcPts val="0"/>
              </a:spcBef>
              <a:spcAft>
                <a:spcPts val="0"/>
              </a:spcAft>
              <a:buClr>
                <a:schemeClr val="dk1"/>
              </a:buClr>
              <a:buSzPts val="3700"/>
              <a:buNone/>
              <a:defRPr b="1">
                <a:solidFill>
                  <a:schemeClr val="dk1"/>
                </a:solidFill>
              </a:defRPr>
            </a:lvl5pPr>
            <a:lvl6pPr lvl="5" rtl="0">
              <a:spcBef>
                <a:spcPts val="0"/>
              </a:spcBef>
              <a:spcAft>
                <a:spcPts val="0"/>
              </a:spcAft>
              <a:buClr>
                <a:schemeClr val="dk1"/>
              </a:buClr>
              <a:buSzPts val="3700"/>
              <a:buNone/>
              <a:defRPr b="1">
                <a:solidFill>
                  <a:schemeClr val="dk1"/>
                </a:solidFill>
              </a:defRPr>
            </a:lvl6pPr>
            <a:lvl7pPr lvl="6" rtl="0">
              <a:spcBef>
                <a:spcPts val="0"/>
              </a:spcBef>
              <a:spcAft>
                <a:spcPts val="0"/>
              </a:spcAft>
              <a:buClr>
                <a:schemeClr val="dk1"/>
              </a:buClr>
              <a:buSzPts val="3700"/>
              <a:buNone/>
              <a:defRPr b="1">
                <a:solidFill>
                  <a:schemeClr val="dk1"/>
                </a:solidFill>
              </a:defRPr>
            </a:lvl7pPr>
            <a:lvl8pPr lvl="7" rtl="0">
              <a:spcBef>
                <a:spcPts val="0"/>
              </a:spcBef>
              <a:spcAft>
                <a:spcPts val="0"/>
              </a:spcAft>
              <a:buClr>
                <a:schemeClr val="dk1"/>
              </a:buClr>
              <a:buSzPts val="3700"/>
              <a:buNone/>
              <a:defRPr b="1">
                <a:solidFill>
                  <a:schemeClr val="dk1"/>
                </a:solidFill>
              </a:defRPr>
            </a:lvl8pPr>
            <a:lvl9pPr lvl="8" rtl="0">
              <a:spcBef>
                <a:spcPts val="0"/>
              </a:spcBef>
              <a:spcAft>
                <a:spcPts val="0"/>
              </a:spcAft>
              <a:buClr>
                <a:schemeClr val="dk1"/>
              </a:buClr>
              <a:buSzPts val="3700"/>
              <a:buNone/>
              <a:defRPr b="1">
                <a:solidFill>
                  <a:schemeClr val="dk1"/>
                </a:solidFill>
              </a:defRPr>
            </a:lvl9pPr>
          </a:lstStyle>
          <a:p/>
        </p:txBody>
      </p:sp>
      <p:sp>
        <p:nvSpPr>
          <p:cNvPr id="1674" name="Google Shape;1674;p178"/>
          <p:cNvSpPr txBox="1"/>
          <p:nvPr>
            <p:ph idx="2" type="subTitle"/>
          </p:nvPr>
        </p:nvSpPr>
        <p:spPr>
          <a:xfrm>
            <a:off x="1102200" y="1239700"/>
            <a:ext cx="9987600" cy="8757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eft, graphic right">
  <p:cSld name="CUSTOM_1_1">
    <p:spTree>
      <p:nvGrpSpPr>
        <p:cNvPr id="1675" name="Shape 1675"/>
        <p:cNvGrpSpPr/>
        <p:nvPr/>
      </p:nvGrpSpPr>
      <p:grpSpPr>
        <a:xfrm>
          <a:off x="0" y="0"/>
          <a:ext cx="0" cy="0"/>
          <a:chOff x="0" y="0"/>
          <a:chExt cx="0" cy="0"/>
        </a:xfrm>
      </p:grpSpPr>
      <p:sp>
        <p:nvSpPr>
          <p:cNvPr id="1676" name="Google Shape;1676;p179"/>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677" name="Google Shape;1677;p179"/>
          <p:cNvSpPr txBox="1"/>
          <p:nvPr>
            <p:ph idx="1" type="body"/>
          </p:nvPr>
        </p:nvSpPr>
        <p:spPr>
          <a:xfrm>
            <a:off x="1102267" y="2167900"/>
            <a:ext cx="4779900" cy="3526500"/>
          </a:xfrm>
          <a:prstGeom prst="rect">
            <a:avLst/>
          </a:prstGeom>
        </p:spPr>
        <p:txBody>
          <a:bodyPr anchorCtr="0" anchor="t" bIns="121900" lIns="121900" spcFirstLastPara="1" rIns="121900" wrap="square" tIns="121900">
            <a:noAutofit/>
          </a:bodyPr>
          <a:lstStyle>
            <a:lvl1pPr indent="-311150" lvl="0" marL="457200" rtl="0">
              <a:spcBef>
                <a:spcPts val="800"/>
              </a:spcBef>
              <a:spcAft>
                <a:spcPts val="0"/>
              </a:spcAft>
              <a:buSzPts val="1300"/>
              <a:buChar char="●"/>
              <a:defRPr/>
            </a:lvl1pPr>
            <a:lvl2pPr indent="-311150" lvl="1" marL="914400" rtl="0">
              <a:spcBef>
                <a:spcPts val="0"/>
              </a:spcBef>
              <a:spcAft>
                <a:spcPts val="0"/>
              </a:spcAft>
              <a:buSzPts val="1300"/>
              <a:buChar char="○"/>
              <a:defRPr/>
            </a:lvl2pPr>
            <a:lvl3pPr indent="-311150" lvl="2" marL="1371600" rtl="0">
              <a:spcBef>
                <a:spcPts val="0"/>
              </a:spcBef>
              <a:spcAft>
                <a:spcPts val="0"/>
              </a:spcAft>
              <a:buSzPts val="1300"/>
              <a:buChar char="■"/>
              <a:defRPr/>
            </a:lvl3pPr>
            <a:lvl4pPr indent="-311150" lvl="3" marL="1828800" rtl="0">
              <a:spcBef>
                <a:spcPts val="0"/>
              </a:spcBef>
              <a:spcAft>
                <a:spcPts val="0"/>
              </a:spcAft>
              <a:buSzPts val="1300"/>
              <a:buChar char="●"/>
              <a:defRPr/>
            </a:lvl4pPr>
            <a:lvl5pPr indent="-311150" lvl="4" marL="2286000" rtl="0">
              <a:spcBef>
                <a:spcPts val="0"/>
              </a:spcBef>
              <a:spcAft>
                <a:spcPts val="0"/>
              </a:spcAft>
              <a:buSzPts val="1300"/>
              <a:buChar char="○"/>
              <a:defRPr/>
            </a:lvl5pPr>
            <a:lvl6pPr indent="-311150" lvl="5" marL="2743200" rtl="0">
              <a:spcBef>
                <a:spcPts val="0"/>
              </a:spcBef>
              <a:spcAft>
                <a:spcPts val="0"/>
              </a:spcAft>
              <a:buSzPts val="1300"/>
              <a:buChar char="■"/>
              <a:defRPr/>
            </a:lvl6pPr>
            <a:lvl7pPr indent="-311150" lvl="6" marL="3200400" rtl="0">
              <a:spcBef>
                <a:spcPts val="0"/>
              </a:spcBef>
              <a:spcAft>
                <a:spcPts val="0"/>
              </a:spcAft>
              <a:buSzPts val="1300"/>
              <a:buChar char="●"/>
              <a:defRPr/>
            </a:lvl7pPr>
            <a:lvl8pPr indent="-311150" lvl="7" marL="3657600" rtl="0">
              <a:spcBef>
                <a:spcPts val="0"/>
              </a:spcBef>
              <a:spcAft>
                <a:spcPts val="0"/>
              </a:spcAft>
              <a:buSzPts val="1300"/>
              <a:buChar char="○"/>
              <a:defRPr/>
            </a:lvl8pPr>
            <a:lvl9pPr indent="-311150" lvl="8" marL="4114800" rtl="0">
              <a:spcBef>
                <a:spcPts val="0"/>
              </a:spcBef>
              <a:spcAft>
                <a:spcPts val="0"/>
              </a:spcAft>
              <a:buSzPts val="1300"/>
              <a:buChar char="■"/>
              <a:defRPr/>
            </a:lvl9pPr>
          </a:lstStyle>
          <a:p/>
        </p:txBody>
      </p:sp>
      <p:sp>
        <p:nvSpPr>
          <p:cNvPr id="1678" name="Google Shape;1678;p179"/>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1679" name="Google Shape;1679;p179"/>
          <p:cNvSpPr txBox="1"/>
          <p:nvPr>
            <p:ph idx="2" type="subTitle"/>
          </p:nvPr>
        </p:nvSpPr>
        <p:spPr>
          <a:xfrm>
            <a:off x="1102200" y="1239700"/>
            <a:ext cx="9987600" cy="43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 DISRUPT">
  <p:cSld name="CUSTOM_4">
    <p:spTree>
      <p:nvGrpSpPr>
        <p:cNvPr id="1680" name="Shape 1680"/>
        <p:cNvGrpSpPr/>
        <p:nvPr/>
      </p:nvGrpSpPr>
      <p:grpSpPr>
        <a:xfrm>
          <a:off x="0" y="0"/>
          <a:ext cx="0" cy="0"/>
          <a:chOff x="0" y="0"/>
          <a:chExt cx="0" cy="0"/>
        </a:xfrm>
      </p:grpSpPr>
      <p:sp>
        <p:nvSpPr>
          <p:cNvPr id="1681" name="Google Shape;1681;p180"/>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682" name="Google Shape;1682;p180"/>
          <p:cNvPicPr preferRelativeResize="0"/>
          <p:nvPr/>
        </p:nvPicPr>
        <p:blipFill>
          <a:blip r:embed="rId2">
            <a:alphaModFix/>
          </a:blip>
          <a:stretch>
            <a:fillRect/>
          </a:stretch>
        </p:blipFill>
        <p:spPr>
          <a:xfrm>
            <a:off x="-5" y="-19"/>
            <a:ext cx="12191997" cy="6856296"/>
          </a:xfrm>
          <a:prstGeom prst="rect">
            <a:avLst/>
          </a:prstGeom>
          <a:noFill/>
          <a:ln>
            <a:noFill/>
          </a:ln>
        </p:spPr>
      </p:pic>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left, text right">
  <p:cSld name="CUSTOM_1_1_1">
    <p:spTree>
      <p:nvGrpSpPr>
        <p:cNvPr id="1683" name="Shape 1683"/>
        <p:cNvGrpSpPr/>
        <p:nvPr/>
      </p:nvGrpSpPr>
      <p:grpSpPr>
        <a:xfrm>
          <a:off x="0" y="0"/>
          <a:ext cx="0" cy="0"/>
          <a:chOff x="0" y="0"/>
          <a:chExt cx="0" cy="0"/>
        </a:xfrm>
      </p:grpSpPr>
      <p:sp>
        <p:nvSpPr>
          <p:cNvPr id="1684" name="Google Shape;1684;p181"/>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685" name="Google Shape;1685;p181"/>
          <p:cNvSpPr txBox="1"/>
          <p:nvPr>
            <p:ph idx="1" type="body"/>
          </p:nvPr>
        </p:nvSpPr>
        <p:spPr>
          <a:xfrm>
            <a:off x="6309800" y="2167900"/>
            <a:ext cx="4779900" cy="3526500"/>
          </a:xfrm>
          <a:prstGeom prst="rect">
            <a:avLst/>
          </a:prstGeom>
        </p:spPr>
        <p:txBody>
          <a:bodyPr anchorCtr="0" anchor="t" bIns="121900" lIns="121900" spcFirstLastPara="1" rIns="121900" wrap="square" tIns="121900">
            <a:noAutofit/>
          </a:bodyPr>
          <a:lstStyle>
            <a:lvl1pPr indent="-311150" lvl="0" marL="457200" rtl="0">
              <a:spcBef>
                <a:spcPts val="800"/>
              </a:spcBef>
              <a:spcAft>
                <a:spcPts val="0"/>
              </a:spcAft>
              <a:buSzPts val="1300"/>
              <a:buChar char="●"/>
              <a:defRPr/>
            </a:lvl1pPr>
            <a:lvl2pPr indent="-311150" lvl="1" marL="914400" rtl="0">
              <a:spcBef>
                <a:spcPts val="0"/>
              </a:spcBef>
              <a:spcAft>
                <a:spcPts val="0"/>
              </a:spcAft>
              <a:buSzPts val="1300"/>
              <a:buChar char="○"/>
              <a:defRPr/>
            </a:lvl2pPr>
            <a:lvl3pPr indent="-311150" lvl="2" marL="1371600" rtl="0">
              <a:spcBef>
                <a:spcPts val="0"/>
              </a:spcBef>
              <a:spcAft>
                <a:spcPts val="0"/>
              </a:spcAft>
              <a:buSzPts val="1300"/>
              <a:buChar char="■"/>
              <a:defRPr/>
            </a:lvl3pPr>
            <a:lvl4pPr indent="-311150" lvl="3" marL="1828800" rtl="0">
              <a:spcBef>
                <a:spcPts val="0"/>
              </a:spcBef>
              <a:spcAft>
                <a:spcPts val="0"/>
              </a:spcAft>
              <a:buSzPts val="1300"/>
              <a:buChar char="●"/>
              <a:defRPr/>
            </a:lvl4pPr>
            <a:lvl5pPr indent="-311150" lvl="4" marL="2286000" rtl="0">
              <a:spcBef>
                <a:spcPts val="0"/>
              </a:spcBef>
              <a:spcAft>
                <a:spcPts val="0"/>
              </a:spcAft>
              <a:buSzPts val="1300"/>
              <a:buChar char="○"/>
              <a:defRPr/>
            </a:lvl5pPr>
            <a:lvl6pPr indent="-311150" lvl="5" marL="2743200" rtl="0">
              <a:spcBef>
                <a:spcPts val="0"/>
              </a:spcBef>
              <a:spcAft>
                <a:spcPts val="0"/>
              </a:spcAft>
              <a:buSzPts val="1300"/>
              <a:buChar char="■"/>
              <a:defRPr/>
            </a:lvl6pPr>
            <a:lvl7pPr indent="-311150" lvl="6" marL="3200400" rtl="0">
              <a:spcBef>
                <a:spcPts val="0"/>
              </a:spcBef>
              <a:spcAft>
                <a:spcPts val="0"/>
              </a:spcAft>
              <a:buSzPts val="1300"/>
              <a:buChar char="●"/>
              <a:defRPr/>
            </a:lvl7pPr>
            <a:lvl8pPr indent="-311150" lvl="7" marL="3657600" rtl="0">
              <a:spcBef>
                <a:spcPts val="0"/>
              </a:spcBef>
              <a:spcAft>
                <a:spcPts val="0"/>
              </a:spcAft>
              <a:buSzPts val="1300"/>
              <a:buChar char="○"/>
              <a:defRPr/>
            </a:lvl8pPr>
            <a:lvl9pPr indent="-311150" lvl="8" marL="4114800" rtl="0">
              <a:spcBef>
                <a:spcPts val="0"/>
              </a:spcBef>
              <a:spcAft>
                <a:spcPts val="0"/>
              </a:spcAft>
              <a:buSzPts val="1300"/>
              <a:buChar char="■"/>
              <a:defRPr/>
            </a:lvl9pPr>
          </a:lstStyle>
          <a:p/>
        </p:txBody>
      </p:sp>
      <p:sp>
        <p:nvSpPr>
          <p:cNvPr id="1686" name="Google Shape;1686;p181"/>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1687" name="Google Shape;1687;p181"/>
          <p:cNvSpPr txBox="1"/>
          <p:nvPr>
            <p:ph idx="2" type="subTitle"/>
          </p:nvPr>
        </p:nvSpPr>
        <p:spPr>
          <a:xfrm>
            <a:off x="1102200" y="1239700"/>
            <a:ext cx="9987600" cy="43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graphics">
  <p:cSld name="CUSTOM_2">
    <p:spTree>
      <p:nvGrpSpPr>
        <p:cNvPr id="1688" name="Shape 1688"/>
        <p:cNvGrpSpPr/>
        <p:nvPr/>
      </p:nvGrpSpPr>
      <p:grpSpPr>
        <a:xfrm>
          <a:off x="0" y="0"/>
          <a:ext cx="0" cy="0"/>
          <a:chOff x="0" y="0"/>
          <a:chExt cx="0" cy="0"/>
        </a:xfrm>
      </p:grpSpPr>
      <p:sp>
        <p:nvSpPr>
          <p:cNvPr id="1689" name="Google Shape;1689;p182"/>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690" name="Google Shape;1690;p182"/>
          <p:cNvSpPr txBox="1"/>
          <p:nvPr>
            <p:ph idx="1" type="subTitle"/>
          </p:nvPr>
        </p:nvSpPr>
        <p:spPr>
          <a:xfrm>
            <a:off x="6624633" y="3670871"/>
            <a:ext cx="4465200" cy="666300"/>
          </a:xfrm>
          <a:prstGeom prst="rect">
            <a:avLst/>
          </a:prstGeom>
        </p:spPr>
        <p:txBody>
          <a:bodyPr anchorCtr="0" anchor="b" bIns="121900" lIns="121900" spcFirstLastPara="1" rIns="121900" wrap="square" tIns="121900">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691" name="Google Shape;1691;p182"/>
          <p:cNvSpPr txBox="1"/>
          <p:nvPr>
            <p:ph idx="2" type="body"/>
          </p:nvPr>
        </p:nvSpPr>
        <p:spPr>
          <a:xfrm>
            <a:off x="6624467" y="4184771"/>
            <a:ext cx="4465200" cy="1788300"/>
          </a:xfrm>
          <a:prstGeom prst="rect">
            <a:avLst/>
          </a:prstGeom>
        </p:spPr>
        <p:txBody>
          <a:bodyPr anchorCtr="0" anchor="t" bIns="121900" lIns="121900" spcFirstLastPara="1" rIns="121900" wrap="square" tIns="121900">
            <a:noAutofit/>
          </a:bodyPr>
          <a:lstStyle>
            <a:lvl1pPr indent="-330200" lvl="0" marL="457200" rtl="0" algn="ctr">
              <a:spcBef>
                <a:spcPts val="800"/>
              </a:spcBef>
              <a:spcAft>
                <a:spcPts val="0"/>
              </a:spcAft>
              <a:buSzPts val="1600"/>
              <a:buChar char="●"/>
              <a:defRPr sz="1600"/>
            </a:lvl1pPr>
            <a:lvl2pPr indent="-330200" lvl="1" marL="914400" rtl="0" algn="ctr">
              <a:spcBef>
                <a:spcPts val="600"/>
              </a:spcBef>
              <a:spcAft>
                <a:spcPts val="0"/>
              </a:spcAft>
              <a:buSzPts val="1600"/>
              <a:buChar char="○"/>
              <a:defRPr sz="1600"/>
            </a:lvl2pPr>
            <a:lvl3pPr indent="-330200" lvl="2" marL="1371600" rtl="0" algn="ctr">
              <a:spcBef>
                <a:spcPts val="600"/>
              </a:spcBef>
              <a:spcAft>
                <a:spcPts val="0"/>
              </a:spcAft>
              <a:buSzPts val="1600"/>
              <a:buChar char="■"/>
              <a:defRPr sz="1600"/>
            </a:lvl3pPr>
            <a:lvl4pPr indent="-330200" lvl="3" marL="1828800" rtl="0" algn="ctr">
              <a:spcBef>
                <a:spcPts val="500"/>
              </a:spcBef>
              <a:spcAft>
                <a:spcPts val="0"/>
              </a:spcAft>
              <a:buSzPts val="1600"/>
              <a:buChar char="●"/>
              <a:defRPr sz="1600"/>
            </a:lvl4pPr>
            <a:lvl5pPr indent="-330200" lvl="4" marL="2286000" rtl="0" algn="ctr">
              <a:spcBef>
                <a:spcPts val="500"/>
              </a:spcBef>
              <a:spcAft>
                <a:spcPts val="0"/>
              </a:spcAft>
              <a:buSzPts val="1600"/>
              <a:buChar char="○"/>
              <a:defRPr sz="1600"/>
            </a:lvl5pPr>
            <a:lvl6pPr indent="-330200" lvl="5" marL="2743200" rtl="0" algn="ctr">
              <a:spcBef>
                <a:spcPts val="500"/>
              </a:spcBef>
              <a:spcAft>
                <a:spcPts val="0"/>
              </a:spcAft>
              <a:buSzPts val="1600"/>
              <a:buChar char="■"/>
              <a:defRPr sz="1600"/>
            </a:lvl6pPr>
            <a:lvl7pPr indent="-330200" lvl="6" marL="3200400" rtl="0" algn="ctr">
              <a:spcBef>
                <a:spcPts val="500"/>
              </a:spcBef>
              <a:spcAft>
                <a:spcPts val="0"/>
              </a:spcAft>
              <a:buSzPts val="1600"/>
              <a:buChar char="●"/>
              <a:defRPr sz="1600"/>
            </a:lvl7pPr>
            <a:lvl8pPr indent="-330200" lvl="7" marL="3657600" rtl="0" algn="ctr">
              <a:spcBef>
                <a:spcPts val="500"/>
              </a:spcBef>
              <a:spcAft>
                <a:spcPts val="0"/>
              </a:spcAft>
              <a:buSzPts val="1600"/>
              <a:buChar char="○"/>
              <a:defRPr sz="1600"/>
            </a:lvl8pPr>
            <a:lvl9pPr indent="-330200" lvl="8" marL="4114800" rtl="0" algn="ctr">
              <a:spcBef>
                <a:spcPts val="500"/>
              </a:spcBef>
              <a:spcAft>
                <a:spcPts val="0"/>
              </a:spcAft>
              <a:buSzPts val="1600"/>
              <a:buChar char="■"/>
              <a:defRPr sz="1600"/>
            </a:lvl9pPr>
          </a:lstStyle>
          <a:p/>
        </p:txBody>
      </p:sp>
      <p:sp>
        <p:nvSpPr>
          <p:cNvPr id="1692" name="Google Shape;1692;p182"/>
          <p:cNvSpPr txBox="1"/>
          <p:nvPr>
            <p:ph idx="3" type="subTitle"/>
          </p:nvPr>
        </p:nvSpPr>
        <p:spPr>
          <a:xfrm>
            <a:off x="1102200" y="3670871"/>
            <a:ext cx="4465200" cy="666300"/>
          </a:xfrm>
          <a:prstGeom prst="rect">
            <a:avLst/>
          </a:prstGeom>
        </p:spPr>
        <p:txBody>
          <a:bodyPr anchorCtr="0" anchor="b" bIns="121900" lIns="121900" spcFirstLastPara="1" rIns="121900" wrap="square" tIns="121900">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693" name="Google Shape;1693;p182"/>
          <p:cNvSpPr txBox="1"/>
          <p:nvPr>
            <p:ph idx="4" type="body"/>
          </p:nvPr>
        </p:nvSpPr>
        <p:spPr>
          <a:xfrm>
            <a:off x="1102033" y="4184771"/>
            <a:ext cx="4465200" cy="1788300"/>
          </a:xfrm>
          <a:prstGeom prst="rect">
            <a:avLst/>
          </a:prstGeom>
        </p:spPr>
        <p:txBody>
          <a:bodyPr anchorCtr="0" anchor="t" bIns="121900" lIns="121900" spcFirstLastPara="1" rIns="121900" wrap="square" tIns="121900">
            <a:noAutofit/>
          </a:bodyPr>
          <a:lstStyle>
            <a:lvl1pPr indent="-330200" lvl="0" marL="457200" rtl="0" algn="ctr">
              <a:spcBef>
                <a:spcPts val="800"/>
              </a:spcBef>
              <a:spcAft>
                <a:spcPts val="0"/>
              </a:spcAft>
              <a:buSzPts val="1600"/>
              <a:buChar char="●"/>
              <a:defRPr sz="1600"/>
            </a:lvl1pPr>
            <a:lvl2pPr indent="-330200" lvl="1" marL="914400" rtl="0" algn="ctr">
              <a:spcBef>
                <a:spcPts val="600"/>
              </a:spcBef>
              <a:spcAft>
                <a:spcPts val="0"/>
              </a:spcAft>
              <a:buSzPts val="1600"/>
              <a:buChar char="○"/>
              <a:defRPr sz="1600"/>
            </a:lvl2pPr>
            <a:lvl3pPr indent="-330200" lvl="2" marL="1371600" rtl="0" algn="ctr">
              <a:spcBef>
                <a:spcPts val="600"/>
              </a:spcBef>
              <a:spcAft>
                <a:spcPts val="0"/>
              </a:spcAft>
              <a:buSzPts val="1600"/>
              <a:buChar char="■"/>
              <a:defRPr sz="1600"/>
            </a:lvl3pPr>
            <a:lvl4pPr indent="-330200" lvl="3" marL="1828800" rtl="0" algn="ctr">
              <a:spcBef>
                <a:spcPts val="500"/>
              </a:spcBef>
              <a:spcAft>
                <a:spcPts val="0"/>
              </a:spcAft>
              <a:buSzPts val="1600"/>
              <a:buChar char="●"/>
              <a:defRPr sz="1600"/>
            </a:lvl4pPr>
            <a:lvl5pPr indent="-330200" lvl="4" marL="2286000" rtl="0" algn="ctr">
              <a:spcBef>
                <a:spcPts val="500"/>
              </a:spcBef>
              <a:spcAft>
                <a:spcPts val="0"/>
              </a:spcAft>
              <a:buSzPts val="1600"/>
              <a:buChar char="○"/>
              <a:defRPr sz="1600"/>
            </a:lvl5pPr>
            <a:lvl6pPr indent="-330200" lvl="5" marL="2743200" rtl="0" algn="ctr">
              <a:spcBef>
                <a:spcPts val="500"/>
              </a:spcBef>
              <a:spcAft>
                <a:spcPts val="0"/>
              </a:spcAft>
              <a:buSzPts val="1600"/>
              <a:buChar char="■"/>
              <a:defRPr sz="1600"/>
            </a:lvl6pPr>
            <a:lvl7pPr indent="-330200" lvl="6" marL="3200400" rtl="0" algn="ctr">
              <a:spcBef>
                <a:spcPts val="500"/>
              </a:spcBef>
              <a:spcAft>
                <a:spcPts val="0"/>
              </a:spcAft>
              <a:buSzPts val="1600"/>
              <a:buChar char="●"/>
              <a:defRPr sz="1600"/>
            </a:lvl7pPr>
            <a:lvl8pPr indent="-330200" lvl="7" marL="3657600" rtl="0" algn="ctr">
              <a:spcBef>
                <a:spcPts val="500"/>
              </a:spcBef>
              <a:spcAft>
                <a:spcPts val="0"/>
              </a:spcAft>
              <a:buSzPts val="1600"/>
              <a:buChar char="○"/>
              <a:defRPr sz="1600"/>
            </a:lvl8pPr>
            <a:lvl9pPr indent="-330200" lvl="8" marL="4114800" rtl="0" algn="ctr">
              <a:spcBef>
                <a:spcPts val="500"/>
              </a:spcBef>
              <a:spcAft>
                <a:spcPts val="0"/>
              </a:spcAft>
              <a:buSzPts val="1600"/>
              <a:buChar char="■"/>
              <a:defRPr sz="1600"/>
            </a:lvl9pPr>
          </a:lstStyle>
          <a:p/>
        </p:txBody>
      </p:sp>
      <p:sp>
        <p:nvSpPr>
          <p:cNvPr id="1694" name="Google Shape;1694;p182"/>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1695" name="Google Shape;1695;p182"/>
          <p:cNvSpPr txBox="1"/>
          <p:nvPr>
            <p:ph idx="5" type="subTitle"/>
          </p:nvPr>
        </p:nvSpPr>
        <p:spPr>
          <a:xfrm>
            <a:off x="1102200" y="1239700"/>
            <a:ext cx="9987600" cy="43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text">
  <p:cSld name="CUSTOM_2_1">
    <p:spTree>
      <p:nvGrpSpPr>
        <p:cNvPr id="1696" name="Shape 1696"/>
        <p:cNvGrpSpPr/>
        <p:nvPr/>
      </p:nvGrpSpPr>
      <p:grpSpPr>
        <a:xfrm>
          <a:off x="0" y="0"/>
          <a:ext cx="0" cy="0"/>
          <a:chOff x="0" y="0"/>
          <a:chExt cx="0" cy="0"/>
        </a:xfrm>
      </p:grpSpPr>
      <p:sp>
        <p:nvSpPr>
          <p:cNvPr id="1697" name="Google Shape;1697;p183"/>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698" name="Google Shape;1698;p183"/>
          <p:cNvSpPr txBox="1"/>
          <p:nvPr>
            <p:ph idx="1" type="subTitle"/>
          </p:nvPr>
        </p:nvSpPr>
        <p:spPr>
          <a:xfrm>
            <a:off x="6624633" y="2490196"/>
            <a:ext cx="4465200" cy="666300"/>
          </a:xfrm>
          <a:prstGeom prst="rect">
            <a:avLst/>
          </a:prstGeom>
        </p:spPr>
        <p:txBody>
          <a:bodyPr anchorCtr="0" anchor="b" bIns="121900" lIns="121900" spcFirstLastPara="1" rIns="121900" wrap="square" tIns="121900">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699" name="Google Shape;1699;p183"/>
          <p:cNvSpPr txBox="1"/>
          <p:nvPr>
            <p:ph idx="2" type="body"/>
          </p:nvPr>
        </p:nvSpPr>
        <p:spPr>
          <a:xfrm>
            <a:off x="6624467" y="3156502"/>
            <a:ext cx="4465200" cy="2766000"/>
          </a:xfrm>
          <a:prstGeom prst="rect">
            <a:avLst/>
          </a:prstGeom>
        </p:spPr>
        <p:txBody>
          <a:bodyPr anchorCtr="0" anchor="t" bIns="121900" lIns="121900" spcFirstLastPara="1" rIns="121900" wrap="square" tIns="121900">
            <a:noAutofit/>
          </a:bodyPr>
          <a:lstStyle>
            <a:lvl1pPr indent="-330200" lvl="0" marL="457200" rtl="0" algn="ctr">
              <a:spcBef>
                <a:spcPts val="800"/>
              </a:spcBef>
              <a:spcAft>
                <a:spcPts val="0"/>
              </a:spcAft>
              <a:buSzPts val="1600"/>
              <a:buChar char="●"/>
              <a:defRPr sz="1600"/>
            </a:lvl1pPr>
            <a:lvl2pPr indent="-330200" lvl="1" marL="914400" rtl="0" algn="ctr">
              <a:spcBef>
                <a:spcPts val="600"/>
              </a:spcBef>
              <a:spcAft>
                <a:spcPts val="0"/>
              </a:spcAft>
              <a:buSzPts val="1600"/>
              <a:buChar char="○"/>
              <a:defRPr sz="1600"/>
            </a:lvl2pPr>
            <a:lvl3pPr indent="-330200" lvl="2" marL="1371600" rtl="0" algn="ctr">
              <a:spcBef>
                <a:spcPts val="600"/>
              </a:spcBef>
              <a:spcAft>
                <a:spcPts val="0"/>
              </a:spcAft>
              <a:buSzPts val="1600"/>
              <a:buChar char="■"/>
              <a:defRPr sz="1600"/>
            </a:lvl3pPr>
            <a:lvl4pPr indent="-330200" lvl="3" marL="1828800" rtl="0" algn="ctr">
              <a:spcBef>
                <a:spcPts val="500"/>
              </a:spcBef>
              <a:spcAft>
                <a:spcPts val="0"/>
              </a:spcAft>
              <a:buSzPts val="1600"/>
              <a:buChar char="●"/>
              <a:defRPr sz="1600"/>
            </a:lvl4pPr>
            <a:lvl5pPr indent="-330200" lvl="4" marL="2286000" rtl="0" algn="ctr">
              <a:spcBef>
                <a:spcPts val="500"/>
              </a:spcBef>
              <a:spcAft>
                <a:spcPts val="0"/>
              </a:spcAft>
              <a:buSzPts val="1600"/>
              <a:buChar char="○"/>
              <a:defRPr sz="1600"/>
            </a:lvl5pPr>
            <a:lvl6pPr indent="-330200" lvl="5" marL="2743200" rtl="0" algn="ctr">
              <a:spcBef>
                <a:spcPts val="500"/>
              </a:spcBef>
              <a:spcAft>
                <a:spcPts val="0"/>
              </a:spcAft>
              <a:buSzPts val="1600"/>
              <a:buChar char="■"/>
              <a:defRPr sz="1600"/>
            </a:lvl6pPr>
            <a:lvl7pPr indent="-330200" lvl="6" marL="3200400" rtl="0" algn="ctr">
              <a:spcBef>
                <a:spcPts val="500"/>
              </a:spcBef>
              <a:spcAft>
                <a:spcPts val="0"/>
              </a:spcAft>
              <a:buSzPts val="1600"/>
              <a:buChar char="●"/>
              <a:defRPr sz="1600"/>
            </a:lvl7pPr>
            <a:lvl8pPr indent="-330200" lvl="7" marL="3657600" rtl="0" algn="ctr">
              <a:spcBef>
                <a:spcPts val="500"/>
              </a:spcBef>
              <a:spcAft>
                <a:spcPts val="0"/>
              </a:spcAft>
              <a:buSzPts val="1600"/>
              <a:buChar char="○"/>
              <a:defRPr sz="1600"/>
            </a:lvl8pPr>
            <a:lvl9pPr indent="-330200" lvl="8" marL="4114800" rtl="0" algn="ctr">
              <a:spcBef>
                <a:spcPts val="500"/>
              </a:spcBef>
              <a:spcAft>
                <a:spcPts val="0"/>
              </a:spcAft>
              <a:buSzPts val="1600"/>
              <a:buChar char="■"/>
              <a:defRPr sz="1600"/>
            </a:lvl9pPr>
          </a:lstStyle>
          <a:p/>
        </p:txBody>
      </p:sp>
      <p:sp>
        <p:nvSpPr>
          <p:cNvPr id="1700" name="Google Shape;1700;p183"/>
          <p:cNvSpPr txBox="1"/>
          <p:nvPr>
            <p:ph idx="3" type="subTitle"/>
          </p:nvPr>
        </p:nvSpPr>
        <p:spPr>
          <a:xfrm>
            <a:off x="1102200" y="2490196"/>
            <a:ext cx="4465200" cy="666300"/>
          </a:xfrm>
          <a:prstGeom prst="rect">
            <a:avLst/>
          </a:prstGeom>
        </p:spPr>
        <p:txBody>
          <a:bodyPr anchorCtr="0" anchor="b" bIns="121900" lIns="121900" spcFirstLastPara="1" rIns="121900" wrap="square" tIns="121900">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701" name="Google Shape;1701;p183"/>
          <p:cNvSpPr txBox="1"/>
          <p:nvPr>
            <p:ph idx="4" type="body"/>
          </p:nvPr>
        </p:nvSpPr>
        <p:spPr>
          <a:xfrm>
            <a:off x="1102033" y="3156502"/>
            <a:ext cx="4465200" cy="2766000"/>
          </a:xfrm>
          <a:prstGeom prst="rect">
            <a:avLst/>
          </a:prstGeom>
        </p:spPr>
        <p:txBody>
          <a:bodyPr anchorCtr="0" anchor="t" bIns="121900" lIns="121900" spcFirstLastPara="1" rIns="121900" wrap="square" tIns="121900">
            <a:noAutofit/>
          </a:bodyPr>
          <a:lstStyle>
            <a:lvl1pPr indent="-330200" lvl="0" marL="457200" rtl="0" algn="ctr">
              <a:spcBef>
                <a:spcPts val="800"/>
              </a:spcBef>
              <a:spcAft>
                <a:spcPts val="0"/>
              </a:spcAft>
              <a:buSzPts val="1600"/>
              <a:buChar char="●"/>
              <a:defRPr sz="1600"/>
            </a:lvl1pPr>
            <a:lvl2pPr indent="-330200" lvl="1" marL="914400" rtl="0" algn="ctr">
              <a:spcBef>
                <a:spcPts val="600"/>
              </a:spcBef>
              <a:spcAft>
                <a:spcPts val="0"/>
              </a:spcAft>
              <a:buSzPts val="1600"/>
              <a:buChar char="○"/>
              <a:defRPr sz="1600"/>
            </a:lvl2pPr>
            <a:lvl3pPr indent="-330200" lvl="2" marL="1371600" rtl="0" algn="ctr">
              <a:spcBef>
                <a:spcPts val="600"/>
              </a:spcBef>
              <a:spcAft>
                <a:spcPts val="0"/>
              </a:spcAft>
              <a:buSzPts val="1600"/>
              <a:buChar char="■"/>
              <a:defRPr sz="1600"/>
            </a:lvl3pPr>
            <a:lvl4pPr indent="-330200" lvl="3" marL="1828800" rtl="0" algn="ctr">
              <a:spcBef>
                <a:spcPts val="500"/>
              </a:spcBef>
              <a:spcAft>
                <a:spcPts val="0"/>
              </a:spcAft>
              <a:buSzPts val="1600"/>
              <a:buChar char="●"/>
              <a:defRPr sz="1600"/>
            </a:lvl4pPr>
            <a:lvl5pPr indent="-330200" lvl="4" marL="2286000" rtl="0" algn="ctr">
              <a:spcBef>
                <a:spcPts val="500"/>
              </a:spcBef>
              <a:spcAft>
                <a:spcPts val="0"/>
              </a:spcAft>
              <a:buSzPts val="1600"/>
              <a:buChar char="○"/>
              <a:defRPr sz="1600"/>
            </a:lvl5pPr>
            <a:lvl6pPr indent="-330200" lvl="5" marL="2743200" rtl="0" algn="ctr">
              <a:spcBef>
                <a:spcPts val="500"/>
              </a:spcBef>
              <a:spcAft>
                <a:spcPts val="0"/>
              </a:spcAft>
              <a:buSzPts val="1600"/>
              <a:buChar char="■"/>
              <a:defRPr sz="1600"/>
            </a:lvl6pPr>
            <a:lvl7pPr indent="-330200" lvl="6" marL="3200400" rtl="0" algn="ctr">
              <a:spcBef>
                <a:spcPts val="500"/>
              </a:spcBef>
              <a:spcAft>
                <a:spcPts val="0"/>
              </a:spcAft>
              <a:buSzPts val="1600"/>
              <a:buChar char="●"/>
              <a:defRPr sz="1600"/>
            </a:lvl7pPr>
            <a:lvl8pPr indent="-330200" lvl="7" marL="3657600" rtl="0" algn="ctr">
              <a:spcBef>
                <a:spcPts val="500"/>
              </a:spcBef>
              <a:spcAft>
                <a:spcPts val="0"/>
              </a:spcAft>
              <a:buSzPts val="1600"/>
              <a:buChar char="○"/>
              <a:defRPr sz="1600"/>
            </a:lvl8pPr>
            <a:lvl9pPr indent="-330200" lvl="8" marL="4114800" rtl="0" algn="ctr">
              <a:spcBef>
                <a:spcPts val="500"/>
              </a:spcBef>
              <a:spcAft>
                <a:spcPts val="0"/>
              </a:spcAft>
              <a:buSzPts val="1600"/>
              <a:buChar char="■"/>
              <a:defRPr sz="1600"/>
            </a:lvl9pPr>
          </a:lstStyle>
          <a:p/>
        </p:txBody>
      </p:sp>
      <p:sp>
        <p:nvSpPr>
          <p:cNvPr id="1702" name="Google Shape;1702;p183"/>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1703" name="Google Shape;1703;p183"/>
          <p:cNvSpPr txBox="1"/>
          <p:nvPr>
            <p:ph idx="5" type="subTitle"/>
          </p:nvPr>
        </p:nvSpPr>
        <p:spPr>
          <a:xfrm>
            <a:off x="1102200" y="1239700"/>
            <a:ext cx="9987600" cy="43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191" name="Shape 191"/>
        <p:cNvGrpSpPr/>
        <p:nvPr/>
      </p:nvGrpSpPr>
      <p:grpSpPr>
        <a:xfrm>
          <a:off x="0" y="0"/>
          <a:ext cx="0" cy="0"/>
          <a:chOff x="0" y="0"/>
          <a:chExt cx="0" cy="0"/>
        </a:xfrm>
      </p:grpSpPr>
      <p:sp>
        <p:nvSpPr>
          <p:cNvPr id="192" name="Google Shape;192;p1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93" name="Google Shape;193;p19"/>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94" name="Google Shape;194;p1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95" name="Google Shape;195;p1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96" name="Google Shape;196;p1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97" name="Google Shape;197;p1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98" name="Google Shape;198;p19"/>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99" name="Google Shape;199;p19"/>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00" name="Google Shape;200;p19"/>
          <p:cNvSpPr txBox="1"/>
          <p:nvPr>
            <p:ph idx="4" type="body"/>
          </p:nvPr>
        </p:nvSpPr>
        <p:spPr>
          <a:xfrm>
            <a:off x="2438400" y="2286000"/>
            <a:ext cx="7315200" cy="3657600"/>
          </a:xfrm>
          <a:prstGeom prst="rect">
            <a:avLst/>
          </a:prstGeom>
        </p:spPr>
        <p:txBody>
          <a:bodyPr anchorCtr="0" anchor="t" bIns="0" lIns="0" spcFirstLastPara="1" rIns="0" wrap="square" tIns="0">
            <a:noAutofit/>
          </a:bodyPr>
          <a:lstStyle>
            <a:lvl1pPr indent="-317500" lvl="0" marL="457200">
              <a:lnSpc>
                <a:spcPct val="140000"/>
              </a:lnSpc>
              <a:spcBef>
                <a:spcPts val="1000"/>
              </a:spcBef>
              <a:spcAft>
                <a:spcPts val="0"/>
              </a:spcAft>
              <a:buSzPts val="1400"/>
              <a:buChar char="▸"/>
              <a:defRPr sz="1400"/>
            </a:lvl1pPr>
            <a:lvl2pPr indent="-304800" lvl="1" marL="914400">
              <a:lnSpc>
                <a:spcPct val="140000"/>
              </a:lnSpc>
              <a:spcBef>
                <a:spcPts val="1000"/>
              </a:spcBef>
              <a:spcAft>
                <a:spcPts val="0"/>
              </a:spcAft>
              <a:buSzPts val="1200"/>
              <a:buChar char="･"/>
              <a:defRPr sz="1200"/>
            </a:lvl2pPr>
            <a:lvl3pPr indent="-304800" lvl="2" marL="1371600">
              <a:lnSpc>
                <a:spcPct val="140000"/>
              </a:lnSpc>
              <a:spcBef>
                <a:spcPts val="1000"/>
              </a:spcBef>
              <a:spcAft>
                <a:spcPts val="0"/>
              </a:spcAft>
              <a:buSzPts val="1200"/>
              <a:buChar char="･"/>
              <a:defRPr sz="1200"/>
            </a:lvl3pPr>
            <a:lvl4pPr indent="-304800" lvl="3" marL="1828800">
              <a:lnSpc>
                <a:spcPct val="140000"/>
              </a:lnSpc>
              <a:spcBef>
                <a:spcPts val="1000"/>
              </a:spcBef>
              <a:spcAft>
                <a:spcPts val="0"/>
              </a:spcAft>
              <a:buSzPts val="1200"/>
              <a:buChar char="･"/>
              <a:defRPr sz="1200"/>
            </a:lvl4pPr>
            <a:lvl5pPr indent="-304800" lvl="4" marL="2286000">
              <a:lnSpc>
                <a:spcPct val="140000"/>
              </a:lnSpc>
              <a:spcBef>
                <a:spcPts val="1000"/>
              </a:spcBef>
              <a:spcAft>
                <a:spcPts val="0"/>
              </a:spcAft>
              <a:buSzPts val="1200"/>
              <a:buChar char="･"/>
              <a:defRPr sz="1200"/>
            </a:lvl5pPr>
            <a:lvl6pPr indent="-304800" lvl="5" marL="2743200">
              <a:lnSpc>
                <a:spcPct val="140000"/>
              </a:lnSpc>
              <a:spcBef>
                <a:spcPts val="1000"/>
              </a:spcBef>
              <a:spcAft>
                <a:spcPts val="0"/>
              </a:spcAft>
              <a:buSzPts val="1200"/>
              <a:buChar char="･"/>
              <a:defRPr sz="1200"/>
            </a:lvl6pPr>
            <a:lvl7pPr indent="-304800" lvl="6" marL="3200400">
              <a:lnSpc>
                <a:spcPct val="140000"/>
              </a:lnSpc>
              <a:spcBef>
                <a:spcPts val="1000"/>
              </a:spcBef>
              <a:spcAft>
                <a:spcPts val="0"/>
              </a:spcAft>
              <a:buSzPts val="1200"/>
              <a:buChar char="･"/>
              <a:defRPr sz="1200"/>
            </a:lvl7pPr>
            <a:lvl8pPr indent="-304800" lvl="7" marL="3657600">
              <a:lnSpc>
                <a:spcPct val="140000"/>
              </a:lnSpc>
              <a:spcBef>
                <a:spcPts val="1000"/>
              </a:spcBef>
              <a:spcAft>
                <a:spcPts val="0"/>
              </a:spcAft>
              <a:buSzPts val="1200"/>
              <a:buChar char="･"/>
              <a:defRPr sz="1200"/>
            </a:lvl8pPr>
            <a:lvl9pPr indent="-304800" lvl="8" marL="411480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graphics">
  <p:cSld name="CUSTOM_2_1_1">
    <p:spTree>
      <p:nvGrpSpPr>
        <p:cNvPr id="1704" name="Shape 1704"/>
        <p:cNvGrpSpPr/>
        <p:nvPr/>
      </p:nvGrpSpPr>
      <p:grpSpPr>
        <a:xfrm>
          <a:off x="0" y="0"/>
          <a:ext cx="0" cy="0"/>
          <a:chOff x="0" y="0"/>
          <a:chExt cx="0" cy="0"/>
        </a:xfrm>
      </p:grpSpPr>
      <p:sp>
        <p:nvSpPr>
          <p:cNvPr id="1705" name="Google Shape;1705;p184"/>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706" name="Google Shape;1706;p184"/>
          <p:cNvSpPr txBox="1"/>
          <p:nvPr>
            <p:ph idx="1" type="subTitle"/>
          </p:nvPr>
        </p:nvSpPr>
        <p:spPr>
          <a:xfrm>
            <a:off x="1102200" y="3526576"/>
            <a:ext cx="2944800" cy="772800"/>
          </a:xfrm>
          <a:prstGeom prst="rect">
            <a:avLst/>
          </a:prstGeom>
        </p:spPr>
        <p:txBody>
          <a:bodyPr anchorCtr="0" anchor="b" bIns="121900" lIns="121900" spcFirstLastPara="1" rIns="121900" wrap="square" tIns="121900">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707" name="Google Shape;1707;p184"/>
          <p:cNvSpPr txBox="1"/>
          <p:nvPr>
            <p:ph idx="2" type="body"/>
          </p:nvPr>
        </p:nvSpPr>
        <p:spPr>
          <a:xfrm>
            <a:off x="1102200" y="4146975"/>
            <a:ext cx="2944800" cy="1623300"/>
          </a:xfrm>
          <a:prstGeom prst="rect">
            <a:avLst/>
          </a:prstGeom>
        </p:spPr>
        <p:txBody>
          <a:bodyPr anchorCtr="0" anchor="t" bIns="121900" lIns="121900" spcFirstLastPara="1" rIns="121900" wrap="square" tIns="121900">
            <a:noAutofit/>
          </a:bodyPr>
          <a:lstStyle>
            <a:lvl1pPr indent="-330200" lvl="0" marL="457200" rtl="0" algn="ctr">
              <a:spcBef>
                <a:spcPts val="800"/>
              </a:spcBef>
              <a:spcAft>
                <a:spcPts val="0"/>
              </a:spcAft>
              <a:buSzPts val="1600"/>
              <a:buChar char="●"/>
              <a:defRPr sz="1600"/>
            </a:lvl1pPr>
            <a:lvl2pPr indent="-330200" lvl="1" marL="914400" rtl="0" algn="ctr">
              <a:spcBef>
                <a:spcPts val="600"/>
              </a:spcBef>
              <a:spcAft>
                <a:spcPts val="0"/>
              </a:spcAft>
              <a:buSzPts val="1600"/>
              <a:buChar char="○"/>
              <a:defRPr sz="1600"/>
            </a:lvl2pPr>
            <a:lvl3pPr indent="-330200" lvl="2" marL="1371600" rtl="0" algn="ctr">
              <a:spcBef>
                <a:spcPts val="600"/>
              </a:spcBef>
              <a:spcAft>
                <a:spcPts val="0"/>
              </a:spcAft>
              <a:buSzPts val="1600"/>
              <a:buChar char="■"/>
              <a:defRPr sz="1600"/>
            </a:lvl3pPr>
            <a:lvl4pPr indent="-330200" lvl="3" marL="1828800" rtl="0" algn="ctr">
              <a:spcBef>
                <a:spcPts val="500"/>
              </a:spcBef>
              <a:spcAft>
                <a:spcPts val="0"/>
              </a:spcAft>
              <a:buSzPts val="1600"/>
              <a:buChar char="●"/>
              <a:defRPr sz="1600"/>
            </a:lvl4pPr>
            <a:lvl5pPr indent="-330200" lvl="4" marL="2286000" rtl="0" algn="ctr">
              <a:spcBef>
                <a:spcPts val="500"/>
              </a:spcBef>
              <a:spcAft>
                <a:spcPts val="0"/>
              </a:spcAft>
              <a:buSzPts val="1600"/>
              <a:buChar char="○"/>
              <a:defRPr sz="1600"/>
            </a:lvl5pPr>
            <a:lvl6pPr indent="-330200" lvl="5" marL="2743200" rtl="0" algn="ctr">
              <a:spcBef>
                <a:spcPts val="500"/>
              </a:spcBef>
              <a:spcAft>
                <a:spcPts val="0"/>
              </a:spcAft>
              <a:buSzPts val="1600"/>
              <a:buChar char="■"/>
              <a:defRPr sz="1600"/>
            </a:lvl6pPr>
            <a:lvl7pPr indent="-330200" lvl="6" marL="3200400" rtl="0" algn="ctr">
              <a:spcBef>
                <a:spcPts val="500"/>
              </a:spcBef>
              <a:spcAft>
                <a:spcPts val="0"/>
              </a:spcAft>
              <a:buSzPts val="1600"/>
              <a:buChar char="●"/>
              <a:defRPr sz="1600"/>
            </a:lvl7pPr>
            <a:lvl8pPr indent="-330200" lvl="7" marL="3657600" rtl="0" algn="ctr">
              <a:spcBef>
                <a:spcPts val="500"/>
              </a:spcBef>
              <a:spcAft>
                <a:spcPts val="0"/>
              </a:spcAft>
              <a:buSzPts val="1600"/>
              <a:buChar char="○"/>
              <a:defRPr sz="1600"/>
            </a:lvl8pPr>
            <a:lvl9pPr indent="-330200" lvl="8" marL="4114800" rtl="0" algn="ctr">
              <a:spcBef>
                <a:spcPts val="500"/>
              </a:spcBef>
              <a:spcAft>
                <a:spcPts val="0"/>
              </a:spcAft>
              <a:buSzPts val="1600"/>
              <a:buChar char="■"/>
              <a:defRPr sz="1600"/>
            </a:lvl9pPr>
          </a:lstStyle>
          <a:p/>
        </p:txBody>
      </p:sp>
      <p:sp>
        <p:nvSpPr>
          <p:cNvPr id="1708" name="Google Shape;1708;p184"/>
          <p:cNvSpPr txBox="1"/>
          <p:nvPr>
            <p:ph idx="3" type="subTitle"/>
          </p:nvPr>
        </p:nvSpPr>
        <p:spPr>
          <a:xfrm>
            <a:off x="4623517" y="3526576"/>
            <a:ext cx="2944800" cy="772800"/>
          </a:xfrm>
          <a:prstGeom prst="rect">
            <a:avLst/>
          </a:prstGeom>
        </p:spPr>
        <p:txBody>
          <a:bodyPr anchorCtr="0" anchor="b" bIns="121900" lIns="121900" spcFirstLastPara="1" rIns="121900" wrap="square" tIns="121900">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709" name="Google Shape;1709;p184"/>
          <p:cNvSpPr txBox="1"/>
          <p:nvPr>
            <p:ph idx="4" type="body"/>
          </p:nvPr>
        </p:nvSpPr>
        <p:spPr>
          <a:xfrm>
            <a:off x="4623517" y="4146975"/>
            <a:ext cx="2944800" cy="1623300"/>
          </a:xfrm>
          <a:prstGeom prst="rect">
            <a:avLst/>
          </a:prstGeom>
        </p:spPr>
        <p:txBody>
          <a:bodyPr anchorCtr="0" anchor="t" bIns="121900" lIns="121900" spcFirstLastPara="1" rIns="121900" wrap="square" tIns="121900">
            <a:noAutofit/>
          </a:bodyPr>
          <a:lstStyle>
            <a:lvl1pPr indent="-330200" lvl="0" marL="457200" rtl="0" algn="ctr">
              <a:spcBef>
                <a:spcPts val="800"/>
              </a:spcBef>
              <a:spcAft>
                <a:spcPts val="0"/>
              </a:spcAft>
              <a:buSzPts val="1600"/>
              <a:buChar char="●"/>
              <a:defRPr sz="1600"/>
            </a:lvl1pPr>
            <a:lvl2pPr indent="-330200" lvl="1" marL="914400" rtl="0" algn="ctr">
              <a:spcBef>
                <a:spcPts val="600"/>
              </a:spcBef>
              <a:spcAft>
                <a:spcPts val="0"/>
              </a:spcAft>
              <a:buSzPts val="1600"/>
              <a:buChar char="○"/>
              <a:defRPr sz="1600"/>
            </a:lvl2pPr>
            <a:lvl3pPr indent="-330200" lvl="2" marL="1371600" rtl="0" algn="ctr">
              <a:spcBef>
                <a:spcPts val="600"/>
              </a:spcBef>
              <a:spcAft>
                <a:spcPts val="0"/>
              </a:spcAft>
              <a:buSzPts val="1600"/>
              <a:buChar char="■"/>
              <a:defRPr sz="1600"/>
            </a:lvl3pPr>
            <a:lvl4pPr indent="-330200" lvl="3" marL="1828800" rtl="0" algn="ctr">
              <a:spcBef>
                <a:spcPts val="500"/>
              </a:spcBef>
              <a:spcAft>
                <a:spcPts val="0"/>
              </a:spcAft>
              <a:buSzPts val="1600"/>
              <a:buChar char="●"/>
              <a:defRPr sz="1600"/>
            </a:lvl4pPr>
            <a:lvl5pPr indent="-330200" lvl="4" marL="2286000" rtl="0" algn="ctr">
              <a:spcBef>
                <a:spcPts val="500"/>
              </a:spcBef>
              <a:spcAft>
                <a:spcPts val="0"/>
              </a:spcAft>
              <a:buSzPts val="1600"/>
              <a:buChar char="○"/>
              <a:defRPr sz="1600"/>
            </a:lvl5pPr>
            <a:lvl6pPr indent="-330200" lvl="5" marL="2743200" rtl="0" algn="ctr">
              <a:spcBef>
                <a:spcPts val="500"/>
              </a:spcBef>
              <a:spcAft>
                <a:spcPts val="0"/>
              </a:spcAft>
              <a:buSzPts val="1600"/>
              <a:buChar char="■"/>
              <a:defRPr sz="1600"/>
            </a:lvl6pPr>
            <a:lvl7pPr indent="-330200" lvl="6" marL="3200400" rtl="0" algn="ctr">
              <a:spcBef>
                <a:spcPts val="500"/>
              </a:spcBef>
              <a:spcAft>
                <a:spcPts val="0"/>
              </a:spcAft>
              <a:buSzPts val="1600"/>
              <a:buChar char="●"/>
              <a:defRPr sz="1600"/>
            </a:lvl7pPr>
            <a:lvl8pPr indent="-330200" lvl="7" marL="3657600" rtl="0" algn="ctr">
              <a:spcBef>
                <a:spcPts val="500"/>
              </a:spcBef>
              <a:spcAft>
                <a:spcPts val="0"/>
              </a:spcAft>
              <a:buSzPts val="1600"/>
              <a:buChar char="○"/>
              <a:defRPr sz="1600"/>
            </a:lvl8pPr>
            <a:lvl9pPr indent="-330200" lvl="8" marL="4114800" rtl="0" algn="ctr">
              <a:spcBef>
                <a:spcPts val="500"/>
              </a:spcBef>
              <a:spcAft>
                <a:spcPts val="0"/>
              </a:spcAft>
              <a:buSzPts val="1600"/>
              <a:buChar char="■"/>
              <a:defRPr sz="1600"/>
            </a:lvl9pPr>
          </a:lstStyle>
          <a:p/>
        </p:txBody>
      </p:sp>
      <p:sp>
        <p:nvSpPr>
          <p:cNvPr id="1710" name="Google Shape;1710;p184"/>
          <p:cNvSpPr txBox="1"/>
          <p:nvPr>
            <p:ph idx="5" type="subTitle"/>
          </p:nvPr>
        </p:nvSpPr>
        <p:spPr>
          <a:xfrm>
            <a:off x="8144983" y="3526576"/>
            <a:ext cx="2944800" cy="772800"/>
          </a:xfrm>
          <a:prstGeom prst="rect">
            <a:avLst/>
          </a:prstGeom>
        </p:spPr>
        <p:txBody>
          <a:bodyPr anchorCtr="0" anchor="b" bIns="121900" lIns="121900" spcFirstLastPara="1" rIns="121900" wrap="square" tIns="121900">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711" name="Google Shape;1711;p184"/>
          <p:cNvSpPr txBox="1"/>
          <p:nvPr>
            <p:ph idx="6" type="body"/>
          </p:nvPr>
        </p:nvSpPr>
        <p:spPr>
          <a:xfrm>
            <a:off x="8144983" y="4146975"/>
            <a:ext cx="2944800" cy="1623300"/>
          </a:xfrm>
          <a:prstGeom prst="rect">
            <a:avLst/>
          </a:prstGeom>
        </p:spPr>
        <p:txBody>
          <a:bodyPr anchorCtr="0" anchor="t" bIns="121900" lIns="121900" spcFirstLastPara="1" rIns="121900" wrap="square" tIns="121900">
            <a:noAutofit/>
          </a:bodyPr>
          <a:lstStyle>
            <a:lvl1pPr indent="-330200" lvl="0" marL="457200" rtl="0" algn="ctr">
              <a:spcBef>
                <a:spcPts val="800"/>
              </a:spcBef>
              <a:spcAft>
                <a:spcPts val="0"/>
              </a:spcAft>
              <a:buSzPts val="1600"/>
              <a:buChar char="●"/>
              <a:defRPr sz="1600"/>
            </a:lvl1pPr>
            <a:lvl2pPr indent="-330200" lvl="1" marL="914400" rtl="0" algn="ctr">
              <a:spcBef>
                <a:spcPts val="600"/>
              </a:spcBef>
              <a:spcAft>
                <a:spcPts val="0"/>
              </a:spcAft>
              <a:buSzPts val="1600"/>
              <a:buChar char="○"/>
              <a:defRPr sz="1600"/>
            </a:lvl2pPr>
            <a:lvl3pPr indent="-330200" lvl="2" marL="1371600" rtl="0" algn="ctr">
              <a:spcBef>
                <a:spcPts val="600"/>
              </a:spcBef>
              <a:spcAft>
                <a:spcPts val="0"/>
              </a:spcAft>
              <a:buSzPts val="1600"/>
              <a:buChar char="■"/>
              <a:defRPr sz="1600"/>
            </a:lvl3pPr>
            <a:lvl4pPr indent="-330200" lvl="3" marL="1828800" rtl="0" algn="ctr">
              <a:spcBef>
                <a:spcPts val="500"/>
              </a:spcBef>
              <a:spcAft>
                <a:spcPts val="0"/>
              </a:spcAft>
              <a:buSzPts val="1600"/>
              <a:buChar char="●"/>
              <a:defRPr sz="1600"/>
            </a:lvl4pPr>
            <a:lvl5pPr indent="-330200" lvl="4" marL="2286000" rtl="0" algn="ctr">
              <a:spcBef>
                <a:spcPts val="500"/>
              </a:spcBef>
              <a:spcAft>
                <a:spcPts val="0"/>
              </a:spcAft>
              <a:buSzPts val="1600"/>
              <a:buChar char="○"/>
              <a:defRPr sz="1600"/>
            </a:lvl5pPr>
            <a:lvl6pPr indent="-330200" lvl="5" marL="2743200" rtl="0" algn="ctr">
              <a:spcBef>
                <a:spcPts val="500"/>
              </a:spcBef>
              <a:spcAft>
                <a:spcPts val="0"/>
              </a:spcAft>
              <a:buSzPts val="1600"/>
              <a:buChar char="■"/>
              <a:defRPr sz="1600"/>
            </a:lvl6pPr>
            <a:lvl7pPr indent="-330200" lvl="6" marL="3200400" rtl="0" algn="ctr">
              <a:spcBef>
                <a:spcPts val="500"/>
              </a:spcBef>
              <a:spcAft>
                <a:spcPts val="0"/>
              </a:spcAft>
              <a:buSzPts val="1600"/>
              <a:buChar char="●"/>
              <a:defRPr sz="1600"/>
            </a:lvl7pPr>
            <a:lvl8pPr indent="-330200" lvl="7" marL="3657600" rtl="0" algn="ctr">
              <a:spcBef>
                <a:spcPts val="500"/>
              </a:spcBef>
              <a:spcAft>
                <a:spcPts val="0"/>
              </a:spcAft>
              <a:buSzPts val="1600"/>
              <a:buChar char="○"/>
              <a:defRPr sz="1600"/>
            </a:lvl8pPr>
            <a:lvl9pPr indent="-330200" lvl="8" marL="4114800" rtl="0" algn="ctr">
              <a:spcBef>
                <a:spcPts val="500"/>
              </a:spcBef>
              <a:spcAft>
                <a:spcPts val="0"/>
              </a:spcAft>
              <a:buSzPts val="1600"/>
              <a:buChar char="■"/>
              <a:defRPr sz="1600"/>
            </a:lvl9pPr>
          </a:lstStyle>
          <a:p/>
        </p:txBody>
      </p:sp>
      <p:sp>
        <p:nvSpPr>
          <p:cNvPr id="1712" name="Google Shape;1712;p184"/>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1713" name="Google Shape;1713;p184"/>
          <p:cNvSpPr txBox="1"/>
          <p:nvPr>
            <p:ph idx="7" type="subTitle"/>
          </p:nvPr>
        </p:nvSpPr>
        <p:spPr>
          <a:xfrm>
            <a:off x="1102200" y="1239700"/>
            <a:ext cx="9987600" cy="43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text">
  <p:cSld name="CUSTOM_2_1_1_1">
    <p:spTree>
      <p:nvGrpSpPr>
        <p:cNvPr id="1714" name="Shape 1714"/>
        <p:cNvGrpSpPr/>
        <p:nvPr/>
      </p:nvGrpSpPr>
      <p:grpSpPr>
        <a:xfrm>
          <a:off x="0" y="0"/>
          <a:ext cx="0" cy="0"/>
          <a:chOff x="0" y="0"/>
          <a:chExt cx="0" cy="0"/>
        </a:xfrm>
      </p:grpSpPr>
      <p:sp>
        <p:nvSpPr>
          <p:cNvPr id="1715" name="Google Shape;1715;p185"/>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716" name="Google Shape;1716;p185"/>
          <p:cNvSpPr txBox="1"/>
          <p:nvPr>
            <p:ph idx="1" type="subTitle"/>
          </p:nvPr>
        </p:nvSpPr>
        <p:spPr>
          <a:xfrm>
            <a:off x="1102200" y="2413101"/>
            <a:ext cx="2944800" cy="772800"/>
          </a:xfrm>
          <a:prstGeom prst="rect">
            <a:avLst/>
          </a:prstGeom>
        </p:spPr>
        <p:txBody>
          <a:bodyPr anchorCtr="0" anchor="b" bIns="121900" lIns="121900" spcFirstLastPara="1" rIns="121900" wrap="square" tIns="121900">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717" name="Google Shape;1717;p185"/>
          <p:cNvSpPr txBox="1"/>
          <p:nvPr>
            <p:ph idx="2" type="body"/>
          </p:nvPr>
        </p:nvSpPr>
        <p:spPr>
          <a:xfrm>
            <a:off x="1102200" y="3109700"/>
            <a:ext cx="2944800" cy="1623300"/>
          </a:xfrm>
          <a:prstGeom prst="rect">
            <a:avLst/>
          </a:prstGeom>
        </p:spPr>
        <p:txBody>
          <a:bodyPr anchorCtr="0" anchor="t" bIns="121900" lIns="121900" spcFirstLastPara="1" rIns="121900" wrap="square" tIns="121900">
            <a:noAutofit/>
          </a:bodyPr>
          <a:lstStyle>
            <a:lvl1pPr indent="-330200" lvl="0" marL="457200" rtl="0" algn="ctr">
              <a:spcBef>
                <a:spcPts val="800"/>
              </a:spcBef>
              <a:spcAft>
                <a:spcPts val="0"/>
              </a:spcAft>
              <a:buSzPts val="1600"/>
              <a:buChar char="●"/>
              <a:defRPr sz="1600"/>
            </a:lvl1pPr>
            <a:lvl2pPr indent="-330200" lvl="1" marL="914400" rtl="0" algn="ctr">
              <a:spcBef>
                <a:spcPts val="600"/>
              </a:spcBef>
              <a:spcAft>
                <a:spcPts val="0"/>
              </a:spcAft>
              <a:buSzPts val="1600"/>
              <a:buChar char="○"/>
              <a:defRPr sz="1600"/>
            </a:lvl2pPr>
            <a:lvl3pPr indent="-330200" lvl="2" marL="1371600" rtl="0" algn="ctr">
              <a:spcBef>
                <a:spcPts val="600"/>
              </a:spcBef>
              <a:spcAft>
                <a:spcPts val="0"/>
              </a:spcAft>
              <a:buSzPts val="1600"/>
              <a:buChar char="■"/>
              <a:defRPr sz="1600"/>
            </a:lvl3pPr>
            <a:lvl4pPr indent="-330200" lvl="3" marL="1828800" rtl="0" algn="ctr">
              <a:spcBef>
                <a:spcPts val="500"/>
              </a:spcBef>
              <a:spcAft>
                <a:spcPts val="0"/>
              </a:spcAft>
              <a:buSzPts val="1600"/>
              <a:buChar char="●"/>
              <a:defRPr sz="1600"/>
            </a:lvl4pPr>
            <a:lvl5pPr indent="-330200" lvl="4" marL="2286000" rtl="0" algn="ctr">
              <a:spcBef>
                <a:spcPts val="500"/>
              </a:spcBef>
              <a:spcAft>
                <a:spcPts val="0"/>
              </a:spcAft>
              <a:buSzPts val="1600"/>
              <a:buChar char="○"/>
              <a:defRPr sz="1600"/>
            </a:lvl5pPr>
            <a:lvl6pPr indent="-330200" lvl="5" marL="2743200" rtl="0" algn="ctr">
              <a:spcBef>
                <a:spcPts val="500"/>
              </a:spcBef>
              <a:spcAft>
                <a:spcPts val="0"/>
              </a:spcAft>
              <a:buSzPts val="1600"/>
              <a:buChar char="■"/>
              <a:defRPr sz="1600"/>
            </a:lvl6pPr>
            <a:lvl7pPr indent="-330200" lvl="6" marL="3200400" rtl="0" algn="ctr">
              <a:spcBef>
                <a:spcPts val="500"/>
              </a:spcBef>
              <a:spcAft>
                <a:spcPts val="0"/>
              </a:spcAft>
              <a:buSzPts val="1600"/>
              <a:buChar char="●"/>
              <a:defRPr sz="1600"/>
            </a:lvl7pPr>
            <a:lvl8pPr indent="-330200" lvl="7" marL="3657600" rtl="0" algn="ctr">
              <a:spcBef>
                <a:spcPts val="500"/>
              </a:spcBef>
              <a:spcAft>
                <a:spcPts val="0"/>
              </a:spcAft>
              <a:buSzPts val="1600"/>
              <a:buChar char="○"/>
              <a:defRPr sz="1600"/>
            </a:lvl8pPr>
            <a:lvl9pPr indent="-330200" lvl="8" marL="4114800" rtl="0" algn="ctr">
              <a:spcBef>
                <a:spcPts val="500"/>
              </a:spcBef>
              <a:spcAft>
                <a:spcPts val="0"/>
              </a:spcAft>
              <a:buSzPts val="1600"/>
              <a:buChar char="■"/>
              <a:defRPr sz="1600"/>
            </a:lvl9pPr>
          </a:lstStyle>
          <a:p/>
        </p:txBody>
      </p:sp>
      <p:sp>
        <p:nvSpPr>
          <p:cNvPr id="1718" name="Google Shape;1718;p185"/>
          <p:cNvSpPr txBox="1"/>
          <p:nvPr>
            <p:ph idx="3" type="subTitle"/>
          </p:nvPr>
        </p:nvSpPr>
        <p:spPr>
          <a:xfrm>
            <a:off x="4623517" y="2413101"/>
            <a:ext cx="2944800" cy="772800"/>
          </a:xfrm>
          <a:prstGeom prst="rect">
            <a:avLst/>
          </a:prstGeom>
        </p:spPr>
        <p:txBody>
          <a:bodyPr anchorCtr="0" anchor="b" bIns="121900" lIns="121900" spcFirstLastPara="1" rIns="121900" wrap="square" tIns="121900">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719" name="Google Shape;1719;p185"/>
          <p:cNvSpPr txBox="1"/>
          <p:nvPr>
            <p:ph idx="4" type="body"/>
          </p:nvPr>
        </p:nvSpPr>
        <p:spPr>
          <a:xfrm>
            <a:off x="4623517" y="3109700"/>
            <a:ext cx="2944800" cy="1623300"/>
          </a:xfrm>
          <a:prstGeom prst="rect">
            <a:avLst/>
          </a:prstGeom>
        </p:spPr>
        <p:txBody>
          <a:bodyPr anchorCtr="0" anchor="t" bIns="121900" lIns="121900" spcFirstLastPara="1" rIns="121900" wrap="square" tIns="121900">
            <a:noAutofit/>
          </a:bodyPr>
          <a:lstStyle>
            <a:lvl1pPr indent="-330200" lvl="0" marL="457200" rtl="0" algn="ctr">
              <a:spcBef>
                <a:spcPts val="800"/>
              </a:spcBef>
              <a:spcAft>
                <a:spcPts val="0"/>
              </a:spcAft>
              <a:buSzPts val="1600"/>
              <a:buChar char="●"/>
              <a:defRPr sz="1600"/>
            </a:lvl1pPr>
            <a:lvl2pPr indent="-330200" lvl="1" marL="914400" rtl="0" algn="ctr">
              <a:spcBef>
                <a:spcPts val="600"/>
              </a:spcBef>
              <a:spcAft>
                <a:spcPts val="0"/>
              </a:spcAft>
              <a:buSzPts val="1600"/>
              <a:buChar char="○"/>
              <a:defRPr sz="1600"/>
            </a:lvl2pPr>
            <a:lvl3pPr indent="-330200" lvl="2" marL="1371600" rtl="0" algn="ctr">
              <a:spcBef>
                <a:spcPts val="600"/>
              </a:spcBef>
              <a:spcAft>
                <a:spcPts val="0"/>
              </a:spcAft>
              <a:buSzPts val="1600"/>
              <a:buChar char="■"/>
              <a:defRPr sz="1600"/>
            </a:lvl3pPr>
            <a:lvl4pPr indent="-330200" lvl="3" marL="1828800" rtl="0" algn="ctr">
              <a:spcBef>
                <a:spcPts val="500"/>
              </a:spcBef>
              <a:spcAft>
                <a:spcPts val="0"/>
              </a:spcAft>
              <a:buSzPts val="1600"/>
              <a:buChar char="●"/>
              <a:defRPr sz="1600"/>
            </a:lvl4pPr>
            <a:lvl5pPr indent="-330200" lvl="4" marL="2286000" rtl="0" algn="ctr">
              <a:spcBef>
                <a:spcPts val="500"/>
              </a:spcBef>
              <a:spcAft>
                <a:spcPts val="0"/>
              </a:spcAft>
              <a:buSzPts val="1600"/>
              <a:buChar char="○"/>
              <a:defRPr sz="1600"/>
            </a:lvl5pPr>
            <a:lvl6pPr indent="-330200" lvl="5" marL="2743200" rtl="0" algn="ctr">
              <a:spcBef>
                <a:spcPts val="500"/>
              </a:spcBef>
              <a:spcAft>
                <a:spcPts val="0"/>
              </a:spcAft>
              <a:buSzPts val="1600"/>
              <a:buChar char="■"/>
              <a:defRPr sz="1600"/>
            </a:lvl6pPr>
            <a:lvl7pPr indent="-330200" lvl="6" marL="3200400" rtl="0" algn="ctr">
              <a:spcBef>
                <a:spcPts val="500"/>
              </a:spcBef>
              <a:spcAft>
                <a:spcPts val="0"/>
              </a:spcAft>
              <a:buSzPts val="1600"/>
              <a:buChar char="●"/>
              <a:defRPr sz="1600"/>
            </a:lvl7pPr>
            <a:lvl8pPr indent="-330200" lvl="7" marL="3657600" rtl="0" algn="ctr">
              <a:spcBef>
                <a:spcPts val="500"/>
              </a:spcBef>
              <a:spcAft>
                <a:spcPts val="0"/>
              </a:spcAft>
              <a:buSzPts val="1600"/>
              <a:buChar char="○"/>
              <a:defRPr sz="1600"/>
            </a:lvl8pPr>
            <a:lvl9pPr indent="-330200" lvl="8" marL="4114800" rtl="0" algn="ctr">
              <a:spcBef>
                <a:spcPts val="500"/>
              </a:spcBef>
              <a:spcAft>
                <a:spcPts val="0"/>
              </a:spcAft>
              <a:buSzPts val="1600"/>
              <a:buChar char="■"/>
              <a:defRPr sz="1600"/>
            </a:lvl9pPr>
          </a:lstStyle>
          <a:p/>
        </p:txBody>
      </p:sp>
      <p:sp>
        <p:nvSpPr>
          <p:cNvPr id="1720" name="Google Shape;1720;p185"/>
          <p:cNvSpPr txBox="1"/>
          <p:nvPr>
            <p:ph idx="5" type="subTitle"/>
          </p:nvPr>
        </p:nvSpPr>
        <p:spPr>
          <a:xfrm>
            <a:off x="8144983" y="2413101"/>
            <a:ext cx="2944800" cy="772800"/>
          </a:xfrm>
          <a:prstGeom prst="rect">
            <a:avLst/>
          </a:prstGeom>
        </p:spPr>
        <p:txBody>
          <a:bodyPr anchorCtr="0" anchor="b" bIns="121900" lIns="121900" spcFirstLastPara="1" rIns="121900" wrap="square" tIns="121900">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721" name="Google Shape;1721;p185"/>
          <p:cNvSpPr txBox="1"/>
          <p:nvPr>
            <p:ph idx="6" type="body"/>
          </p:nvPr>
        </p:nvSpPr>
        <p:spPr>
          <a:xfrm>
            <a:off x="8144983" y="3109700"/>
            <a:ext cx="2944800" cy="1623300"/>
          </a:xfrm>
          <a:prstGeom prst="rect">
            <a:avLst/>
          </a:prstGeom>
        </p:spPr>
        <p:txBody>
          <a:bodyPr anchorCtr="0" anchor="t" bIns="121900" lIns="121900" spcFirstLastPara="1" rIns="121900" wrap="square" tIns="121900">
            <a:noAutofit/>
          </a:bodyPr>
          <a:lstStyle>
            <a:lvl1pPr indent="-330200" lvl="0" marL="457200" rtl="0" algn="ctr">
              <a:spcBef>
                <a:spcPts val="800"/>
              </a:spcBef>
              <a:spcAft>
                <a:spcPts val="0"/>
              </a:spcAft>
              <a:buSzPts val="1600"/>
              <a:buChar char="●"/>
              <a:defRPr sz="1600"/>
            </a:lvl1pPr>
            <a:lvl2pPr indent="-330200" lvl="1" marL="914400" rtl="0" algn="ctr">
              <a:spcBef>
                <a:spcPts val="600"/>
              </a:spcBef>
              <a:spcAft>
                <a:spcPts val="0"/>
              </a:spcAft>
              <a:buSzPts val="1600"/>
              <a:buChar char="○"/>
              <a:defRPr sz="1600"/>
            </a:lvl2pPr>
            <a:lvl3pPr indent="-330200" lvl="2" marL="1371600" rtl="0" algn="ctr">
              <a:spcBef>
                <a:spcPts val="600"/>
              </a:spcBef>
              <a:spcAft>
                <a:spcPts val="0"/>
              </a:spcAft>
              <a:buSzPts val="1600"/>
              <a:buChar char="■"/>
              <a:defRPr sz="1600"/>
            </a:lvl3pPr>
            <a:lvl4pPr indent="-330200" lvl="3" marL="1828800" rtl="0" algn="ctr">
              <a:spcBef>
                <a:spcPts val="500"/>
              </a:spcBef>
              <a:spcAft>
                <a:spcPts val="0"/>
              </a:spcAft>
              <a:buSzPts val="1600"/>
              <a:buChar char="●"/>
              <a:defRPr sz="1600"/>
            </a:lvl4pPr>
            <a:lvl5pPr indent="-330200" lvl="4" marL="2286000" rtl="0" algn="ctr">
              <a:spcBef>
                <a:spcPts val="500"/>
              </a:spcBef>
              <a:spcAft>
                <a:spcPts val="0"/>
              </a:spcAft>
              <a:buSzPts val="1600"/>
              <a:buChar char="○"/>
              <a:defRPr sz="1600"/>
            </a:lvl5pPr>
            <a:lvl6pPr indent="-330200" lvl="5" marL="2743200" rtl="0" algn="ctr">
              <a:spcBef>
                <a:spcPts val="500"/>
              </a:spcBef>
              <a:spcAft>
                <a:spcPts val="0"/>
              </a:spcAft>
              <a:buSzPts val="1600"/>
              <a:buChar char="■"/>
              <a:defRPr sz="1600"/>
            </a:lvl6pPr>
            <a:lvl7pPr indent="-330200" lvl="6" marL="3200400" rtl="0" algn="ctr">
              <a:spcBef>
                <a:spcPts val="500"/>
              </a:spcBef>
              <a:spcAft>
                <a:spcPts val="0"/>
              </a:spcAft>
              <a:buSzPts val="1600"/>
              <a:buChar char="●"/>
              <a:defRPr sz="1600"/>
            </a:lvl7pPr>
            <a:lvl8pPr indent="-330200" lvl="7" marL="3657600" rtl="0" algn="ctr">
              <a:spcBef>
                <a:spcPts val="500"/>
              </a:spcBef>
              <a:spcAft>
                <a:spcPts val="0"/>
              </a:spcAft>
              <a:buSzPts val="1600"/>
              <a:buChar char="○"/>
              <a:defRPr sz="1600"/>
            </a:lvl8pPr>
            <a:lvl9pPr indent="-330200" lvl="8" marL="4114800" rtl="0" algn="ctr">
              <a:spcBef>
                <a:spcPts val="500"/>
              </a:spcBef>
              <a:spcAft>
                <a:spcPts val="0"/>
              </a:spcAft>
              <a:buSzPts val="1600"/>
              <a:buChar char="■"/>
              <a:defRPr sz="1600"/>
            </a:lvl9pPr>
          </a:lstStyle>
          <a:p/>
        </p:txBody>
      </p:sp>
      <p:sp>
        <p:nvSpPr>
          <p:cNvPr id="1722" name="Google Shape;1722;p185"/>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1723" name="Google Shape;1723;p185"/>
          <p:cNvSpPr txBox="1"/>
          <p:nvPr>
            <p:ph idx="7" type="subTitle"/>
          </p:nvPr>
        </p:nvSpPr>
        <p:spPr>
          <a:xfrm>
            <a:off x="1102200" y="1239700"/>
            <a:ext cx="9987600" cy="43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op, graphic bottom">
  <p:cSld name="CUSTOM_3">
    <p:spTree>
      <p:nvGrpSpPr>
        <p:cNvPr id="1724" name="Shape 1724"/>
        <p:cNvGrpSpPr/>
        <p:nvPr/>
      </p:nvGrpSpPr>
      <p:grpSpPr>
        <a:xfrm>
          <a:off x="0" y="0"/>
          <a:ext cx="0" cy="0"/>
          <a:chOff x="0" y="0"/>
          <a:chExt cx="0" cy="0"/>
        </a:xfrm>
      </p:grpSpPr>
      <p:sp>
        <p:nvSpPr>
          <p:cNvPr id="1725" name="Google Shape;1725;p186"/>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726" name="Google Shape;1726;p186"/>
          <p:cNvSpPr txBox="1"/>
          <p:nvPr>
            <p:ph idx="1" type="body"/>
          </p:nvPr>
        </p:nvSpPr>
        <p:spPr>
          <a:xfrm>
            <a:off x="1102200" y="2072425"/>
            <a:ext cx="9987600" cy="524700"/>
          </a:xfrm>
          <a:prstGeom prst="rect">
            <a:avLst/>
          </a:prstGeom>
        </p:spPr>
        <p:txBody>
          <a:bodyPr anchorCtr="0" anchor="b" bIns="121900" lIns="121900" spcFirstLastPara="1" rIns="121900" wrap="square" tIns="121900">
            <a:noAutofit/>
          </a:bodyPr>
          <a:lstStyle>
            <a:lvl1pPr indent="-349250" lvl="0" marL="457200" rtl="0" algn="ctr">
              <a:spcBef>
                <a:spcPts val="800"/>
              </a:spcBef>
              <a:spcAft>
                <a:spcPts val="0"/>
              </a:spcAft>
              <a:buSzPts val="1900"/>
              <a:buChar char="●"/>
              <a:defRPr sz="1900"/>
            </a:lvl1pPr>
            <a:lvl2pPr indent="-349250" lvl="1" marL="914400" rtl="0" algn="ctr">
              <a:spcBef>
                <a:spcPts val="600"/>
              </a:spcBef>
              <a:spcAft>
                <a:spcPts val="0"/>
              </a:spcAft>
              <a:buSzPts val="1900"/>
              <a:buChar char="○"/>
              <a:defRPr sz="1900"/>
            </a:lvl2pPr>
            <a:lvl3pPr indent="-349250" lvl="2" marL="1371600" rtl="0" algn="ctr">
              <a:spcBef>
                <a:spcPts val="600"/>
              </a:spcBef>
              <a:spcAft>
                <a:spcPts val="0"/>
              </a:spcAft>
              <a:buSzPts val="1900"/>
              <a:buChar char="■"/>
              <a:defRPr sz="1900"/>
            </a:lvl3pPr>
            <a:lvl4pPr indent="-349250" lvl="3" marL="1828800" rtl="0" algn="ctr">
              <a:spcBef>
                <a:spcPts val="500"/>
              </a:spcBef>
              <a:spcAft>
                <a:spcPts val="0"/>
              </a:spcAft>
              <a:buSzPts val="1900"/>
              <a:buChar char="●"/>
              <a:defRPr sz="1900"/>
            </a:lvl4pPr>
            <a:lvl5pPr indent="-349250" lvl="4" marL="2286000" rtl="0" algn="ctr">
              <a:spcBef>
                <a:spcPts val="500"/>
              </a:spcBef>
              <a:spcAft>
                <a:spcPts val="0"/>
              </a:spcAft>
              <a:buSzPts val="1900"/>
              <a:buChar char="○"/>
              <a:defRPr sz="1900"/>
            </a:lvl5pPr>
            <a:lvl6pPr indent="-349250" lvl="5" marL="2743200" rtl="0" algn="ctr">
              <a:spcBef>
                <a:spcPts val="500"/>
              </a:spcBef>
              <a:spcAft>
                <a:spcPts val="0"/>
              </a:spcAft>
              <a:buSzPts val="1900"/>
              <a:buChar char="■"/>
              <a:defRPr sz="1900"/>
            </a:lvl6pPr>
            <a:lvl7pPr indent="-349250" lvl="6" marL="3200400" rtl="0" algn="ctr">
              <a:spcBef>
                <a:spcPts val="500"/>
              </a:spcBef>
              <a:spcAft>
                <a:spcPts val="0"/>
              </a:spcAft>
              <a:buSzPts val="1900"/>
              <a:buChar char="●"/>
              <a:defRPr sz="1900"/>
            </a:lvl7pPr>
            <a:lvl8pPr indent="-349250" lvl="7" marL="3657600" rtl="0" algn="ctr">
              <a:spcBef>
                <a:spcPts val="500"/>
              </a:spcBef>
              <a:spcAft>
                <a:spcPts val="0"/>
              </a:spcAft>
              <a:buSzPts val="1900"/>
              <a:buChar char="○"/>
              <a:defRPr sz="1900"/>
            </a:lvl8pPr>
            <a:lvl9pPr indent="-349250" lvl="8" marL="4114800" rtl="0" algn="ctr">
              <a:spcBef>
                <a:spcPts val="500"/>
              </a:spcBef>
              <a:spcAft>
                <a:spcPts val="0"/>
              </a:spcAft>
              <a:buSzPts val="1900"/>
              <a:buChar char="■"/>
              <a:defRPr sz="1900"/>
            </a:lvl9pPr>
          </a:lstStyle>
          <a:p/>
        </p:txBody>
      </p:sp>
      <p:sp>
        <p:nvSpPr>
          <p:cNvPr id="1727" name="Google Shape;1727;p186"/>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1728" name="Google Shape;1728;p186"/>
          <p:cNvSpPr txBox="1"/>
          <p:nvPr>
            <p:ph idx="2" type="subTitle"/>
          </p:nvPr>
        </p:nvSpPr>
        <p:spPr>
          <a:xfrm>
            <a:off x="1102200" y="1239700"/>
            <a:ext cx="9987600" cy="43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top, text bottom">
  <p:cSld name="CUSTOM_3_1">
    <p:spTree>
      <p:nvGrpSpPr>
        <p:cNvPr id="1729" name="Shape 1729"/>
        <p:cNvGrpSpPr/>
        <p:nvPr/>
      </p:nvGrpSpPr>
      <p:grpSpPr>
        <a:xfrm>
          <a:off x="0" y="0"/>
          <a:ext cx="0" cy="0"/>
          <a:chOff x="0" y="0"/>
          <a:chExt cx="0" cy="0"/>
        </a:xfrm>
      </p:grpSpPr>
      <p:sp>
        <p:nvSpPr>
          <p:cNvPr id="1730" name="Google Shape;1730;p187"/>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731" name="Google Shape;1731;p187"/>
          <p:cNvSpPr txBox="1"/>
          <p:nvPr>
            <p:ph idx="1" type="body"/>
          </p:nvPr>
        </p:nvSpPr>
        <p:spPr>
          <a:xfrm>
            <a:off x="1102200" y="5212665"/>
            <a:ext cx="9987600" cy="524700"/>
          </a:xfrm>
          <a:prstGeom prst="rect">
            <a:avLst/>
          </a:prstGeom>
        </p:spPr>
        <p:txBody>
          <a:bodyPr anchorCtr="0" anchor="t" bIns="121900" lIns="121900" spcFirstLastPara="1" rIns="121900" wrap="square" tIns="121900">
            <a:noAutofit/>
          </a:bodyPr>
          <a:lstStyle>
            <a:lvl1pPr indent="-349250" lvl="0" marL="457200" rtl="0" algn="ctr">
              <a:spcBef>
                <a:spcPts val="800"/>
              </a:spcBef>
              <a:spcAft>
                <a:spcPts val="0"/>
              </a:spcAft>
              <a:buSzPts val="1900"/>
              <a:buChar char="●"/>
              <a:defRPr sz="1900"/>
            </a:lvl1pPr>
            <a:lvl2pPr indent="-349250" lvl="1" marL="914400" rtl="0" algn="ctr">
              <a:spcBef>
                <a:spcPts val="600"/>
              </a:spcBef>
              <a:spcAft>
                <a:spcPts val="0"/>
              </a:spcAft>
              <a:buSzPts val="1900"/>
              <a:buChar char="○"/>
              <a:defRPr sz="1900"/>
            </a:lvl2pPr>
            <a:lvl3pPr indent="-349250" lvl="2" marL="1371600" rtl="0" algn="ctr">
              <a:spcBef>
                <a:spcPts val="600"/>
              </a:spcBef>
              <a:spcAft>
                <a:spcPts val="0"/>
              </a:spcAft>
              <a:buSzPts val="1900"/>
              <a:buChar char="■"/>
              <a:defRPr sz="1900"/>
            </a:lvl3pPr>
            <a:lvl4pPr indent="-349250" lvl="3" marL="1828800" rtl="0" algn="ctr">
              <a:spcBef>
                <a:spcPts val="500"/>
              </a:spcBef>
              <a:spcAft>
                <a:spcPts val="0"/>
              </a:spcAft>
              <a:buSzPts val="1900"/>
              <a:buChar char="●"/>
              <a:defRPr sz="1900"/>
            </a:lvl4pPr>
            <a:lvl5pPr indent="-349250" lvl="4" marL="2286000" rtl="0" algn="ctr">
              <a:spcBef>
                <a:spcPts val="500"/>
              </a:spcBef>
              <a:spcAft>
                <a:spcPts val="0"/>
              </a:spcAft>
              <a:buSzPts val="1900"/>
              <a:buChar char="○"/>
              <a:defRPr sz="1900"/>
            </a:lvl5pPr>
            <a:lvl6pPr indent="-349250" lvl="5" marL="2743200" rtl="0" algn="ctr">
              <a:spcBef>
                <a:spcPts val="500"/>
              </a:spcBef>
              <a:spcAft>
                <a:spcPts val="0"/>
              </a:spcAft>
              <a:buSzPts val="1900"/>
              <a:buChar char="■"/>
              <a:defRPr sz="1900"/>
            </a:lvl6pPr>
            <a:lvl7pPr indent="-349250" lvl="6" marL="3200400" rtl="0" algn="ctr">
              <a:spcBef>
                <a:spcPts val="500"/>
              </a:spcBef>
              <a:spcAft>
                <a:spcPts val="0"/>
              </a:spcAft>
              <a:buSzPts val="1900"/>
              <a:buChar char="●"/>
              <a:defRPr sz="1900"/>
            </a:lvl7pPr>
            <a:lvl8pPr indent="-349250" lvl="7" marL="3657600" rtl="0" algn="ctr">
              <a:spcBef>
                <a:spcPts val="500"/>
              </a:spcBef>
              <a:spcAft>
                <a:spcPts val="0"/>
              </a:spcAft>
              <a:buSzPts val="1900"/>
              <a:buChar char="○"/>
              <a:defRPr sz="1900"/>
            </a:lvl8pPr>
            <a:lvl9pPr indent="-349250" lvl="8" marL="4114800" rtl="0" algn="ctr">
              <a:spcBef>
                <a:spcPts val="500"/>
              </a:spcBef>
              <a:spcAft>
                <a:spcPts val="0"/>
              </a:spcAft>
              <a:buSzPts val="1900"/>
              <a:buChar char="■"/>
              <a:defRPr sz="1900"/>
            </a:lvl9pPr>
          </a:lstStyle>
          <a:p/>
        </p:txBody>
      </p:sp>
      <p:sp>
        <p:nvSpPr>
          <p:cNvPr id="1732" name="Google Shape;1732;p187"/>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1733" name="Google Shape;1733;p187"/>
          <p:cNvSpPr txBox="1"/>
          <p:nvPr>
            <p:ph idx="2" type="subTitle"/>
          </p:nvPr>
        </p:nvSpPr>
        <p:spPr>
          <a:xfrm>
            <a:off x="1102200" y="1239700"/>
            <a:ext cx="9987600" cy="43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op, logos bottom">
  <p:cSld name="CUSTOM_3_1_1">
    <p:bg>
      <p:bgPr>
        <a:blipFill>
          <a:blip r:embed="rId2">
            <a:alphaModFix/>
          </a:blip>
          <a:stretch>
            <a:fillRect/>
          </a:stretch>
        </a:blipFill>
      </p:bgPr>
    </p:bg>
    <p:spTree>
      <p:nvGrpSpPr>
        <p:cNvPr id="1734" name="Shape 1734"/>
        <p:cNvGrpSpPr/>
        <p:nvPr/>
      </p:nvGrpSpPr>
      <p:grpSpPr>
        <a:xfrm>
          <a:off x="0" y="0"/>
          <a:ext cx="0" cy="0"/>
          <a:chOff x="0" y="0"/>
          <a:chExt cx="0" cy="0"/>
        </a:xfrm>
      </p:grpSpPr>
      <p:sp>
        <p:nvSpPr>
          <p:cNvPr id="1735" name="Google Shape;1735;p188"/>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736" name="Google Shape;1736;p188"/>
          <p:cNvSpPr txBox="1"/>
          <p:nvPr>
            <p:ph idx="1" type="body"/>
          </p:nvPr>
        </p:nvSpPr>
        <p:spPr>
          <a:xfrm>
            <a:off x="1102200" y="2016075"/>
            <a:ext cx="9987600" cy="1172400"/>
          </a:xfrm>
          <a:prstGeom prst="rect">
            <a:avLst/>
          </a:prstGeom>
        </p:spPr>
        <p:txBody>
          <a:bodyPr anchorCtr="0" anchor="b" bIns="121900" lIns="121900" spcFirstLastPara="1" rIns="121900" wrap="square" tIns="121900">
            <a:noAutofit/>
          </a:bodyPr>
          <a:lstStyle>
            <a:lvl1pPr indent="-349250" lvl="0" marL="457200" rtl="0" algn="ctr">
              <a:spcBef>
                <a:spcPts val="800"/>
              </a:spcBef>
              <a:spcAft>
                <a:spcPts val="0"/>
              </a:spcAft>
              <a:buSzPts val="1900"/>
              <a:buChar char="●"/>
              <a:defRPr sz="1900"/>
            </a:lvl1pPr>
            <a:lvl2pPr indent="-349250" lvl="1" marL="914400" rtl="0" algn="ctr">
              <a:spcBef>
                <a:spcPts val="600"/>
              </a:spcBef>
              <a:spcAft>
                <a:spcPts val="0"/>
              </a:spcAft>
              <a:buSzPts val="1900"/>
              <a:buChar char="○"/>
              <a:defRPr sz="1900"/>
            </a:lvl2pPr>
            <a:lvl3pPr indent="-349250" lvl="2" marL="1371600" rtl="0" algn="ctr">
              <a:spcBef>
                <a:spcPts val="600"/>
              </a:spcBef>
              <a:spcAft>
                <a:spcPts val="0"/>
              </a:spcAft>
              <a:buSzPts val="1900"/>
              <a:buChar char="■"/>
              <a:defRPr sz="1900"/>
            </a:lvl3pPr>
            <a:lvl4pPr indent="-349250" lvl="3" marL="1828800" rtl="0" algn="ctr">
              <a:spcBef>
                <a:spcPts val="500"/>
              </a:spcBef>
              <a:spcAft>
                <a:spcPts val="0"/>
              </a:spcAft>
              <a:buSzPts val="1900"/>
              <a:buChar char="●"/>
              <a:defRPr sz="1900"/>
            </a:lvl4pPr>
            <a:lvl5pPr indent="-349250" lvl="4" marL="2286000" rtl="0" algn="ctr">
              <a:spcBef>
                <a:spcPts val="500"/>
              </a:spcBef>
              <a:spcAft>
                <a:spcPts val="0"/>
              </a:spcAft>
              <a:buSzPts val="1900"/>
              <a:buChar char="○"/>
              <a:defRPr sz="1900"/>
            </a:lvl5pPr>
            <a:lvl6pPr indent="-349250" lvl="5" marL="2743200" rtl="0" algn="ctr">
              <a:spcBef>
                <a:spcPts val="500"/>
              </a:spcBef>
              <a:spcAft>
                <a:spcPts val="0"/>
              </a:spcAft>
              <a:buSzPts val="1900"/>
              <a:buChar char="■"/>
              <a:defRPr sz="1900"/>
            </a:lvl6pPr>
            <a:lvl7pPr indent="-349250" lvl="6" marL="3200400" rtl="0" algn="ctr">
              <a:spcBef>
                <a:spcPts val="500"/>
              </a:spcBef>
              <a:spcAft>
                <a:spcPts val="0"/>
              </a:spcAft>
              <a:buSzPts val="1900"/>
              <a:buChar char="●"/>
              <a:defRPr sz="1900"/>
            </a:lvl7pPr>
            <a:lvl8pPr indent="-349250" lvl="7" marL="3657600" rtl="0" algn="ctr">
              <a:spcBef>
                <a:spcPts val="500"/>
              </a:spcBef>
              <a:spcAft>
                <a:spcPts val="0"/>
              </a:spcAft>
              <a:buSzPts val="1900"/>
              <a:buChar char="○"/>
              <a:defRPr sz="1900"/>
            </a:lvl8pPr>
            <a:lvl9pPr indent="-349250" lvl="8" marL="4114800" rtl="0" algn="ctr">
              <a:spcBef>
                <a:spcPts val="500"/>
              </a:spcBef>
              <a:spcAft>
                <a:spcPts val="0"/>
              </a:spcAft>
              <a:buSzPts val="1900"/>
              <a:buChar char="■"/>
              <a:defRPr sz="1900"/>
            </a:lvl9pPr>
          </a:lstStyle>
          <a:p/>
        </p:txBody>
      </p:sp>
      <p:sp>
        <p:nvSpPr>
          <p:cNvPr id="1737" name="Google Shape;1737;p188"/>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1738" name="Google Shape;1738;p188"/>
          <p:cNvSpPr txBox="1"/>
          <p:nvPr>
            <p:ph idx="2" type="subTitle"/>
          </p:nvPr>
        </p:nvSpPr>
        <p:spPr>
          <a:xfrm>
            <a:off x="1102200" y="1239700"/>
            <a:ext cx="9987600" cy="43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s top, text bottom">
  <p:cSld name="CUSTOM_3_1_1_1">
    <p:bg>
      <p:bgPr>
        <a:blipFill>
          <a:blip r:embed="rId2">
            <a:alphaModFix/>
          </a:blip>
          <a:stretch>
            <a:fillRect/>
          </a:stretch>
        </a:blipFill>
      </p:bgPr>
    </p:bg>
    <p:spTree>
      <p:nvGrpSpPr>
        <p:cNvPr id="1739" name="Shape 1739"/>
        <p:cNvGrpSpPr/>
        <p:nvPr/>
      </p:nvGrpSpPr>
      <p:grpSpPr>
        <a:xfrm>
          <a:off x="0" y="0"/>
          <a:ext cx="0" cy="0"/>
          <a:chOff x="0" y="0"/>
          <a:chExt cx="0" cy="0"/>
        </a:xfrm>
      </p:grpSpPr>
      <p:sp>
        <p:nvSpPr>
          <p:cNvPr id="1740" name="Google Shape;1740;p189"/>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741" name="Google Shape;1741;p189"/>
          <p:cNvSpPr txBox="1"/>
          <p:nvPr>
            <p:ph idx="1" type="body"/>
          </p:nvPr>
        </p:nvSpPr>
        <p:spPr>
          <a:xfrm>
            <a:off x="1102200" y="4984083"/>
            <a:ext cx="9987600" cy="954300"/>
          </a:xfrm>
          <a:prstGeom prst="rect">
            <a:avLst/>
          </a:prstGeom>
        </p:spPr>
        <p:txBody>
          <a:bodyPr anchorCtr="0" anchor="t" bIns="121900" lIns="121900" spcFirstLastPara="1" rIns="121900" wrap="square" tIns="121900">
            <a:noAutofit/>
          </a:bodyPr>
          <a:lstStyle>
            <a:lvl1pPr indent="-349250" lvl="0" marL="457200" rtl="0" algn="ctr">
              <a:spcBef>
                <a:spcPts val="800"/>
              </a:spcBef>
              <a:spcAft>
                <a:spcPts val="0"/>
              </a:spcAft>
              <a:buSzPts val="1900"/>
              <a:buChar char="●"/>
              <a:defRPr sz="1900"/>
            </a:lvl1pPr>
            <a:lvl2pPr indent="-349250" lvl="1" marL="914400" rtl="0" algn="ctr">
              <a:spcBef>
                <a:spcPts val="600"/>
              </a:spcBef>
              <a:spcAft>
                <a:spcPts val="0"/>
              </a:spcAft>
              <a:buSzPts val="1900"/>
              <a:buChar char="○"/>
              <a:defRPr sz="1900"/>
            </a:lvl2pPr>
            <a:lvl3pPr indent="-349250" lvl="2" marL="1371600" rtl="0" algn="ctr">
              <a:spcBef>
                <a:spcPts val="600"/>
              </a:spcBef>
              <a:spcAft>
                <a:spcPts val="0"/>
              </a:spcAft>
              <a:buSzPts val="1900"/>
              <a:buChar char="■"/>
              <a:defRPr sz="1900"/>
            </a:lvl3pPr>
            <a:lvl4pPr indent="-349250" lvl="3" marL="1828800" rtl="0" algn="ctr">
              <a:spcBef>
                <a:spcPts val="500"/>
              </a:spcBef>
              <a:spcAft>
                <a:spcPts val="0"/>
              </a:spcAft>
              <a:buSzPts val="1900"/>
              <a:buChar char="●"/>
              <a:defRPr sz="1900"/>
            </a:lvl4pPr>
            <a:lvl5pPr indent="-349250" lvl="4" marL="2286000" rtl="0" algn="ctr">
              <a:spcBef>
                <a:spcPts val="500"/>
              </a:spcBef>
              <a:spcAft>
                <a:spcPts val="0"/>
              </a:spcAft>
              <a:buSzPts val="1900"/>
              <a:buChar char="○"/>
              <a:defRPr sz="1900"/>
            </a:lvl5pPr>
            <a:lvl6pPr indent="-349250" lvl="5" marL="2743200" rtl="0" algn="ctr">
              <a:spcBef>
                <a:spcPts val="500"/>
              </a:spcBef>
              <a:spcAft>
                <a:spcPts val="0"/>
              </a:spcAft>
              <a:buSzPts val="1900"/>
              <a:buChar char="■"/>
              <a:defRPr sz="1900"/>
            </a:lvl6pPr>
            <a:lvl7pPr indent="-349250" lvl="6" marL="3200400" rtl="0" algn="ctr">
              <a:spcBef>
                <a:spcPts val="500"/>
              </a:spcBef>
              <a:spcAft>
                <a:spcPts val="0"/>
              </a:spcAft>
              <a:buSzPts val="1900"/>
              <a:buChar char="●"/>
              <a:defRPr sz="1900"/>
            </a:lvl7pPr>
            <a:lvl8pPr indent="-349250" lvl="7" marL="3657600" rtl="0" algn="ctr">
              <a:spcBef>
                <a:spcPts val="500"/>
              </a:spcBef>
              <a:spcAft>
                <a:spcPts val="0"/>
              </a:spcAft>
              <a:buSzPts val="1900"/>
              <a:buChar char="○"/>
              <a:defRPr sz="1900"/>
            </a:lvl8pPr>
            <a:lvl9pPr indent="-349250" lvl="8" marL="4114800" rtl="0" algn="ctr">
              <a:spcBef>
                <a:spcPts val="500"/>
              </a:spcBef>
              <a:spcAft>
                <a:spcPts val="0"/>
              </a:spcAft>
              <a:buSzPts val="1900"/>
              <a:buChar char="■"/>
              <a:defRPr sz="1900"/>
            </a:lvl9pPr>
          </a:lstStyle>
          <a:p/>
        </p:txBody>
      </p:sp>
      <p:sp>
        <p:nvSpPr>
          <p:cNvPr id="1742" name="Google Shape;1742;p189"/>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1743" name="Google Shape;1743;p189"/>
          <p:cNvSpPr txBox="1"/>
          <p:nvPr>
            <p:ph idx="2" type="subTitle"/>
          </p:nvPr>
        </p:nvSpPr>
        <p:spPr>
          <a:xfrm>
            <a:off x="1102200" y="1239700"/>
            <a:ext cx="9987600" cy="43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eft, logos right">
  <p:cSld name="CUSTOM_3_1_1_1_1">
    <p:bg>
      <p:bgPr>
        <a:blipFill>
          <a:blip r:embed="rId2">
            <a:alphaModFix/>
          </a:blip>
          <a:stretch>
            <a:fillRect/>
          </a:stretch>
        </a:blipFill>
      </p:bgPr>
    </p:bg>
    <p:spTree>
      <p:nvGrpSpPr>
        <p:cNvPr id="1744" name="Shape 1744"/>
        <p:cNvGrpSpPr/>
        <p:nvPr/>
      </p:nvGrpSpPr>
      <p:grpSpPr>
        <a:xfrm>
          <a:off x="0" y="0"/>
          <a:ext cx="0" cy="0"/>
          <a:chOff x="0" y="0"/>
          <a:chExt cx="0" cy="0"/>
        </a:xfrm>
      </p:grpSpPr>
      <p:sp>
        <p:nvSpPr>
          <p:cNvPr id="1745" name="Google Shape;1745;p190"/>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746" name="Google Shape;1746;p190"/>
          <p:cNvSpPr txBox="1"/>
          <p:nvPr>
            <p:ph idx="1" type="body"/>
          </p:nvPr>
        </p:nvSpPr>
        <p:spPr>
          <a:xfrm>
            <a:off x="1102267" y="2167900"/>
            <a:ext cx="4779900" cy="3374100"/>
          </a:xfrm>
          <a:prstGeom prst="rect">
            <a:avLst/>
          </a:prstGeom>
        </p:spPr>
        <p:txBody>
          <a:bodyPr anchorCtr="0" anchor="t" bIns="121900" lIns="121900" spcFirstLastPara="1" rIns="121900" wrap="square" tIns="121900">
            <a:noAutofit/>
          </a:bodyPr>
          <a:lstStyle>
            <a:lvl1pPr indent="-311150" lvl="0" marL="457200" rtl="0">
              <a:spcBef>
                <a:spcPts val="800"/>
              </a:spcBef>
              <a:spcAft>
                <a:spcPts val="0"/>
              </a:spcAft>
              <a:buSzPts val="1300"/>
              <a:buChar char="●"/>
              <a:defRPr/>
            </a:lvl1pPr>
            <a:lvl2pPr indent="-311150" lvl="1" marL="914400" rtl="0">
              <a:spcBef>
                <a:spcPts val="0"/>
              </a:spcBef>
              <a:spcAft>
                <a:spcPts val="0"/>
              </a:spcAft>
              <a:buSzPts val="1300"/>
              <a:buChar char="○"/>
              <a:defRPr/>
            </a:lvl2pPr>
            <a:lvl3pPr indent="-311150" lvl="2" marL="1371600" rtl="0">
              <a:spcBef>
                <a:spcPts val="0"/>
              </a:spcBef>
              <a:spcAft>
                <a:spcPts val="0"/>
              </a:spcAft>
              <a:buSzPts val="1300"/>
              <a:buChar char="■"/>
              <a:defRPr/>
            </a:lvl3pPr>
            <a:lvl4pPr indent="-311150" lvl="3" marL="1828800" rtl="0">
              <a:spcBef>
                <a:spcPts val="0"/>
              </a:spcBef>
              <a:spcAft>
                <a:spcPts val="0"/>
              </a:spcAft>
              <a:buSzPts val="1300"/>
              <a:buChar char="●"/>
              <a:defRPr/>
            </a:lvl4pPr>
            <a:lvl5pPr indent="-311150" lvl="4" marL="2286000" rtl="0">
              <a:spcBef>
                <a:spcPts val="0"/>
              </a:spcBef>
              <a:spcAft>
                <a:spcPts val="0"/>
              </a:spcAft>
              <a:buSzPts val="1300"/>
              <a:buChar char="○"/>
              <a:defRPr/>
            </a:lvl5pPr>
            <a:lvl6pPr indent="-311150" lvl="5" marL="2743200" rtl="0">
              <a:spcBef>
                <a:spcPts val="0"/>
              </a:spcBef>
              <a:spcAft>
                <a:spcPts val="0"/>
              </a:spcAft>
              <a:buSzPts val="1300"/>
              <a:buChar char="■"/>
              <a:defRPr/>
            </a:lvl6pPr>
            <a:lvl7pPr indent="-311150" lvl="6" marL="3200400" rtl="0">
              <a:spcBef>
                <a:spcPts val="0"/>
              </a:spcBef>
              <a:spcAft>
                <a:spcPts val="0"/>
              </a:spcAft>
              <a:buSzPts val="1300"/>
              <a:buChar char="●"/>
              <a:defRPr/>
            </a:lvl7pPr>
            <a:lvl8pPr indent="-311150" lvl="7" marL="3657600" rtl="0">
              <a:spcBef>
                <a:spcPts val="0"/>
              </a:spcBef>
              <a:spcAft>
                <a:spcPts val="0"/>
              </a:spcAft>
              <a:buSzPts val="1300"/>
              <a:buChar char="○"/>
              <a:defRPr/>
            </a:lvl8pPr>
            <a:lvl9pPr indent="-311150" lvl="8" marL="4114800" rtl="0">
              <a:spcBef>
                <a:spcPts val="0"/>
              </a:spcBef>
              <a:spcAft>
                <a:spcPts val="0"/>
              </a:spcAft>
              <a:buSzPts val="1300"/>
              <a:buChar char="■"/>
              <a:defRPr/>
            </a:lvl9pPr>
          </a:lstStyle>
          <a:p/>
        </p:txBody>
      </p:sp>
      <p:sp>
        <p:nvSpPr>
          <p:cNvPr id="1747" name="Google Shape;1747;p190"/>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1748" name="Google Shape;1748;p190"/>
          <p:cNvSpPr txBox="1"/>
          <p:nvPr>
            <p:ph idx="2" type="subTitle"/>
          </p:nvPr>
        </p:nvSpPr>
        <p:spPr>
          <a:xfrm>
            <a:off x="1102200" y="1239700"/>
            <a:ext cx="9987600" cy="43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s left, text right">
  <p:cSld name="CUSTOM_3_1_1_1_1_1">
    <p:bg>
      <p:bgPr>
        <a:blipFill>
          <a:blip r:embed="rId2">
            <a:alphaModFix/>
          </a:blip>
          <a:stretch>
            <a:fillRect/>
          </a:stretch>
        </a:blipFill>
      </p:bgPr>
    </p:bg>
    <p:spTree>
      <p:nvGrpSpPr>
        <p:cNvPr id="1749" name="Shape 1749"/>
        <p:cNvGrpSpPr/>
        <p:nvPr/>
      </p:nvGrpSpPr>
      <p:grpSpPr>
        <a:xfrm>
          <a:off x="0" y="0"/>
          <a:ext cx="0" cy="0"/>
          <a:chOff x="0" y="0"/>
          <a:chExt cx="0" cy="0"/>
        </a:xfrm>
      </p:grpSpPr>
      <p:sp>
        <p:nvSpPr>
          <p:cNvPr id="1750" name="Google Shape;1750;p191"/>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751" name="Google Shape;1751;p191"/>
          <p:cNvSpPr txBox="1"/>
          <p:nvPr>
            <p:ph idx="1" type="body"/>
          </p:nvPr>
        </p:nvSpPr>
        <p:spPr>
          <a:xfrm>
            <a:off x="6309800" y="2167900"/>
            <a:ext cx="4779900" cy="3382500"/>
          </a:xfrm>
          <a:prstGeom prst="rect">
            <a:avLst/>
          </a:prstGeom>
        </p:spPr>
        <p:txBody>
          <a:bodyPr anchorCtr="0" anchor="t" bIns="121900" lIns="121900" spcFirstLastPara="1" rIns="121900" wrap="square" tIns="121900">
            <a:noAutofit/>
          </a:bodyPr>
          <a:lstStyle>
            <a:lvl1pPr indent="-311150" lvl="0" marL="457200" rtl="0">
              <a:spcBef>
                <a:spcPts val="800"/>
              </a:spcBef>
              <a:spcAft>
                <a:spcPts val="0"/>
              </a:spcAft>
              <a:buSzPts val="1300"/>
              <a:buChar char="●"/>
              <a:defRPr/>
            </a:lvl1pPr>
            <a:lvl2pPr indent="-311150" lvl="1" marL="914400" rtl="0">
              <a:spcBef>
                <a:spcPts val="0"/>
              </a:spcBef>
              <a:spcAft>
                <a:spcPts val="0"/>
              </a:spcAft>
              <a:buSzPts val="1300"/>
              <a:buChar char="○"/>
              <a:defRPr/>
            </a:lvl2pPr>
            <a:lvl3pPr indent="-311150" lvl="2" marL="1371600" rtl="0">
              <a:spcBef>
                <a:spcPts val="0"/>
              </a:spcBef>
              <a:spcAft>
                <a:spcPts val="0"/>
              </a:spcAft>
              <a:buSzPts val="1300"/>
              <a:buChar char="■"/>
              <a:defRPr/>
            </a:lvl3pPr>
            <a:lvl4pPr indent="-311150" lvl="3" marL="1828800" rtl="0">
              <a:spcBef>
                <a:spcPts val="0"/>
              </a:spcBef>
              <a:spcAft>
                <a:spcPts val="0"/>
              </a:spcAft>
              <a:buSzPts val="1300"/>
              <a:buChar char="●"/>
              <a:defRPr/>
            </a:lvl4pPr>
            <a:lvl5pPr indent="-311150" lvl="4" marL="2286000" rtl="0">
              <a:spcBef>
                <a:spcPts val="0"/>
              </a:spcBef>
              <a:spcAft>
                <a:spcPts val="0"/>
              </a:spcAft>
              <a:buSzPts val="1300"/>
              <a:buChar char="○"/>
              <a:defRPr/>
            </a:lvl5pPr>
            <a:lvl6pPr indent="-311150" lvl="5" marL="2743200" rtl="0">
              <a:spcBef>
                <a:spcPts val="0"/>
              </a:spcBef>
              <a:spcAft>
                <a:spcPts val="0"/>
              </a:spcAft>
              <a:buSzPts val="1300"/>
              <a:buChar char="■"/>
              <a:defRPr/>
            </a:lvl6pPr>
            <a:lvl7pPr indent="-311150" lvl="6" marL="3200400" rtl="0">
              <a:spcBef>
                <a:spcPts val="0"/>
              </a:spcBef>
              <a:spcAft>
                <a:spcPts val="0"/>
              </a:spcAft>
              <a:buSzPts val="1300"/>
              <a:buChar char="●"/>
              <a:defRPr/>
            </a:lvl7pPr>
            <a:lvl8pPr indent="-311150" lvl="7" marL="3657600" rtl="0">
              <a:spcBef>
                <a:spcPts val="0"/>
              </a:spcBef>
              <a:spcAft>
                <a:spcPts val="0"/>
              </a:spcAft>
              <a:buSzPts val="1300"/>
              <a:buChar char="○"/>
              <a:defRPr/>
            </a:lvl8pPr>
            <a:lvl9pPr indent="-311150" lvl="8" marL="4114800" rtl="0">
              <a:spcBef>
                <a:spcPts val="0"/>
              </a:spcBef>
              <a:spcAft>
                <a:spcPts val="0"/>
              </a:spcAft>
              <a:buSzPts val="1300"/>
              <a:buChar char="■"/>
              <a:defRPr/>
            </a:lvl9pPr>
          </a:lstStyle>
          <a:p/>
        </p:txBody>
      </p:sp>
      <p:sp>
        <p:nvSpPr>
          <p:cNvPr id="1752" name="Google Shape;1752;p191"/>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1753" name="Google Shape;1753;p191"/>
          <p:cNvSpPr txBox="1"/>
          <p:nvPr>
            <p:ph idx="2" type="subTitle"/>
          </p:nvPr>
        </p:nvSpPr>
        <p:spPr>
          <a:xfrm>
            <a:off x="1102200" y="1239700"/>
            <a:ext cx="9987600" cy="43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file left, text right">
  <p:cSld name="CUSTOM_3_1_1_1_1_1_1">
    <p:bg>
      <p:bgPr>
        <a:blipFill>
          <a:blip r:embed="rId2">
            <a:alphaModFix/>
          </a:blip>
          <a:stretch>
            <a:fillRect/>
          </a:stretch>
        </a:blipFill>
      </p:bgPr>
    </p:bg>
    <p:spTree>
      <p:nvGrpSpPr>
        <p:cNvPr id="1754" name="Shape 1754"/>
        <p:cNvGrpSpPr/>
        <p:nvPr/>
      </p:nvGrpSpPr>
      <p:grpSpPr>
        <a:xfrm>
          <a:off x="0" y="0"/>
          <a:ext cx="0" cy="0"/>
          <a:chOff x="0" y="0"/>
          <a:chExt cx="0" cy="0"/>
        </a:xfrm>
      </p:grpSpPr>
      <p:sp>
        <p:nvSpPr>
          <p:cNvPr id="1755" name="Google Shape;1755;p192"/>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756" name="Google Shape;1756;p192"/>
          <p:cNvSpPr txBox="1"/>
          <p:nvPr>
            <p:ph idx="1" type="body"/>
          </p:nvPr>
        </p:nvSpPr>
        <p:spPr>
          <a:xfrm>
            <a:off x="6579633" y="2731900"/>
            <a:ext cx="4509900" cy="2607300"/>
          </a:xfrm>
          <a:prstGeom prst="rect">
            <a:avLst/>
          </a:prstGeom>
        </p:spPr>
        <p:txBody>
          <a:bodyPr anchorCtr="0" anchor="t" bIns="121900" lIns="121900" spcFirstLastPara="1" rIns="121900" wrap="square" tIns="121900">
            <a:noAutofit/>
          </a:bodyPr>
          <a:lstStyle>
            <a:lvl1pPr indent="-330200" lvl="0" marL="457200" rtl="0">
              <a:spcBef>
                <a:spcPts val="8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757" name="Google Shape;1757;p192"/>
          <p:cNvSpPr txBox="1"/>
          <p:nvPr>
            <p:ph idx="2" type="subTitle"/>
          </p:nvPr>
        </p:nvSpPr>
        <p:spPr>
          <a:xfrm>
            <a:off x="6591100" y="2446000"/>
            <a:ext cx="4509900" cy="438300"/>
          </a:xfrm>
          <a:prstGeom prst="rect">
            <a:avLst/>
          </a:prstGeom>
        </p:spPr>
        <p:txBody>
          <a:bodyPr anchorCtr="0" anchor="b" bIns="121900" lIns="121900" spcFirstLastPara="1" rIns="121900" wrap="square" tIns="12190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758" name="Google Shape;1758;p192"/>
          <p:cNvSpPr txBox="1"/>
          <p:nvPr>
            <p:ph idx="3" type="subTitle"/>
          </p:nvPr>
        </p:nvSpPr>
        <p:spPr>
          <a:xfrm>
            <a:off x="1102200" y="3500419"/>
            <a:ext cx="4150500" cy="17715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b="1">
                <a:solidFill>
                  <a:srgbClr val="004153"/>
                </a:solidFill>
              </a:defRPr>
            </a:lvl1pPr>
            <a:lvl2pPr lvl="1" rtl="0">
              <a:spcBef>
                <a:spcPts val="800"/>
              </a:spcBef>
              <a:spcAft>
                <a:spcPts val="0"/>
              </a:spcAft>
              <a:buNone/>
              <a:defRPr b="1">
                <a:solidFill>
                  <a:srgbClr val="004153"/>
                </a:solidFill>
              </a:defRPr>
            </a:lvl2pPr>
            <a:lvl3pPr lvl="2" rtl="0">
              <a:spcBef>
                <a:spcPts val="800"/>
              </a:spcBef>
              <a:spcAft>
                <a:spcPts val="0"/>
              </a:spcAft>
              <a:buNone/>
              <a:defRPr b="1">
                <a:solidFill>
                  <a:srgbClr val="004153"/>
                </a:solidFill>
              </a:defRPr>
            </a:lvl3pPr>
            <a:lvl4pPr lvl="3" rtl="0">
              <a:spcBef>
                <a:spcPts val="800"/>
              </a:spcBef>
              <a:spcAft>
                <a:spcPts val="0"/>
              </a:spcAft>
              <a:buNone/>
              <a:defRPr b="1">
                <a:solidFill>
                  <a:srgbClr val="004153"/>
                </a:solidFill>
              </a:defRPr>
            </a:lvl4pPr>
            <a:lvl5pPr lvl="4" rtl="0">
              <a:spcBef>
                <a:spcPts val="800"/>
              </a:spcBef>
              <a:spcAft>
                <a:spcPts val="0"/>
              </a:spcAft>
              <a:buNone/>
              <a:defRPr b="1">
                <a:solidFill>
                  <a:srgbClr val="004153"/>
                </a:solidFill>
              </a:defRPr>
            </a:lvl5pPr>
            <a:lvl6pPr lvl="5" rtl="0">
              <a:spcBef>
                <a:spcPts val="800"/>
              </a:spcBef>
              <a:spcAft>
                <a:spcPts val="0"/>
              </a:spcAft>
              <a:buNone/>
              <a:defRPr b="1">
                <a:solidFill>
                  <a:srgbClr val="004153"/>
                </a:solidFill>
              </a:defRPr>
            </a:lvl6pPr>
            <a:lvl7pPr lvl="6" rtl="0">
              <a:spcBef>
                <a:spcPts val="800"/>
              </a:spcBef>
              <a:spcAft>
                <a:spcPts val="0"/>
              </a:spcAft>
              <a:buNone/>
              <a:defRPr b="1">
                <a:solidFill>
                  <a:srgbClr val="004153"/>
                </a:solidFill>
              </a:defRPr>
            </a:lvl7pPr>
            <a:lvl8pPr lvl="7" rtl="0">
              <a:spcBef>
                <a:spcPts val="800"/>
              </a:spcBef>
              <a:spcAft>
                <a:spcPts val="0"/>
              </a:spcAft>
              <a:buNone/>
              <a:defRPr b="1">
                <a:solidFill>
                  <a:srgbClr val="004153"/>
                </a:solidFill>
              </a:defRPr>
            </a:lvl8pPr>
            <a:lvl9pPr lvl="8" rtl="0">
              <a:spcBef>
                <a:spcPts val="800"/>
              </a:spcBef>
              <a:spcAft>
                <a:spcPts val="0"/>
              </a:spcAft>
              <a:buNone/>
              <a:defRPr b="1">
                <a:solidFill>
                  <a:srgbClr val="004153"/>
                </a:solidFill>
              </a:defRPr>
            </a:lvl9pPr>
          </a:lstStyle>
          <a:p/>
        </p:txBody>
      </p:sp>
      <p:sp>
        <p:nvSpPr>
          <p:cNvPr id="1759" name="Google Shape;1759;p192"/>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1760" name="Google Shape;1760;p192"/>
          <p:cNvSpPr txBox="1"/>
          <p:nvPr>
            <p:ph idx="4" type="subTitle"/>
          </p:nvPr>
        </p:nvSpPr>
        <p:spPr>
          <a:xfrm>
            <a:off x="1102200" y="1239700"/>
            <a:ext cx="9987600" cy="43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p:cSld name="TITLE_1">
    <p:bg>
      <p:bgPr>
        <a:blipFill>
          <a:blip r:embed="rId2">
            <a:alphaModFix/>
          </a:blip>
          <a:stretch>
            <a:fillRect/>
          </a:stretch>
        </a:blipFill>
      </p:bgPr>
    </p:bg>
    <p:spTree>
      <p:nvGrpSpPr>
        <p:cNvPr id="1761" name="Shape 1761"/>
        <p:cNvGrpSpPr/>
        <p:nvPr/>
      </p:nvGrpSpPr>
      <p:grpSpPr>
        <a:xfrm>
          <a:off x="0" y="0"/>
          <a:ext cx="0" cy="0"/>
          <a:chOff x="0" y="0"/>
          <a:chExt cx="0" cy="0"/>
        </a:xfrm>
      </p:grpSpPr>
      <p:sp>
        <p:nvSpPr>
          <p:cNvPr id="1762" name="Google Shape;1762;p193"/>
          <p:cNvSpPr txBox="1"/>
          <p:nvPr>
            <p:ph type="title"/>
          </p:nvPr>
        </p:nvSpPr>
        <p:spPr>
          <a:xfrm>
            <a:off x="2429100" y="2895600"/>
            <a:ext cx="7924800" cy="914400"/>
          </a:xfrm>
          <a:prstGeom prst="rect">
            <a:avLst/>
          </a:prstGeom>
        </p:spPr>
        <p:txBody>
          <a:bodyPr anchorCtr="0" anchor="b" bIns="121900" lIns="121900" spcFirstLastPara="1" rIns="121900" wrap="square" tIns="121900">
            <a:noAutofit/>
          </a:bodyPr>
          <a:lstStyle>
            <a:lvl1pPr lvl="0" rtl="0">
              <a:spcBef>
                <a:spcPts val="0"/>
              </a:spcBef>
              <a:spcAft>
                <a:spcPts val="0"/>
              </a:spcAft>
              <a:buNone/>
              <a:defRPr b="1" sz="3200">
                <a:solidFill>
                  <a:schemeClr val="lt1"/>
                </a:solidFill>
                <a:latin typeface="Proxima Nova"/>
                <a:ea typeface="Proxima Nova"/>
                <a:cs typeface="Proxima Nova"/>
                <a:sym typeface="Proxima Nova"/>
              </a:defRPr>
            </a:lvl1pPr>
            <a:lvl2pPr lvl="1" rtl="0">
              <a:spcBef>
                <a:spcPts val="0"/>
              </a:spcBef>
              <a:spcAft>
                <a:spcPts val="0"/>
              </a:spcAft>
              <a:buNone/>
              <a:defRPr b="1" sz="3200">
                <a:solidFill>
                  <a:schemeClr val="lt1"/>
                </a:solidFill>
                <a:latin typeface="Proxima Nova"/>
                <a:ea typeface="Proxima Nova"/>
                <a:cs typeface="Proxima Nova"/>
                <a:sym typeface="Proxima Nova"/>
              </a:defRPr>
            </a:lvl2pPr>
            <a:lvl3pPr lvl="2" rtl="0">
              <a:spcBef>
                <a:spcPts val="0"/>
              </a:spcBef>
              <a:spcAft>
                <a:spcPts val="0"/>
              </a:spcAft>
              <a:buNone/>
              <a:defRPr b="1" sz="3200">
                <a:solidFill>
                  <a:schemeClr val="lt1"/>
                </a:solidFill>
                <a:latin typeface="Proxima Nova"/>
                <a:ea typeface="Proxima Nova"/>
                <a:cs typeface="Proxima Nova"/>
                <a:sym typeface="Proxima Nova"/>
              </a:defRPr>
            </a:lvl3pPr>
            <a:lvl4pPr lvl="3" rtl="0">
              <a:spcBef>
                <a:spcPts val="0"/>
              </a:spcBef>
              <a:spcAft>
                <a:spcPts val="0"/>
              </a:spcAft>
              <a:buNone/>
              <a:defRPr b="1" sz="3200">
                <a:solidFill>
                  <a:schemeClr val="lt1"/>
                </a:solidFill>
                <a:latin typeface="Proxima Nova"/>
                <a:ea typeface="Proxima Nova"/>
                <a:cs typeface="Proxima Nova"/>
                <a:sym typeface="Proxima Nova"/>
              </a:defRPr>
            </a:lvl4pPr>
            <a:lvl5pPr lvl="4" rtl="0">
              <a:spcBef>
                <a:spcPts val="0"/>
              </a:spcBef>
              <a:spcAft>
                <a:spcPts val="0"/>
              </a:spcAft>
              <a:buNone/>
              <a:defRPr b="1" sz="3200">
                <a:solidFill>
                  <a:schemeClr val="lt1"/>
                </a:solidFill>
                <a:latin typeface="Proxima Nova"/>
                <a:ea typeface="Proxima Nova"/>
                <a:cs typeface="Proxima Nova"/>
                <a:sym typeface="Proxima Nova"/>
              </a:defRPr>
            </a:lvl5pPr>
            <a:lvl6pPr lvl="5" rtl="0">
              <a:spcBef>
                <a:spcPts val="0"/>
              </a:spcBef>
              <a:spcAft>
                <a:spcPts val="0"/>
              </a:spcAft>
              <a:buNone/>
              <a:defRPr b="1" sz="3200">
                <a:solidFill>
                  <a:schemeClr val="lt1"/>
                </a:solidFill>
                <a:latin typeface="Proxima Nova"/>
                <a:ea typeface="Proxima Nova"/>
                <a:cs typeface="Proxima Nova"/>
                <a:sym typeface="Proxima Nova"/>
              </a:defRPr>
            </a:lvl6pPr>
            <a:lvl7pPr lvl="6" rtl="0">
              <a:spcBef>
                <a:spcPts val="0"/>
              </a:spcBef>
              <a:spcAft>
                <a:spcPts val="0"/>
              </a:spcAft>
              <a:buNone/>
              <a:defRPr b="1" sz="3200">
                <a:solidFill>
                  <a:schemeClr val="lt1"/>
                </a:solidFill>
                <a:latin typeface="Proxima Nova"/>
                <a:ea typeface="Proxima Nova"/>
                <a:cs typeface="Proxima Nova"/>
                <a:sym typeface="Proxima Nova"/>
              </a:defRPr>
            </a:lvl7pPr>
            <a:lvl8pPr lvl="7" rtl="0">
              <a:spcBef>
                <a:spcPts val="0"/>
              </a:spcBef>
              <a:spcAft>
                <a:spcPts val="0"/>
              </a:spcAft>
              <a:buNone/>
              <a:defRPr b="1" sz="3200">
                <a:solidFill>
                  <a:schemeClr val="lt1"/>
                </a:solidFill>
                <a:latin typeface="Proxima Nova"/>
                <a:ea typeface="Proxima Nova"/>
                <a:cs typeface="Proxima Nova"/>
                <a:sym typeface="Proxima Nova"/>
              </a:defRPr>
            </a:lvl8pPr>
            <a:lvl9pPr lvl="8" rtl="0">
              <a:spcBef>
                <a:spcPts val="0"/>
              </a:spcBef>
              <a:spcAft>
                <a:spcPts val="0"/>
              </a:spcAft>
              <a:buNone/>
              <a:defRPr b="1" sz="3200">
                <a:solidFill>
                  <a:schemeClr val="lt1"/>
                </a:solidFill>
                <a:latin typeface="Proxima Nova"/>
                <a:ea typeface="Proxima Nova"/>
                <a:cs typeface="Proxima Nova"/>
                <a:sym typeface="Proxima Nova"/>
              </a:defRPr>
            </a:lvl9pPr>
          </a:lstStyle>
          <a:p/>
        </p:txBody>
      </p:sp>
      <p:sp>
        <p:nvSpPr>
          <p:cNvPr id="1763" name="Google Shape;1763;p193"/>
          <p:cNvSpPr txBox="1"/>
          <p:nvPr>
            <p:ph idx="1" type="subTitle"/>
          </p:nvPr>
        </p:nvSpPr>
        <p:spPr>
          <a:xfrm>
            <a:off x="2429100" y="4064000"/>
            <a:ext cx="6705600" cy="381300"/>
          </a:xfrm>
          <a:prstGeom prst="rect">
            <a:avLst/>
          </a:prstGeom>
        </p:spPr>
        <p:txBody>
          <a:bodyPr anchorCtr="0" anchor="t" bIns="121900" lIns="121900" spcFirstLastPara="1" rIns="121900" wrap="square" tIns="121900">
            <a:noAutofit/>
          </a:bodyPr>
          <a:lstStyle>
            <a:lvl1pPr lvl="0" rtl="0">
              <a:spcBef>
                <a:spcPts val="800"/>
              </a:spcBef>
              <a:spcAft>
                <a:spcPts val="0"/>
              </a:spcAft>
              <a:buNone/>
              <a:defRPr sz="2100">
                <a:solidFill>
                  <a:srgbClr val="FFFFFF"/>
                </a:solidFill>
                <a:latin typeface="Proxima Nova"/>
                <a:ea typeface="Proxima Nova"/>
                <a:cs typeface="Proxima Nova"/>
                <a:sym typeface="Proxima Nova"/>
              </a:defRPr>
            </a:lvl1pPr>
            <a:lvl2pPr lvl="1" rtl="0">
              <a:spcBef>
                <a:spcPts val="800"/>
              </a:spcBef>
              <a:spcAft>
                <a:spcPts val="0"/>
              </a:spcAft>
              <a:buNone/>
              <a:defRPr sz="2100">
                <a:latin typeface="Proxima Nova"/>
                <a:ea typeface="Proxima Nova"/>
                <a:cs typeface="Proxima Nova"/>
                <a:sym typeface="Proxima Nova"/>
              </a:defRPr>
            </a:lvl2pPr>
            <a:lvl3pPr lvl="2" rtl="0">
              <a:spcBef>
                <a:spcPts val="800"/>
              </a:spcBef>
              <a:spcAft>
                <a:spcPts val="0"/>
              </a:spcAft>
              <a:buNone/>
              <a:defRPr sz="2100">
                <a:latin typeface="Proxima Nova"/>
                <a:ea typeface="Proxima Nova"/>
                <a:cs typeface="Proxima Nova"/>
                <a:sym typeface="Proxima Nova"/>
              </a:defRPr>
            </a:lvl3pPr>
            <a:lvl4pPr lvl="3" rtl="0">
              <a:spcBef>
                <a:spcPts val="800"/>
              </a:spcBef>
              <a:spcAft>
                <a:spcPts val="0"/>
              </a:spcAft>
              <a:buNone/>
              <a:defRPr sz="2100">
                <a:latin typeface="Proxima Nova"/>
                <a:ea typeface="Proxima Nova"/>
                <a:cs typeface="Proxima Nova"/>
                <a:sym typeface="Proxima Nova"/>
              </a:defRPr>
            </a:lvl4pPr>
            <a:lvl5pPr lvl="4" rtl="0">
              <a:spcBef>
                <a:spcPts val="800"/>
              </a:spcBef>
              <a:spcAft>
                <a:spcPts val="0"/>
              </a:spcAft>
              <a:buNone/>
              <a:defRPr sz="2100">
                <a:latin typeface="Proxima Nova"/>
                <a:ea typeface="Proxima Nova"/>
                <a:cs typeface="Proxima Nova"/>
                <a:sym typeface="Proxima Nova"/>
              </a:defRPr>
            </a:lvl5pPr>
            <a:lvl6pPr lvl="5" rtl="0">
              <a:spcBef>
                <a:spcPts val="800"/>
              </a:spcBef>
              <a:spcAft>
                <a:spcPts val="0"/>
              </a:spcAft>
              <a:buNone/>
              <a:defRPr sz="2100">
                <a:latin typeface="Proxima Nova"/>
                <a:ea typeface="Proxima Nova"/>
                <a:cs typeface="Proxima Nova"/>
                <a:sym typeface="Proxima Nova"/>
              </a:defRPr>
            </a:lvl6pPr>
            <a:lvl7pPr lvl="6" rtl="0">
              <a:spcBef>
                <a:spcPts val="800"/>
              </a:spcBef>
              <a:spcAft>
                <a:spcPts val="0"/>
              </a:spcAft>
              <a:buNone/>
              <a:defRPr sz="2100">
                <a:latin typeface="Proxima Nova"/>
                <a:ea typeface="Proxima Nova"/>
                <a:cs typeface="Proxima Nova"/>
                <a:sym typeface="Proxima Nova"/>
              </a:defRPr>
            </a:lvl7pPr>
            <a:lvl8pPr lvl="7" rtl="0">
              <a:spcBef>
                <a:spcPts val="800"/>
              </a:spcBef>
              <a:spcAft>
                <a:spcPts val="0"/>
              </a:spcAft>
              <a:buNone/>
              <a:defRPr sz="2100">
                <a:latin typeface="Proxima Nova"/>
                <a:ea typeface="Proxima Nova"/>
                <a:cs typeface="Proxima Nova"/>
                <a:sym typeface="Proxima Nova"/>
              </a:defRPr>
            </a:lvl8pPr>
            <a:lvl9pPr lvl="8" rtl="0">
              <a:spcBef>
                <a:spcPts val="800"/>
              </a:spcBef>
              <a:spcAft>
                <a:spcPts val="0"/>
              </a:spcAft>
              <a:buNone/>
              <a:defRPr sz="2100">
                <a:latin typeface="Proxima Nova"/>
                <a:ea typeface="Proxima Nova"/>
                <a:cs typeface="Proxima Nova"/>
                <a:sym typeface="Proxima Nova"/>
              </a:defRPr>
            </a:lvl9pPr>
          </a:lstStyle>
          <a:p/>
        </p:txBody>
      </p:sp>
      <p:sp>
        <p:nvSpPr>
          <p:cNvPr id="1764" name="Google Shape;1764;p193"/>
          <p:cNvSpPr txBox="1"/>
          <p:nvPr>
            <p:ph idx="2" type="subTitle"/>
          </p:nvPr>
        </p:nvSpPr>
        <p:spPr>
          <a:xfrm>
            <a:off x="2429100" y="4673600"/>
            <a:ext cx="6096000" cy="1599900"/>
          </a:xfrm>
          <a:prstGeom prst="rect">
            <a:avLst/>
          </a:prstGeom>
        </p:spPr>
        <p:txBody>
          <a:bodyPr anchorCtr="0" anchor="t" bIns="121900" lIns="121900" spcFirstLastPara="1" rIns="121900" wrap="square" tIns="121900">
            <a:noAutofit/>
          </a:bodyPr>
          <a:lstStyle>
            <a:lvl1pPr lvl="0" rtl="0">
              <a:spcBef>
                <a:spcPts val="800"/>
              </a:spcBef>
              <a:spcAft>
                <a:spcPts val="0"/>
              </a:spcAft>
              <a:buNone/>
              <a:defRPr sz="1600">
                <a:solidFill>
                  <a:srgbClr val="FFFFFF"/>
                </a:solidFill>
                <a:latin typeface="Proxima Nova"/>
                <a:ea typeface="Proxima Nova"/>
                <a:cs typeface="Proxima Nova"/>
                <a:sym typeface="Proxima Nova"/>
              </a:defRPr>
            </a:lvl1pPr>
            <a:lvl2pPr lvl="1" rtl="0">
              <a:spcBef>
                <a:spcPts val="800"/>
              </a:spcBef>
              <a:spcAft>
                <a:spcPts val="0"/>
              </a:spcAft>
              <a:buNone/>
              <a:defRPr sz="1600">
                <a:latin typeface="Proxima Nova"/>
                <a:ea typeface="Proxima Nova"/>
                <a:cs typeface="Proxima Nova"/>
                <a:sym typeface="Proxima Nova"/>
              </a:defRPr>
            </a:lvl2pPr>
            <a:lvl3pPr lvl="2" rtl="0">
              <a:spcBef>
                <a:spcPts val="800"/>
              </a:spcBef>
              <a:spcAft>
                <a:spcPts val="0"/>
              </a:spcAft>
              <a:buNone/>
              <a:defRPr sz="1600">
                <a:latin typeface="Proxima Nova"/>
                <a:ea typeface="Proxima Nova"/>
                <a:cs typeface="Proxima Nova"/>
                <a:sym typeface="Proxima Nova"/>
              </a:defRPr>
            </a:lvl3pPr>
            <a:lvl4pPr lvl="3" rtl="0">
              <a:spcBef>
                <a:spcPts val="800"/>
              </a:spcBef>
              <a:spcAft>
                <a:spcPts val="0"/>
              </a:spcAft>
              <a:buNone/>
              <a:defRPr sz="1600">
                <a:latin typeface="Proxima Nova"/>
                <a:ea typeface="Proxima Nova"/>
                <a:cs typeface="Proxima Nova"/>
                <a:sym typeface="Proxima Nova"/>
              </a:defRPr>
            </a:lvl4pPr>
            <a:lvl5pPr lvl="4" rtl="0">
              <a:spcBef>
                <a:spcPts val="800"/>
              </a:spcBef>
              <a:spcAft>
                <a:spcPts val="0"/>
              </a:spcAft>
              <a:buNone/>
              <a:defRPr sz="1600">
                <a:latin typeface="Proxima Nova"/>
                <a:ea typeface="Proxima Nova"/>
                <a:cs typeface="Proxima Nova"/>
                <a:sym typeface="Proxima Nova"/>
              </a:defRPr>
            </a:lvl5pPr>
            <a:lvl6pPr lvl="5" rtl="0">
              <a:spcBef>
                <a:spcPts val="800"/>
              </a:spcBef>
              <a:spcAft>
                <a:spcPts val="0"/>
              </a:spcAft>
              <a:buNone/>
              <a:defRPr sz="1600">
                <a:latin typeface="Proxima Nova"/>
                <a:ea typeface="Proxima Nova"/>
                <a:cs typeface="Proxima Nova"/>
                <a:sym typeface="Proxima Nova"/>
              </a:defRPr>
            </a:lvl6pPr>
            <a:lvl7pPr lvl="6" rtl="0">
              <a:spcBef>
                <a:spcPts val="800"/>
              </a:spcBef>
              <a:spcAft>
                <a:spcPts val="0"/>
              </a:spcAft>
              <a:buNone/>
              <a:defRPr sz="1600">
                <a:latin typeface="Proxima Nova"/>
                <a:ea typeface="Proxima Nova"/>
                <a:cs typeface="Proxima Nova"/>
                <a:sym typeface="Proxima Nova"/>
              </a:defRPr>
            </a:lvl7pPr>
            <a:lvl8pPr lvl="7" rtl="0">
              <a:spcBef>
                <a:spcPts val="800"/>
              </a:spcBef>
              <a:spcAft>
                <a:spcPts val="0"/>
              </a:spcAft>
              <a:buNone/>
              <a:defRPr sz="1600">
                <a:latin typeface="Proxima Nova"/>
                <a:ea typeface="Proxima Nova"/>
                <a:cs typeface="Proxima Nova"/>
                <a:sym typeface="Proxima Nova"/>
              </a:defRPr>
            </a:lvl8pPr>
            <a:lvl9pPr lvl="8" rtl="0">
              <a:spcBef>
                <a:spcPts val="800"/>
              </a:spcBef>
              <a:spcAft>
                <a:spcPts val="0"/>
              </a:spcAft>
              <a:buNone/>
              <a:defRPr sz="1600">
                <a:latin typeface="Proxima Nova"/>
                <a:ea typeface="Proxima Nova"/>
                <a:cs typeface="Proxima Nova"/>
                <a:sym typeface="Proxima Nova"/>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201" name="Shape 201"/>
        <p:cNvGrpSpPr/>
        <p:nvPr/>
      </p:nvGrpSpPr>
      <p:grpSpPr>
        <a:xfrm>
          <a:off x="0" y="0"/>
          <a:ext cx="0" cy="0"/>
          <a:chOff x="0" y="0"/>
          <a:chExt cx="0" cy="0"/>
        </a:xfrm>
      </p:grpSpPr>
      <p:sp>
        <p:nvSpPr>
          <p:cNvPr id="202" name="Google Shape;202;p2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03" name="Google Shape;203;p20"/>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04" name="Google Shape;204;p2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05" name="Google Shape;205;p2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06" name="Google Shape;206;p2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07" name="Google Shape;207;p2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8" name="Google Shape;208;p20"/>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09" name="Google Shape;209;p20"/>
          <p:cNvSpPr txBox="1"/>
          <p:nvPr>
            <p:ph idx="3" type="body"/>
          </p:nvPr>
        </p:nvSpPr>
        <p:spPr>
          <a:xfrm>
            <a:off x="2438400" y="1828800"/>
            <a:ext cx="7315200" cy="41148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1">
  <p:cSld name="CUSTOM_1_1_2">
    <p:bg>
      <p:bgPr>
        <a:blipFill>
          <a:blip r:embed="rId2">
            <a:alphaModFix/>
          </a:blip>
          <a:stretch>
            <a:fillRect/>
          </a:stretch>
        </a:blipFill>
      </p:bgPr>
    </p:bg>
    <p:spTree>
      <p:nvGrpSpPr>
        <p:cNvPr id="1765" name="Shape 1765"/>
        <p:cNvGrpSpPr/>
        <p:nvPr/>
      </p:nvGrpSpPr>
      <p:grpSpPr>
        <a:xfrm>
          <a:off x="0" y="0"/>
          <a:ext cx="0" cy="0"/>
          <a:chOff x="0" y="0"/>
          <a:chExt cx="0" cy="0"/>
        </a:xfrm>
      </p:grpSpPr>
      <p:sp>
        <p:nvSpPr>
          <p:cNvPr id="1766" name="Google Shape;1766;p194"/>
          <p:cNvSpPr txBox="1"/>
          <p:nvPr>
            <p:ph type="title"/>
          </p:nvPr>
        </p:nvSpPr>
        <p:spPr>
          <a:xfrm>
            <a:off x="1102200" y="2214300"/>
            <a:ext cx="9987600" cy="2429700"/>
          </a:xfrm>
          <a:prstGeom prst="rect">
            <a:avLst/>
          </a:prstGeom>
        </p:spPr>
        <p:txBody>
          <a:bodyPr anchorCtr="0" anchor="b" bIns="121900" lIns="121900" spcFirstLastPara="1" rIns="121900" wrap="square" tIns="12190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67" name="Shape 1767"/>
        <p:cNvGrpSpPr/>
        <p:nvPr/>
      </p:nvGrpSpPr>
      <p:grpSpPr>
        <a:xfrm>
          <a:off x="0" y="0"/>
          <a:ext cx="0" cy="0"/>
          <a:chOff x="0" y="0"/>
          <a:chExt cx="0" cy="0"/>
        </a:xfrm>
      </p:grpSpPr>
      <p:sp>
        <p:nvSpPr>
          <p:cNvPr id="1768" name="Google Shape;1768;p195"/>
          <p:cNvSpPr txBox="1"/>
          <p:nvPr>
            <p:ph type="title"/>
          </p:nvPr>
        </p:nvSpPr>
        <p:spPr>
          <a:xfrm>
            <a:off x="415600" y="593367"/>
            <a:ext cx="11360700" cy="763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769" name="Google Shape;1769;p195"/>
          <p:cNvSpPr txBox="1"/>
          <p:nvPr>
            <p:ph idx="1" type="body"/>
          </p:nvPr>
        </p:nvSpPr>
        <p:spPr>
          <a:xfrm>
            <a:off x="415600" y="1536633"/>
            <a:ext cx="11360700" cy="4555200"/>
          </a:xfrm>
          <a:prstGeom prst="rect">
            <a:avLst/>
          </a:prstGeom>
        </p:spPr>
        <p:txBody>
          <a:bodyPr anchorCtr="0" anchor="t" bIns="121900" lIns="121900" spcFirstLastPara="1" rIns="121900" wrap="square" tIns="121900">
            <a:noAutofit/>
          </a:bodyPr>
          <a:lstStyle>
            <a:lvl1pPr indent="-349250" lvl="0" marL="457200" rtl="0">
              <a:spcBef>
                <a:spcPts val="800"/>
              </a:spcBef>
              <a:spcAft>
                <a:spcPts val="0"/>
              </a:spcAft>
              <a:buSzPts val="1900"/>
              <a:buChar char="●"/>
              <a:defRPr/>
            </a:lvl1pPr>
            <a:lvl2pPr indent="-349250" lvl="1" marL="914400" rtl="0">
              <a:spcBef>
                <a:spcPts val="0"/>
              </a:spcBef>
              <a:spcAft>
                <a:spcPts val="0"/>
              </a:spcAft>
              <a:buSzPts val="1900"/>
              <a:buChar char="○"/>
              <a:defRPr/>
            </a:lvl2pPr>
            <a:lvl3pPr indent="-349250" lvl="2" marL="1371600" rtl="0">
              <a:spcBef>
                <a:spcPts val="0"/>
              </a:spcBef>
              <a:spcAft>
                <a:spcPts val="0"/>
              </a:spcAft>
              <a:buSzPts val="1900"/>
              <a:buChar char="■"/>
              <a:defRPr/>
            </a:lvl3pPr>
            <a:lvl4pPr indent="-349250" lvl="3" marL="1828800" rtl="0">
              <a:spcBef>
                <a:spcPts val="0"/>
              </a:spcBef>
              <a:spcAft>
                <a:spcPts val="0"/>
              </a:spcAft>
              <a:buSzPts val="1900"/>
              <a:buChar char="●"/>
              <a:defRPr/>
            </a:lvl4pPr>
            <a:lvl5pPr indent="-349250" lvl="4" marL="2286000" rtl="0">
              <a:spcBef>
                <a:spcPts val="0"/>
              </a:spcBef>
              <a:spcAft>
                <a:spcPts val="0"/>
              </a:spcAft>
              <a:buSzPts val="1900"/>
              <a:buChar char="○"/>
              <a:defRPr/>
            </a:lvl5pPr>
            <a:lvl6pPr indent="-349250" lvl="5" marL="2743200" rtl="0">
              <a:spcBef>
                <a:spcPts val="0"/>
              </a:spcBef>
              <a:spcAft>
                <a:spcPts val="0"/>
              </a:spcAft>
              <a:buSzPts val="1900"/>
              <a:buChar char="■"/>
              <a:defRPr/>
            </a:lvl6pPr>
            <a:lvl7pPr indent="-349250" lvl="6" marL="3200400" rtl="0">
              <a:spcBef>
                <a:spcPts val="0"/>
              </a:spcBef>
              <a:spcAft>
                <a:spcPts val="0"/>
              </a:spcAft>
              <a:buSzPts val="1900"/>
              <a:buChar char="●"/>
              <a:defRPr/>
            </a:lvl7pPr>
            <a:lvl8pPr indent="-349250" lvl="7" marL="3657600" rtl="0">
              <a:spcBef>
                <a:spcPts val="0"/>
              </a:spcBef>
              <a:spcAft>
                <a:spcPts val="0"/>
              </a:spcAft>
              <a:buSzPts val="1900"/>
              <a:buChar char="○"/>
              <a:defRPr/>
            </a:lvl8pPr>
            <a:lvl9pPr indent="-349250" lvl="8" marL="4114800" rtl="0">
              <a:spcBef>
                <a:spcPts val="0"/>
              </a:spcBef>
              <a:spcAft>
                <a:spcPts val="0"/>
              </a:spcAft>
              <a:buSzPts val="1900"/>
              <a:buChar char="■"/>
              <a:defRPr/>
            </a:lvl9pPr>
          </a:lstStyle>
          <a:p/>
        </p:txBody>
      </p:sp>
      <p:sp>
        <p:nvSpPr>
          <p:cNvPr id="1770" name="Google Shape;1770;p195"/>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71" name="Shape 1771"/>
        <p:cNvGrpSpPr/>
        <p:nvPr/>
      </p:nvGrpSpPr>
      <p:grpSpPr>
        <a:xfrm>
          <a:off x="0" y="0"/>
          <a:ext cx="0" cy="0"/>
          <a:chOff x="0" y="0"/>
          <a:chExt cx="0" cy="0"/>
        </a:xfrm>
      </p:grpSpPr>
      <p:sp>
        <p:nvSpPr>
          <p:cNvPr id="1772" name="Google Shape;1772;p196"/>
          <p:cNvSpPr txBox="1"/>
          <p:nvPr>
            <p:ph type="title"/>
          </p:nvPr>
        </p:nvSpPr>
        <p:spPr>
          <a:xfrm>
            <a:off x="609600" y="274638"/>
            <a:ext cx="10972800" cy="11433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None/>
              <a:defRPr b="1"/>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773" name="Google Shape;1773;p196"/>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lgn="r">
              <a:buNone/>
              <a:defRPr sz="1100"/>
            </a:lvl1pPr>
            <a:lvl2pPr lvl="1" rtl="0" algn="r">
              <a:buNone/>
              <a:defRPr sz="1100"/>
            </a:lvl2pPr>
            <a:lvl3pPr lvl="2" rtl="0" algn="r">
              <a:buNone/>
              <a:defRPr sz="1100"/>
            </a:lvl3pPr>
            <a:lvl4pPr lvl="3" rtl="0" algn="r">
              <a:buNone/>
              <a:defRPr sz="1100"/>
            </a:lvl4pPr>
            <a:lvl5pPr lvl="4" rtl="0" algn="r">
              <a:buNone/>
              <a:defRPr sz="1100"/>
            </a:lvl5pPr>
            <a:lvl6pPr lvl="5" rtl="0" algn="r">
              <a:buNone/>
              <a:defRPr sz="1100"/>
            </a:lvl6pPr>
            <a:lvl7pPr lvl="6" rtl="0" algn="r">
              <a:buNone/>
              <a:defRPr sz="1100"/>
            </a:lvl7pPr>
            <a:lvl8pPr lvl="7" rtl="0" algn="r">
              <a:buNone/>
              <a:defRPr sz="1100"/>
            </a:lvl8pPr>
            <a:lvl9pPr lvl="8" rtl="0" algn="r">
              <a:buNone/>
              <a:defRPr sz="11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2">
  <p:cSld name="TITLE_2">
    <p:spTree>
      <p:nvGrpSpPr>
        <p:cNvPr id="1774" name="Shape 1774"/>
        <p:cNvGrpSpPr/>
        <p:nvPr/>
      </p:nvGrpSpPr>
      <p:grpSpPr>
        <a:xfrm>
          <a:off x="0" y="0"/>
          <a:ext cx="0" cy="0"/>
          <a:chOff x="0" y="0"/>
          <a:chExt cx="0" cy="0"/>
        </a:xfrm>
      </p:grpSpPr>
      <p:sp>
        <p:nvSpPr>
          <p:cNvPr id="1775" name="Google Shape;1775;p197"/>
          <p:cNvSpPr txBox="1"/>
          <p:nvPr>
            <p:ph type="title"/>
          </p:nvPr>
        </p:nvSpPr>
        <p:spPr>
          <a:xfrm>
            <a:off x="2381700" y="2526700"/>
            <a:ext cx="7918500" cy="1619700"/>
          </a:xfrm>
          <a:prstGeom prst="rect">
            <a:avLst/>
          </a:prstGeom>
        </p:spPr>
        <p:txBody>
          <a:bodyPr anchorCtr="0" anchor="b" bIns="121900" lIns="121900" spcFirstLastPara="1" rIns="121900" wrap="square" tIns="121900">
            <a:noAutofit/>
          </a:bodyPr>
          <a:lstStyle>
            <a:lvl1pPr lvl="0" rtl="0">
              <a:spcBef>
                <a:spcPts val="0"/>
              </a:spcBef>
              <a:spcAft>
                <a:spcPts val="0"/>
              </a:spcAft>
              <a:buNone/>
              <a:defRPr b="1" sz="5300">
                <a:solidFill>
                  <a:srgbClr val="FFFFFF"/>
                </a:solidFill>
                <a:latin typeface="Proxima Nova"/>
                <a:ea typeface="Proxima Nova"/>
                <a:cs typeface="Proxima Nova"/>
                <a:sym typeface="Proxima Nova"/>
              </a:defRPr>
            </a:lvl1pPr>
            <a:lvl2pPr lvl="1" rtl="0">
              <a:spcBef>
                <a:spcPts val="0"/>
              </a:spcBef>
              <a:spcAft>
                <a:spcPts val="0"/>
              </a:spcAft>
              <a:buNone/>
              <a:defRPr b="1">
                <a:latin typeface="Proxima Nova"/>
                <a:ea typeface="Proxima Nova"/>
                <a:cs typeface="Proxima Nova"/>
                <a:sym typeface="Proxima Nova"/>
              </a:defRPr>
            </a:lvl2pPr>
            <a:lvl3pPr lvl="2" rtl="0">
              <a:spcBef>
                <a:spcPts val="0"/>
              </a:spcBef>
              <a:spcAft>
                <a:spcPts val="0"/>
              </a:spcAft>
              <a:buNone/>
              <a:defRPr b="1">
                <a:latin typeface="Proxima Nova"/>
                <a:ea typeface="Proxima Nova"/>
                <a:cs typeface="Proxima Nova"/>
                <a:sym typeface="Proxima Nova"/>
              </a:defRPr>
            </a:lvl3pPr>
            <a:lvl4pPr lvl="3" rtl="0">
              <a:spcBef>
                <a:spcPts val="0"/>
              </a:spcBef>
              <a:spcAft>
                <a:spcPts val="0"/>
              </a:spcAft>
              <a:buNone/>
              <a:defRPr b="1">
                <a:latin typeface="Proxima Nova"/>
                <a:ea typeface="Proxima Nova"/>
                <a:cs typeface="Proxima Nova"/>
                <a:sym typeface="Proxima Nova"/>
              </a:defRPr>
            </a:lvl4pPr>
            <a:lvl5pPr lvl="4" rtl="0">
              <a:spcBef>
                <a:spcPts val="0"/>
              </a:spcBef>
              <a:spcAft>
                <a:spcPts val="0"/>
              </a:spcAft>
              <a:buNone/>
              <a:defRPr b="1">
                <a:latin typeface="Proxima Nova"/>
                <a:ea typeface="Proxima Nova"/>
                <a:cs typeface="Proxima Nova"/>
                <a:sym typeface="Proxima Nova"/>
              </a:defRPr>
            </a:lvl5pPr>
            <a:lvl6pPr lvl="5" rtl="0">
              <a:spcBef>
                <a:spcPts val="0"/>
              </a:spcBef>
              <a:spcAft>
                <a:spcPts val="0"/>
              </a:spcAft>
              <a:buNone/>
              <a:defRPr b="1">
                <a:latin typeface="Proxima Nova"/>
                <a:ea typeface="Proxima Nova"/>
                <a:cs typeface="Proxima Nova"/>
                <a:sym typeface="Proxima Nova"/>
              </a:defRPr>
            </a:lvl6pPr>
            <a:lvl7pPr lvl="6" rtl="0">
              <a:spcBef>
                <a:spcPts val="0"/>
              </a:spcBef>
              <a:spcAft>
                <a:spcPts val="0"/>
              </a:spcAft>
              <a:buNone/>
              <a:defRPr b="1">
                <a:latin typeface="Proxima Nova"/>
                <a:ea typeface="Proxima Nova"/>
                <a:cs typeface="Proxima Nova"/>
                <a:sym typeface="Proxima Nova"/>
              </a:defRPr>
            </a:lvl7pPr>
            <a:lvl8pPr lvl="7" rtl="0">
              <a:spcBef>
                <a:spcPts val="0"/>
              </a:spcBef>
              <a:spcAft>
                <a:spcPts val="0"/>
              </a:spcAft>
              <a:buNone/>
              <a:defRPr b="1">
                <a:latin typeface="Proxima Nova"/>
                <a:ea typeface="Proxima Nova"/>
                <a:cs typeface="Proxima Nova"/>
                <a:sym typeface="Proxima Nova"/>
              </a:defRPr>
            </a:lvl8pPr>
            <a:lvl9pPr lvl="8" rtl="0">
              <a:spcBef>
                <a:spcPts val="0"/>
              </a:spcBef>
              <a:spcAft>
                <a:spcPts val="0"/>
              </a:spcAft>
              <a:buNone/>
              <a:defRPr b="1">
                <a:latin typeface="Proxima Nova"/>
                <a:ea typeface="Proxima Nova"/>
                <a:cs typeface="Proxima Nova"/>
                <a:sym typeface="Proxima Nova"/>
              </a:defRPr>
            </a:lvl9pPr>
          </a:lstStyle>
          <a:p/>
        </p:txBody>
      </p:sp>
      <p:pic>
        <p:nvPicPr>
          <p:cNvPr descr="social_google-01.png" id="1776" name="Google Shape;1776;p197"/>
          <p:cNvPicPr preferRelativeResize="0"/>
          <p:nvPr/>
        </p:nvPicPr>
        <p:blipFill>
          <a:blip r:embed="rId2">
            <a:alphaModFix/>
          </a:blip>
          <a:stretch>
            <a:fillRect/>
          </a:stretch>
        </p:blipFill>
        <p:spPr>
          <a:xfrm>
            <a:off x="2562067" y="4347400"/>
            <a:ext cx="423225" cy="423225"/>
          </a:xfrm>
          <a:prstGeom prst="rect">
            <a:avLst/>
          </a:prstGeom>
          <a:noFill/>
          <a:ln>
            <a:noFill/>
          </a:ln>
        </p:spPr>
      </p:pic>
      <p:pic>
        <p:nvPicPr>
          <p:cNvPr descr="social_linkedin-01.png" id="1777" name="Google Shape;1777;p197"/>
          <p:cNvPicPr preferRelativeResize="0"/>
          <p:nvPr/>
        </p:nvPicPr>
        <p:blipFill>
          <a:blip r:embed="rId3">
            <a:alphaModFix/>
          </a:blip>
          <a:stretch>
            <a:fillRect/>
          </a:stretch>
        </p:blipFill>
        <p:spPr>
          <a:xfrm>
            <a:off x="2562067" y="4971625"/>
            <a:ext cx="423225" cy="423225"/>
          </a:xfrm>
          <a:prstGeom prst="rect">
            <a:avLst/>
          </a:prstGeom>
          <a:noFill/>
          <a:ln>
            <a:noFill/>
          </a:ln>
        </p:spPr>
      </p:pic>
      <p:pic>
        <p:nvPicPr>
          <p:cNvPr descr="social_youtube-01.png" id="1778" name="Google Shape;1778;p197"/>
          <p:cNvPicPr preferRelativeResize="0"/>
          <p:nvPr/>
        </p:nvPicPr>
        <p:blipFill>
          <a:blip r:embed="rId4">
            <a:alphaModFix/>
          </a:blip>
          <a:stretch>
            <a:fillRect/>
          </a:stretch>
        </p:blipFill>
        <p:spPr>
          <a:xfrm>
            <a:off x="2562067" y="5595850"/>
            <a:ext cx="423225" cy="423225"/>
          </a:xfrm>
          <a:prstGeom prst="rect">
            <a:avLst/>
          </a:prstGeom>
          <a:noFill/>
          <a:ln>
            <a:noFill/>
          </a:ln>
        </p:spPr>
      </p:pic>
      <p:pic>
        <p:nvPicPr>
          <p:cNvPr descr="social_facebook-01.png" id="1779" name="Google Shape;1779;p197"/>
          <p:cNvPicPr preferRelativeResize="0"/>
          <p:nvPr/>
        </p:nvPicPr>
        <p:blipFill>
          <a:blip r:embed="rId5">
            <a:alphaModFix/>
          </a:blip>
          <a:stretch>
            <a:fillRect/>
          </a:stretch>
        </p:blipFill>
        <p:spPr>
          <a:xfrm>
            <a:off x="6296167" y="4347400"/>
            <a:ext cx="423225" cy="423225"/>
          </a:xfrm>
          <a:prstGeom prst="rect">
            <a:avLst/>
          </a:prstGeom>
          <a:noFill/>
          <a:ln>
            <a:noFill/>
          </a:ln>
        </p:spPr>
      </p:pic>
      <p:pic>
        <p:nvPicPr>
          <p:cNvPr descr="social_twitter-01.png" id="1780" name="Google Shape;1780;p197"/>
          <p:cNvPicPr preferRelativeResize="0"/>
          <p:nvPr/>
        </p:nvPicPr>
        <p:blipFill>
          <a:blip r:embed="rId6">
            <a:alphaModFix/>
          </a:blip>
          <a:stretch>
            <a:fillRect/>
          </a:stretch>
        </p:blipFill>
        <p:spPr>
          <a:xfrm>
            <a:off x="6296167" y="4971625"/>
            <a:ext cx="423225" cy="423225"/>
          </a:xfrm>
          <a:prstGeom prst="rect">
            <a:avLst/>
          </a:prstGeom>
          <a:noFill/>
          <a:ln>
            <a:noFill/>
          </a:ln>
        </p:spPr>
      </p:pic>
      <p:sp>
        <p:nvSpPr>
          <p:cNvPr id="1781" name="Google Shape;1781;p197"/>
          <p:cNvSpPr txBox="1"/>
          <p:nvPr>
            <p:ph idx="1" type="subTitle"/>
          </p:nvPr>
        </p:nvSpPr>
        <p:spPr>
          <a:xfrm>
            <a:off x="3035633" y="4353050"/>
            <a:ext cx="3171600" cy="413100"/>
          </a:xfrm>
          <a:prstGeom prst="rect">
            <a:avLst/>
          </a:prstGeom>
        </p:spPr>
        <p:txBody>
          <a:bodyPr anchorCtr="0" anchor="t" bIns="121900" lIns="121900" spcFirstLastPara="1" rIns="121900" wrap="square" tIns="121900">
            <a:noAutofit/>
          </a:bodyPr>
          <a:lstStyle>
            <a:lvl1pPr lvl="0" rtl="0">
              <a:spcBef>
                <a:spcPts val="800"/>
              </a:spcBef>
              <a:spcAft>
                <a:spcPts val="0"/>
              </a:spcAft>
              <a:buNone/>
              <a:defRPr sz="1500">
                <a:solidFill>
                  <a:srgbClr val="FFFFFF"/>
                </a:solidFill>
                <a:latin typeface="Proxima Nova"/>
                <a:ea typeface="Proxima Nova"/>
                <a:cs typeface="Proxima Nova"/>
                <a:sym typeface="Proxima Nova"/>
              </a:defRPr>
            </a:lvl1pPr>
            <a:lvl2pPr lvl="1" rtl="0">
              <a:spcBef>
                <a:spcPts val="800"/>
              </a:spcBef>
              <a:spcAft>
                <a:spcPts val="0"/>
              </a:spcAft>
              <a:buNone/>
              <a:defRPr sz="1500">
                <a:latin typeface="Proxima Nova"/>
                <a:ea typeface="Proxima Nova"/>
                <a:cs typeface="Proxima Nova"/>
                <a:sym typeface="Proxima Nova"/>
              </a:defRPr>
            </a:lvl2pPr>
            <a:lvl3pPr lvl="2" rtl="0">
              <a:spcBef>
                <a:spcPts val="800"/>
              </a:spcBef>
              <a:spcAft>
                <a:spcPts val="0"/>
              </a:spcAft>
              <a:buNone/>
              <a:defRPr sz="1500">
                <a:latin typeface="Proxima Nova"/>
                <a:ea typeface="Proxima Nova"/>
                <a:cs typeface="Proxima Nova"/>
                <a:sym typeface="Proxima Nova"/>
              </a:defRPr>
            </a:lvl3pPr>
            <a:lvl4pPr lvl="3" rtl="0">
              <a:spcBef>
                <a:spcPts val="800"/>
              </a:spcBef>
              <a:spcAft>
                <a:spcPts val="0"/>
              </a:spcAft>
              <a:buNone/>
              <a:defRPr sz="1500">
                <a:latin typeface="Proxima Nova"/>
                <a:ea typeface="Proxima Nova"/>
                <a:cs typeface="Proxima Nova"/>
                <a:sym typeface="Proxima Nova"/>
              </a:defRPr>
            </a:lvl4pPr>
            <a:lvl5pPr lvl="4" rtl="0">
              <a:spcBef>
                <a:spcPts val="800"/>
              </a:spcBef>
              <a:spcAft>
                <a:spcPts val="0"/>
              </a:spcAft>
              <a:buNone/>
              <a:defRPr sz="1500">
                <a:latin typeface="Proxima Nova"/>
                <a:ea typeface="Proxima Nova"/>
                <a:cs typeface="Proxima Nova"/>
                <a:sym typeface="Proxima Nova"/>
              </a:defRPr>
            </a:lvl5pPr>
            <a:lvl6pPr lvl="5" rtl="0">
              <a:spcBef>
                <a:spcPts val="800"/>
              </a:spcBef>
              <a:spcAft>
                <a:spcPts val="0"/>
              </a:spcAft>
              <a:buNone/>
              <a:defRPr sz="1500">
                <a:latin typeface="Proxima Nova"/>
                <a:ea typeface="Proxima Nova"/>
                <a:cs typeface="Proxima Nova"/>
                <a:sym typeface="Proxima Nova"/>
              </a:defRPr>
            </a:lvl6pPr>
            <a:lvl7pPr lvl="6" rtl="0">
              <a:spcBef>
                <a:spcPts val="800"/>
              </a:spcBef>
              <a:spcAft>
                <a:spcPts val="0"/>
              </a:spcAft>
              <a:buNone/>
              <a:defRPr sz="1500">
                <a:latin typeface="Proxima Nova"/>
                <a:ea typeface="Proxima Nova"/>
                <a:cs typeface="Proxima Nova"/>
                <a:sym typeface="Proxima Nova"/>
              </a:defRPr>
            </a:lvl7pPr>
            <a:lvl8pPr lvl="7" rtl="0">
              <a:spcBef>
                <a:spcPts val="800"/>
              </a:spcBef>
              <a:spcAft>
                <a:spcPts val="0"/>
              </a:spcAft>
              <a:buNone/>
              <a:defRPr sz="1500">
                <a:latin typeface="Proxima Nova"/>
                <a:ea typeface="Proxima Nova"/>
                <a:cs typeface="Proxima Nova"/>
                <a:sym typeface="Proxima Nova"/>
              </a:defRPr>
            </a:lvl8pPr>
            <a:lvl9pPr lvl="8" rtl="0">
              <a:spcBef>
                <a:spcPts val="800"/>
              </a:spcBef>
              <a:spcAft>
                <a:spcPts val="0"/>
              </a:spcAft>
              <a:buNone/>
              <a:defRPr sz="1500">
                <a:latin typeface="Proxima Nova"/>
                <a:ea typeface="Proxima Nova"/>
                <a:cs typeface="Proxima Nova"/>
                <a:sym typeface="Proxima Nova"/>
              </a:defRPr>
            </a:lvl9pPr>
          </a:lstStyle>
          <a:p/>
        </p:txBody>
      </p:sp>
      <p:sp>
        <p:nvSpPr>
          <p:cNvPr id="1782" name="Google Shape;1782;p197"/>
          <p:cNvSpPr txBox="1"/>
          <p:nvPr>
            <p:ph idx="2" type="subTitle"/>
          </p:nvPr>
        </p:nvSpPr>
        <p:spPr>
          <a:xfrm>
            <a:off x="3035633" y="4976538"/>
            <a:ext cx="3171600" cy="413100"/>
          </a:xfrm>
          <a:prstGeom prst="rect">
            <a:avLst/>
          </a:prstGeom>
        </p:spPr>
        <p:txBody>
          <a:bodyPr anchorCtr="0" anchor="t" bIns="121900" lIns="121900" spcFirstLastPara="1" rIns="121900" wrap="square" tIns="121900">
            <a:noAutofit/>
          </a:bodyPr>
          <a:lstStyle>
            <a:lvl1pPr lvl="0" rtl="0">
              <a:spcBef>
                <a:spcPts val="800"/>
              </a:spcBef>
              <a:spcAft>
                <a:spcPts val="0"/>
              </a:spcAft>
              <a:buNone/>
              <a:defRPr sz="1500">
                <a:solidFill>
                  <a:srgbClr val="FFFFFF"/>
                </a:solidFill>
                <a:latin typeface="Proxima Nova"/>
                <a:ea typeface="Proxima Nova"/>
                <a:cs typeface="Proxima Nova"/>
                <a:sym typeface="Proxima Nova"/>
              </a:defRPr>
            </a:lvl1pPr>
            <a:lvl2pPr lvl="1" rtl="0">
              <a:spcBef>
                <a:spcPts val="800"/>
              </a:spcBef>
              <a:spcAft>
                <a:spcPts val="0"/>
              </a:spcAft>
              <a:buNone/>
              <a:defRPr sz="1500">
                <a:latin typeface="Proxima Nova"/>
                <a:ea typeface="Proxima Nova"/>
                <a:cs typeface="Proxima Nova"/>
                <a:sym typeface="Proxima Nova"/>
              </a:defRPr>
            </a:lvl2pPr>
            <a:lvl3pPr lvl="2" rtl="0">
              <a:spcBef>
                <a:spcPts val="800"/>
              </a:spcBef>
              <a:spcAft>
                <a:spcPts val="0"/>
              </a:spcAft>
              <a:buNone/>
              <a:defRPr sz="1500">
                <a:latin typeface="Proxima Nova"/>
                <a:ea typeface="Proxima Nova"/>
                <a:cs typeface="Proxima Nova"/>
                <a:sym typeface="Proxima Nova"/>
              </a:defRPr>
            </a:lvl3pPr>
            <a:lvl4pPr lvl="3" rtl="0">
              <a:spcBef>
                <a:spcPts val="800"/>
              </a:spcBef>
              <a:spcAft>
                <a:spcPts val="0"/>
              </a:spcAft>
              <a:buNone/>
              <a:defRPr sz="1500">
                <a:latin typeface="Proxima Nova"/>
                <a:ea typeface="Proxima Nova"/>
                <a:cs typeface="Proxima Nova"/>
                <a:sym typeface="Proxima Nova"/>
              </a:defRPr>
            </a:lvl4pPr>
            <a:lvl5pPr lvl="4" rtl="0">
              <a:spcBef>
                <a:spcPts val="800"/>
              </a:spcBef>
              <a:spcAft>
                <a:spcPts val="0"/>
              </a:spcAft>
              <a:buNone/>
              <a:defRPr sz="1500">
                <a:latin typeface="Proxima Nova"/>
                <a:ea typeface="Proxima Nova"/>
                <a:cs typeface="Proxima Nova"/>
                <a:sym typeface="Proxima Nova"/>
              </a:defRPr>
            </a:lvl5pPr>
            <a:lvl6pPr lvl="5" rtl="0">
              <a:spcBef>
                <a:spcPts val="800"/>
              </a:spcBef>
              <a:spcAft>
                <a:spcPts val="0"/>
              </a:spcAft>
              <a:buNone/>
              <a:defRPr sz="1500">
                <a:latin typeface="Proxima Nova"/>
                <a:ea typeface="Proxima Nova"/>
                <a:cs typeface="Proxima Nova"/>
                <a:sym typeface="Proxima Nova"/>
              </a:defRPr>
            </a:lvl6pPr>
            <a:lvl7pPr lvl="6" rtl="0">
              <a:spcBef>
                <a:spcPts val="800"/>
              </a:spcBef>
              <a:spcAft>
                <a:spcPts val="0"/>
              </a:spcAft>
              <a:buNone/>
              <a:defRPr sz="1500">
                <a:latin typeface="Proxima Nova"/>
                <a:ea typeface="Proxima Nova"/>
                <a:cs typeface="Proxima Nova"/>
                <a:sym typeface="Proxima Nova"/>
              </a:defRPr>
            </a:lvl7pPr>
            <a:lvl8pPr lvl="7" rtl="0">
              <a:spcBef>
                <a:spcPts val="800"/>
              </a:spcBef>
              <a:spcAft>
                <a:spcPts val="0"/>
              </a:spcAft>
              <a:buNone/>
              <a:defRPr sz="1500">
                <a:latin typeface="Proxima Nova"/>
                <a:ea typeface="Proxima Nova"/>
                <a:cs typeface="Proxima Nova"/>
                <a:sym typeface="Proxima Nova"/>
              </a:defRPr>
            </a:lvl8pPr>
            <a:lvl9pPr lvl="8" rtl="0">
              <a:spcBef>
                <a:spcPts val="800"/>
              </a:spcBef>
              <a:spcAft>
                <a:spcPts val="0"/>
              </a:spcAft>
              <a:buNone/>
              <a:defRPr sz="1500">
                <a:latin typeface="Proxima Nova"/>
                <a:ea typeface="Proxima Nova"/>
                <a:cs typeface="Proxima Nova"/>
                <a:sym typeface="Proxima Nova"/>
              </a:defRPr>
            </a:lvl9pPr>
          </a:lstStyle>
          <a:p/>
        </p:txBody>
      </p:sp>
      <p:sp>
        <p:nvSpPr>
          <p:cNvPr id="1783" name="Google Shape;1783;p197"/>
          <p:cNvSpPr txBox="1"/>
          <p:nvPr>
            <p:ph idx="3" type="subTitle"/>
          </p:nvPr>
        </p:nvSpPr>
        <p:spPr>
          <a:xfrm>
            <a:off x="3035633" y="5595838"/>
            <a:ext cx="3171600" cy="413100"/>
          </a:xfrm>
          <a:prstGeom prst="rect">
            <a:avLst/>
          </a:prstGeom>
        </p:spPr>
        <p:txBody>
          <a:bodyPr anchorCtr="0" anchor="t" bIns="121900" lIns="121900" spcFirstLastPara="1" rIns="121900" wrap="square" tIns="121900">
            <a:noAutofit/>
          </a:bodyPr>
          <a:lstStyle>
            <a:lvl1pPr lvl="0" rtl="0">
              <a:spcBef>
                <a:spcPts val="800"/>
              </a:spcBef>
              <a:spcAft>
                <a:spcPts val="0"/>
              </a:spcAft>
              <a:buNone/>
              <a:defRPr sz="1500">
                <a:solidFill>
                  <a:srgbClr val="FFFFFF"/>
                </a:solidFill>
                <a:latin typeface="Proxima Nova"/>
                <a:ea typeface="Proxima Nova"/>
                <a:cs typeface="Proxima Nova"/>
                <a:sym typeface="Proxima Nova"/>
              </a:defRPr>
            </a:lvl1pPr>
            <a:lvl2pPr lvl="1" rtl="0">
              <a:spcBef>
                <a:spcPts val="800"/>
              </a:spcBef>
              <a:spcAft>
                <a:spcPts val="0"/>
              </a:spcAft>
              <a:buNone/>
              <a:defRPr sz="1500">
                <a:latin typeface="Proxima Nova"/>
                <a:ea typeface="Proxima Nova"/>
                <a:cs typeface="Proxima Nova"/>
                <a:sym typeface="Proxima Nova"/>
              </a:defRPr>
            </a:lvl2pPr>
            <a:lvl3pPr lvl="2" rtl="0">
              <a:spcBef>
                <a:spcPts val="800"/>
              </a:spcBef>
              <a:spcAft>
                <a:spcPts val="0"/>
              </a:spcAft>
              <a:buNone/>
              <a:defRPr sz="1500">
                <a:latin typeface="Proxima Nova"/>
                <a:ea typeface="Proxima Nova"/>
                <a:cs typeface="Proxima Nova"/>
                <a:sym typeface="Proxima Nova"/>
              </a:defRPr>
            </a:lvl3pPr>
            <a:lvl4pPr lvl="3" rtl="0">
              <a:spcBef>
                <a:spcPts val="800"/>
              </a:spcBef>
              <a:spcAft>
                <a:spcPts val="0"/>
              </a:spcAft>
              <a:buNone/>
              <a:defRPr sz="1500">
                <a:latin typeface="Proxima Nova"/>
                <a:ea typeface="Proxima Nova"/>
                <a:cs typeface="Proxima Nova"/>
                <a:sym typeface="Proxima Nova"/>
              </a:defRPr>
            </a:lvl4pPr>
            <a:lvl5pPr lvl="4" rtl="0">
              <a:spcBef>
                <a:spcPts val="800"/>
              </a:spcBef>
              <a:spcAft>
                <a:spcPts val="0"/>
              </a:spcAft>
              <a:buNone/>
              <a:defRPr sz="1500">
                <a:latin typeface="Proxima Nova"/>
                <a:ea typeface="Proxima Nova"/>
                <a:cs typeface="Proxima Nova"/>
                <a:sym typeface="Proxima Nova"/>
              </a:defRPr>
            </a:lvl5pPr>
            <a:lvl6pPr lvl="5" rtl="0">
              <a:spcBef>
                <a:spcPts val="800"/>
              </a:spcBef>
              <a:spcAft>
                <a:spcPts val="0"/>
              </a:spcAft>
              <a:buNone/>
              <a:defRPr sz="1500">
                <a:latin typeface="Proxima Nova"/>
                <a:ea typeface="Proxima Nova"/>
                <a:cs typeface="Proxima Nova"/>
                <a:sym typeface="Proxima Nova"/>
              </a:defRPr>
            </a:lvl6pPr>
            <a:lvl7pPr lvl="6" rtl="0">
              <a:spcBef>
                <a:spcPts val="800"/>
              </a:spcBef>
              <a:spcAft>
                <a:spcPts val="0"/>
              </a:spcAft>
              <a:buNone/>
              <a:defRPr sz="1500">
                <a:latin typeface="Proxima Nova"/>
                <a:ea typeface="Proxima Nova"/>
                <a:cs typeface="Proxima Nova"/>
                <a:sym typeface="Proxima Nova"/>
              </a:defRPr>
            </a:lvl7pPr>
            <a:lvl8pPr lvl="7" rtl="0">
              <a:spcBef>
                <a:spcPts val="800"/>
              </a:spcBef>
              <a:spcAft>
                <a:spcPts val="0"/>
              </a:spcAft>
              <a:buNone/>
              <a:defRPr sz="1500">
                <a:latin typeface="Proxima Nova"/>
                <a:ea typeface="Proxima Nova"/>
                <a:cs typeface="Proxima Nova"/>
                <a:sym typeface="Proxima Nova"/>
              </a:defRPr>
            </a:lvl8pPr>
            <a:lvl9pPr lvl="8" rtl="0">
              <a:spcBef>
                <a:spcPts val="800"/>
              </a:spcBef>
              <a:spcAft>
                <a:spcPts val="0"/>
              </a:spcAft>
              <a:buNone/>
              <a:defRPr sz="1500">
                <a:latin typeface="Proxima Nova"/>
                <a:ea typeface="Proxima Nova"/>
                <a:cs typeface="Proxima Nova"/>
                <a:sym typeface="Proxima Nova"/>
              </a:defRPr>
            </a:lvl9pPr>
          </a:lstStyle>
          <a:p/>
        </p:txBody>
      </p:sp>
      <p:sp>
        <p:nvSpPr>
          <p:cNvPr id="1784" name="Google Shape;1784;p197"/>
          <p:cNvSpPr txBox="1"/>
          <p:nvPr>
            <p:ph idx="4" type="subTitle"/>
          </p:nvPr>
        </p:nvSpPr>
        <p:spPr>
          <a:xfrm>
            <a:off x="6758867" y="4353050"/>
            <a:ext cx="3171600" cy="413100"/>
          </a:xfrm>
          <a:prstGeom prst="rect">
            <a:avLst/>
          </a:prstGeom>
        </p:spPr>
        <p:txBody>
          <a:bodyPr anchorCtr="0" anchor="t" bIns="121900" lIns="121900" spcFirstLastPara="1" rIns="121900" wrap="square" tIns="121900">
            <a:noAutofit/>
          </a:bodyPr>
          <a:lstStyle>
            <a:lvl1pPr lvl="0" rtl="0">
              <a:spcBef>
                <a:spcPts val="800"/>
              </a:spcBef>
              <a:spcAft>
                <a:spcPts val="0"/>
              </a:spcAft>
              <a:buNone/>
              <a:defRPr sz="1500">
                <a:solidFill>
                  <a:srgbClr val="FFFFFF"/>
                </a:solidFill>
                <a:latin typeface="Proxima Nova"/>
                <a:ea typeface="Proxima Nova"/>
                <a:cs typeface="Proxima Nova"/>
                <a:sym typeface="Proxima Nova"/>
              </a:defRPr>
            </a:lvl1pPr>
            <a:lvl2pPr lvl="1" rtl="0">
              <a:spcBef>
                <a:spcPts val="800"/>
              </a:spcBef>
              <a:spcAft>
                <a:spcPts val="0"/>
              </a:spcAft>
              <a:buNone/>
              <a:defRPr sz="1500">
                <a:latin typeface="Proxima Nova"/>
                <a:ea typeface="Proxima Nova"/>
                <a:cs typeface="Proxima Nova"/>
                <a:sym typeface="Proxima Nova"/>
              </a:defRPr>
            </a:lvl2pPr>
            <a:lvl3pPr lvl="2" rtl="0">
              <a:spcBef>
                <a:spcPts val="800"/>
              </a:spcBef>
              <a:spcAft>
                <a:spcPts val="0"/>
              </a:spcAft>
              <a:buNone/>
              <a:defRPr sz="1500">
                <a:latin typeface="Proxima Nova"/>
                <a:ea typeface="Proxima Nova"/>
                <a:cs typeface="Proxima Nova"/>
                <a:sym typeface="Proxima Nova"/>
              </a:defRPr>
            </a:lvl3pPr>
            <a:lvl4pPr lvl="3" rtl="0">
              <a:spcBef>
                <a:spcPts val="800"/>
              </a:spcBef>
              <a:spcAft>
                <a:spcPts val="0"/>
              </a:spcAft>
              <a:buNone/>
              <a:defRPr sz="1500">
                <a:latin typeface="Proxima Nova"/>
                <a:ea typeface="Proxima Nova"/>
                <a:cs typeface="Proxima Nova"/>
                <a:sym typeface="Proxima Nova"/>
              </a:defRPr>
            </a:lvl4pPr>
            <a:lvl5pPr lvl="4" rtl="0">
              <a:spcBef>
                <a:spcPts val="800"/>
              </a:spcBef>
              <a:spcAft>
                <a:spcPts val="0"/>
              </a:spcAft>
              <a:buNone/>
              <a:defRPr sz="1500">
                <a:latin typeface="Proxima Nova"/>
                <a:ea typeface="Proxima Nova"/>
                <a:cs typeface="Proxima Nova"/>
                <a:sym typeface="Proxima Nova"/>
              </a:defRPr>
            </a:lvl5pPr>
            <a:lvl6pPr lvl="5" rtl="0">
              <a:spcBef>
                <a:spcPts val="800"/>
              </a:spcBef>
              <a:spcAft>
                <a:spcPts val="0"/>
              </a:spcAft>
              <a:buNone/>
              <a:defRPr sz="1500">
                <a:latin typeface="Proxima Nova"/>
                <a:ea typeface="Proxima Nova"/>
                <a:cs typeface="Proxima Nova"/>
                <a:sym typeface="Proxima Nova"/>
              </a:defRPr>
            </a:lvl6pPr>
            <a:lvl7pPr lvl="6" rtl="0">
              <a:spcBef>
                <a:spcPts val="800"/>
              </a:spcBef>
              <a:spcAft>
                <a:spcPts val="0"/>
              </a:spcAft>
              <a:buNone/>
              <a:defRPr sz="1500">
                <a:latin typeface="Proxima Nova"/>
                <a:ea typeface="Proxima Nova"/>
                <a:cs typeface="Proxima Nova"/>
                <a:sym typeface="Proxima Nova"/>
              </a:defRPr>
            </a:lvl7pPr>
            <a:lvl8pPr lvl="7" rtl="0">
              <a:spcBef>
                <a:spcPts val="800"/>
              </a:spcBef>
              <a:spcAft>
                <a:spcPts val="0"/>
              </a:spcAft>
              <a:buNone/>
              <a:defRPr sz="1500">
                <a:latin typeface="Proxima Nova"/>
                <a:ea typeface="Proxima Nova"/>
                <a:cs typeface="Proxima Nova"/>
                <a:sym typeface="Proxima Nova"/>
              </a:defRPr>
            </a:lvl8pPr>
            <a:lvl9pPr lvl="8" rtl="0">
              <a:spcBef>
                <a:spcPts val="800"/>
              </a:spcBef>
              <a:spcAft>
                <a:spcPts val="0"/>
              </a:spcAft>
              <a:buNone/>
              <a:defRPr sz="1500">
                <a:latin typeface="Proxima Nova"/>
                <a:ea typeface="Proxima Nova"/>
                <a:cs typeface="Proxima Nova"/>
                <a:sym typeface="Proxima Nova"/>
              </a:defRPr>
            </a:lvl9pPr>
          </a:lstStyle>
          <a:p/>
        </p:txBody>
      </p:sp>
      <p:sp>
        <p:nvSpPr>
          <p:cNvPr id="1785" name="Google Shape;1785;p197"/>
          <p:cNvSpPr txBox="1"/>
          <p:nvPr>
            <p:ph idx="5" type="subTitle"/>
          </p:nvPr>
        </p:nvSpPr>
        <p:spPr>
          <a:xfrm>
            <a:off x="6758867" y="4976538"/>
            <a:ext cx="3171600" cy="413100"/>
          </a:xfrm>
          <a:prstGeom prst="rect">
            <a:avLst/>
          </a:prstGeom>
        </p:spPr>
        <p:txBody>
          <a:bodyPr anchorCtr="0" anchor="t" bIns="121900" lIns="121900" spcFirstLastPara="1" rIns="121900" wrap="square" tIns="121900">
            <a:noAutofit/>
          </a:bodyPr>
          <a:lstStyle>
            <a:lvl1pPr lvl="0" rtl="0">
              <a:spcBef>
                <a:spcPts val="800"/>
              </a:spcBef>
              <a:spcAft>
                <a:spcPts val="0"/>
              </a:spcAft>
              <a:buNone/>
              <a:defRPr sz="1500">
                <a:solidFill>
                  <a:srgbClr val="FFFFFF"/>
                </a:solidFill>
                <a:latin typeface="Proxima Nova"/>
                <a:ea typeface="Proxima Nova"/>
                <a:cs typeface="Proxima Nova"/>
                <a:sym typeface="Proxima Nova"/>
              </a:defRPr>
            </a:lvl1pPr>
            <a:lvl2pPr lvl="1" rtl="0">
              <a:spcBef>
                <a:spcPts val="800"/>
              </a:spcBef>
              <a:spcAft>
                <a:spcPts val="0"/>
              </a:spcAft>
              <a:buNone/>
              <a:defRPr sz="1500">
                <a:latin typeface="Proxima Nova"/>
                <a:ea typeface="Proxima Nova"/>
                <a:cs typeface="Proxima Nova"/>
                <a:sym typeface="Proxima Nova"/>
              </a:defRPr>
            </a:lvl2pPr>
            <a:lvl3pPr lvl="2" rtl="0">
              <a:spcBef>
                <a:spcPts val="800"/>
              </a:spcBef>
              <a:spcAft>
                <a:spcPts val="0"/>
              </a:spcAft>
              <a:buNone/>
              <a:defRPr sz="1500">
                <a:latin typeface="Proxima Nova"/>
                <a:ea typeface="Proxima Nova"/>
                <a:cs typeface="Proxima Nova"/>
                <a:sym typeface="Proxima Nova"/>
              </a:defRPr>
            </a:lvl3pPr>
            <a:lvl4pPr lvl="3" rtl="0">
              <a:spcBef>
                <a:spcPts val="800"/>
              </a:spcBef>
              <a:spcAft>
                <a:spcPts val="0"/>
              </a:spcAft>
              <a:buNone/>
              <a:defRPr sz="1500">
                <a:latin typeface="Proxima Nova"/>
                <a:ea typeface="Proxima Nova"/>
                <a:cs typeface="Proxima Nova"/>
                <a:sym typeface="Proxima Nova"/>
              </a:defRPr>
            </a:lvl4pPr>
            <a:lvl5pPr lvl="4" rtl="0">
              <a:spcBef>
                <a:spcPts val="800"/>
              </a:spcBef>
              <a:spcAft>
                <a:spcPts val="0"/>
              </a:spcAft>
              <a:buNone/>
              <a:defRPr sz="1500">
                <a:latin typeface="Proxima Nova"/>
                <a:ea typeface="Proxima Nova"/>
                <a:cs typeface="Proxima Nova"/>
                <a:sym typeface="Proxima Nova"/>
              </a:defRPr>
            </a:lvl5pPr>
            <a:lvl6pPr lvl="5" rtl="0">
              <a:spcBef>
                <a:spcPts val="800"/>
              </a:spcBef>
              <a:spcAft>
                <a:spcPts val="0"/>
              </a:spcAft>
              <a:buNone/>
              <a:defRPr sz="1500">
                <a:latin typeface="Proxima Nova"/>
                <a:ea typeface="Proxima Nova"/>
                <a:cs typeface="Proxima Nova"/>
                <a:sym typeface="Proxima Nova"/>
              </a:defRPr>
            </a:lvl6pPr>
            <a:lvl7pPr lvl="6" rtl="0">
              <a:spcBef>
                <a:spcPts val="800"/>
              </a:spcBef>
              <a:spcAft>
                <a:spcPts val="0"/>
              </a:spcAft>
              <a:buNone/>
              <a:defRPr sz="1500">
                <a:latin typeface="Proxima Nova"/>
                <a:ea typeface="Proxima Nova"/>
                <a:cs typeface="Proxima Nova"/>
                <a:sym typeface="Proxima Nova"/>
              </a:defRPr>
            </a:lvl7pPr>
            <a:lvl8pPr lvl="7" rtl="0">
              <a:spcBef>
                <a:spcPts val="800"/>
              </a:spcBef>
              <a:spcAft>
                <a:spcPts val="0"/>
              </a:spcAft>
              <a:buNone/>
              <a:defRPr sz="1500">
                <a:latin typeface="Proxima Nova"/>
                <a:ea typeface="Proxima Nova"/>
                <a:cs typeface="Proxima Nova"/>
                <a:sym typeface="Proxima Nova"/>
              </a:defRPr>
            </a:lvl8pPr>
            <a:lvl9pPr lvl="8" rtl="0">
              <a:spcBef>
                <a:spcPts val="800"/>
              </a:spcBef>
              <a:spcAft>
                <a:spcPts val="0"/>
              </a:spcAft>
              <a:buNone/>
              <a:defRPr sz="1500">
                <a:latin typeface="Proxima Nova"/>
                <a:ea typeface="Proxima Nova"/>
                <a:cs typeface="Proxima Nova"/>
                <a:sym typeface="Proxima Nova"/>
              </a:defRPr>
            </a:lvl9pPr>
          </a:lstStyle>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ructure">
  <p:cSld name="TITLE_1_1">
    <p:bg>
      <p:bgPr>
        <a:blipFill>
          <a:blip r:embed="rId2">
            <a:alphaModFix/>
          </a:blip>
          <a:stretch>
            <a:fillRect/>
          </a:stretch>
        </a:blipFill>
      </p:bgPr>
    </p:bg>
    <p:spTree>
      <p:nvGrpSpPr>
        <p:cNvPr id="1786" name="Shape 1786"/>
        <p:cNvGrpSpPr/>
        <p:nvPr/>
      </p:nvGrpSpPr>
      <p:grpSpPr>
        <a:xfrm>
          <a:off x="0" y="0"/>
          <a:ext cx="0" cy="0"/>
          <a:chOff x="0" y="0"/>
          <a:chExt cx="0" cy="0"/>
        </a:xfrm>
      </p:grpSpPr>
      <p:sp>
        <p:nvSpPr>
          <p:cNvPr id="1787" name="Google Shape;1787;p198"/>
          <p:cNvSpPr txBox="1"/>
          <p:nvPr>
            <p:ph type="title"/>
          </p:nvPr>
        </p:nvSpPr>
        <p:spPr>
          <a:xfrm>
            <a:off x="2429100" y="2895600"/>
            <a:ext cx="7924800" cy="914400"/>
          </a:xfrm>
          <a:prstGeom prst="rect">
            <a:avLst/>
          </a:prstGeom>
        </p:spPr>
        <p:txBody>
          <a:bodyPr anchorCtr="0" anchor="b" bIns="121900" lIns="121900" spcFirstLastPara="1" rIns="121900" wrap="square" tIns="121900">
            <a:noAutofit/>
          </a:bodyPr>
          <a:lstStyle>
            <a:lvl1pPr lvl="0" rtl="0">
              <a:spcBef>
                <a:spcPts val="0"/>
              </a:spcBef>
              <a:spcAft>
                <a:spcPts val="0"/>
              </a:spcAft>
              <a:buNone/>
              <a:defRPr b="1" sz="3200">
                <a:solidFill>
                  <a:schemeClr val="lt1"/>
                </a:solidFill>
                <a:latin typeface="Proxima Nova"/>
                <a:ea typeface="Proxima Nova"/>
                <a:cs typeface="Proxima Nova"/>
                <a:sym typeface="Proxima Nova"/>
              </a:defRPr>
            </a:lvl1pPr>
            <a:lvl2pPr lvl="1" rtl="0">
              <a:spcBef>
                <a:spcPts val="0"/>
              </a:spcBef>
              <a:spcAft>
                <a:spcPts val="0"/>
              </a:spcAft>
              <a:buNone/>
              <a:defRPr b="1" sz="3200">
                <a:solidFill>
                  <a:schemeClr val="lt1"/>
                </a:solidFill>
                <a:latin typeface="Proxima Nova"/>
                <a:ea typeface="Proxima Nova"/>
                <a:cs typeface="Proxima Nova"/>
                <a:sym typeface="Proxima Nova"/>
              </a:defRPr>
            </a:lvl2pPr>
            <a:lvl3pPr lvl="2" rtl="0">
              <a:spcBef>
                <a:spcPts val="0"/>
              </a:spcBef>
              <a:spcAft>
                <a:spcPts val="0"/>
              </a:spcAft>
              <a:buNone/>
              <a:defRPr b="1" sz="3200">
                <a:solidFill>
                  <a:schemeClr val="lt1"/>
                </a:solidFill>
                <a:latin typeface="Proxima Nova"/>
                <a:ea typeface="Proxima Nova"/>
                <a:cs typeface="Proxima Nova"/>
                <a:sym typeface="Proxima Nova"/>
              </a:defRPr>
            </a:lvl3pPr>
            <a:lvl4pPr lvl="3" rtl="0">
              <a:spcBef>
                <a:spcPts val="0"/>
              </a:spcBef>
              <a:spcAft>
                <a:spcPts val="0"/>
              </a:spcAft>
              <a:buNone/>
              <a:defRPr b="1" sz="3200">
                <a:solidFill>
                  <a:schemeClr val="lt1"/>
                </a:solidFill>
                <a:latin typeface="Proxima Nova"/>
                <a:ea typeface="Proxima Nova"/>
                <a:cs typeface="Proxima Nova"/>
                <a:sym typeface="Proxima Nova"/>
              </a:defRPr>
            </a:lvl4pPr>
            <a:lvl5pPr lvl="4" rtl="0">
              <a:spcBef>
                <a:spcPts val="0"/>
              </a:spcBef>
              <a:spcAft>
                <a:spcPts val="0"/>
              </a:spcAft>
              <a:buNone/>
              <a:defRPr b="1" sz="3200">
                <a:solidFill>
                  <a:schemeClr val="lt1"/>
                </a:solidFill>
                <a:latin typeface="Proxima Nova"/>
                <a:ea typeface="Proxima Nova"/>
                <a:cs typeface="Proxima Nova"/>
                <a:sym typeface="Proxima Nova"/>
              </a:defRPr>
            </a:lvl5pPr>
            <a:lvl6pPr lvl="5" rtl="0">
              <a:spcBef>
                <a:spcPts val="0"/>
              </a:spcBef>
              <a:spcAft>
                <a:spcPts val="0"/>
              </a:spcAft>
              <a:buNone/>
              <a:defRPr b="1" sz="3200">
                <a:solidFill>
                  <a:schemeClr val="lt1"/>
                </a:solidFill>
                <a:latin typeface="Proxima Nova"/>
                <a:ea typeface="Proxima Nova"/>
                <a:cs typeface="Proxima Nova"/>
                <a:sym typeface="Proxima Nova"/>
              </a:defRPr>
            </a:lvl6pPr>
            <a:lvl7pPr lvl="6" rtl="0">
              <a:spcBef>
                <a:spcPts val="0"/>
              </a:spcBef>
              <a:spcAft>
                <a:spcPts val="0"/>
              </a:spcAft>
              <a:buNone/>
              <a:defRPr b="1" sz="3200">
                <a:solidFill>
                  <a:schemeClr val="lt1"/>
                </a:solidFill>
                <a:latin typeface="Proxima Nova"/>
                <a:ea typeface="Proxima Nova"/>
                <a:cs typeface="Proxima Nova"/>
                <a:sym typeface="Proxima Nova"/>
              </a:defRPr>
            </a:lvl7pPr>
            <a:lvl8pPr lvl="7" rtl="0">
              <a:spcBef>
                <a:spcPts val="0"/>
              </a:spcBef>
              <a:spcAft>
                <a:spcPts val="0"/>
              </a:spcAft>
              <a:buNone/>
              <a:defRPr b="1" sz="3200">
                <a:solidFill>
                  <a:schemeClr val="lt1"/>
                </a:solidFill>
                <a:latin typeface="Proxima Nova"/>
                <a:ea typeface="Proxima Nova"/>
                <a:cs typeface="Proxima Nova"/>
                <a:sym typeface="Proxima Nova"/>
              </a:defRPr>
            </a:lvl8pPr>
            <a:lvl9pPr lvl="8" rtl="0">
              <a:spcBef>
                <a:spcPts val="0"/>
              </a:spcBef>
              <a:spcAft>
                <a:spcPts val="0"/>
              </a:spcAft>
              <a:buNone/>
              <a:defRPr b="1" sz="3200">
                <a:solidFill>
                  <a:schemeClr val="lt1"/>
                </a:solidFill>
                <a:latin typeface="Proxima Nova"/>
                <a:ea typeface="Proxima Nova"/>
                <a:cs typeface="Proxima Nova"/>
                <a:sym typeface="Proxima Nova"/>
              </a:defRPr>
            </a:lvl9pPr>
          </a:lstStyle>
          <a:p/>
        </p:txBody>
      </p:sp>
      <p:sp>
        <p:nvSpPr>
          <p:cNvPr id="1788" name="Google Shape;1788;p198"/>
          <p:cNvSpPr txBox="1"/>
          <p:nvPr>
            <p:ph idx="1" type="subTitle"/>
          </p:nvPr>
        </p:nvSpPr>
        <p:spPr>
          <a:xfrm>
            <a:off x="2429100" y="4064000"/>
            <a:ext cx="6705600" cy="381300"/>
          </a:xfrm>
          <a:prstGeom prst="rect">
            <a:avLst/>
          </a:prstGeom>
        </p:spPr>
        <p:txBody>
          <a:bodyPr anchorCtr="0" anchor="t" bIns="121900" lIns="121900" spcFirstLastPara="1" rIns="121900" wrap="square" tIns="121900">
            <a:noAutofit/>
          </a:bodyPr>
          <a:lstStyle>
            <a:lvl1pPr lvl="0" rtl="0">
              <a:spcBef>
                <a:spcPts val="800"/>
              </a:spcBef>
              <a:spcAft>
                <a:spcPts val="0"/>
              </a:spcAft>
              <a:buNone/>
              <a:defRPr sz="2100">
                <a:solidFill>
                  <a:srgbClr val="FFFFFF"/>
                </a:solidFill>
                <a:latin typeface="Proxima Nova"/>
                <a:ea typeface="Proxima Nova"/>
                <a:cs typeface="Proxima Nova"/>
                <a:sym typeface="Proxima Nova"/>
              </a:defRPr>
            </a:lvl1pPr>
            <a:lvl2pPr lvl="1" rtl="0">
              <a:spcBef>
                <a:spcPts val="800"/>
              </a:spcBef>
              <a:spcAft>
                <a:spcPts val="0"/>
              </a:spcAft>
              <a:buNone/>
              <a:defRPr sz="2100">
                <a:latin typeface="Proxima Nova"/>
                <a:ea typeface="Proxima Nova"/>
                <a:cs typeface="Proxima Nova"/>
                <a:sym typeface="Proxima Nova"/>
              </a:defRPr>
            </a:lvl2pPr>
            <a:lvl3pPr lvl="2" rtl="0">
              <a:spcBef>
                <a:spcPts val="800"/>
              </a:spcBef>
              <a:spcAft>
                <a:spcPts val="0"/>
              </a:spcAft>
              <a:buNone/>
              <a:defRPr sz="2100">
                <a:latin typeface="Proxima Nova"/>
                <a:ea typeface="Proxima Nova"/>
                <a:cs typeface="Proxima Nova"/>
                <a:sym typeface="Proxima Nova"/>
              </a:defRPr>
            </a:lvl3pPr>
            <a:lvl4pPr lvl="3" rtl="0">
              <a:spcBef>
                <a:spcPts val="800"/>
              </a:spcBef>
              <a:spcAft>
                <a:spcPts val="0"/>
              </a:spcAft>
              <a:buNone/>
              <a:defRPr sz="2100">
                <a:latin typeface="Proxima Nova"/>
                <a:ea typeface="Proxima Nova"/>
                <a:cs typeface="Proxima Nova"/>
                <a:sym typeface="Proxima Nova"/>
              </a:defRPr>
            </a:lvl4pPr>
            <a:lvl5pPr lvl="4" rtl="0">
              <a:spcBef>
                <a:spcPts val="800"/>
              </a:spcBef>
              <a:spcAft>
                <a:spcPts val="0"/>
              </a:spcAft>
              <a:buNone/>
              <a:defRPr sz="2100">
                <a:latin typeface="Proxima Nova"/>
                <a:ea typeface="Proxima Nova"/>
                <a:cs typeface="Proxima Nova"/>
                <a:sym typeface="Proxima Nova"/>
              </a:defRPr>
            </a:lvl5pPr>
            <a:lvl6pPr lvl="5" rtl="0">
              <a:spcBef>
                <a:spcPts val="800"/>
              </a:spcBef>
              <a:spcAft>
                <a:spcPts val="0"/>
              </a:spcAft>
              <a:buNone/>
              <a:defRPr sz="2100">
                <a:latin typeface="Proxima Nova"/>
                <a:ea typeface="Proxima Nova"/>
                <a:cs typeface="Proxima Nova"/>
                <a:sym typeface="Proxima Nova"/>
              </a:defRPr>
            </a:lvl6pPr>
            <a:lvl7pPr lvl="6" rtl="0">
              <a:spcBef>
                <a:spcPts val="800"/>
              </a:spcBef>
              <a:spcAft>
                <a:spcPts val="0"/>
              </a:spcAft>
              <a:buNone/>
              <a:defRPr sz="2100">
                <a:latin typeface="Proxima Nova"/>
                <a:ea typeface="Proxima Nova"/>
                <a:cs typeface="Proxima Nova"/>
                <a:sym typeface="Proxima Nova"/>
              </a:defRPr>
            </a:lvl7pPr>
            <a:lvl8pPr lvl="7" rtl="0">
              <a:spcBef>
                <a:spcPts val="800"/>
              </a:spcBef>
              <a:spcAft>
                <a:spcPts val="0"/>
              </a:spcAft>
              <a:buNone/>
              <a:defRPr sz="2100">
                <a:latin typeface="Proxima Nova"/>
                <a:ea typeface="Proxima Nova"/>
                <a:cs typeface="Proxima Nova"/>
                <a:sym typeface="Proxima Nova"/>
              </a:defRPr>
            </a:lvl8pPr>
            <a:lvl9pPr lvl="8" rtl="0">
              <a:spcBef>
                <a:spcPts val="800"/>
              </a:spcBef>
              <a:spcAft>
                <a:spcPts val="0"/>
              </a:spcAft>
              <a:buNone/>
              <a:defRPr sz="2100">
                <a:latin typeface="Proxima Nova"/>
                <a:ea typeface="Proxima Nova"/>
                <a:cs typeface="Proxima Nova"/>
                <a:sym typeface="Proxima Nova"/>
              </a:defRPr>
            </a:lvl9pPr>
          </a:lstStyle>
          <a:p/>
        </p:txBody>
      </p:sp>
      <p:sp>
        <p:nvSpPr>
          <p:cNvPr id="1789" name="Google Shape;1789;p198"/>
          <p:cNvSpPr txBox="1"/>
          <p:nvPr>
            <p:ph idx="2" type="subTitle"/>
          </p:nvPr>
        </p:nvSpPr>
        <p:spPr>
          <a:xfrm>
            <a:off x="2429100" y="4673600"/>
            <a:ext cx="6096000" cy="1599900"/>
          </a:xfrm>
          <a:prstGeom prst="rect">
            <a:avLst/>
          </a:prstGeom>
        </p:spPr>
        <p:txBody>
          <a:bodyPr anchorCtr="0" anchor="t" bIns="121900" lIns="121900" spcFirstLastPara="1" rIns="121900" wrap="square" tIns="121900">
            <a:noAutofit/>
          </a:bodyPr>
          <a:lstStyle>
            <a:lvl1pPr lvl="0" rtl="0">
              <a:spcBef>
                <a:spcPts val="800"/>
              </a:spcBef>
              <a:spcAft>
                <a:spcPts val="0"/>
              </a:spcAft>
              <a:buNone/>
              <a:defRPr sz="1600">
                <a:solidFill>
                  <a:srgbClr val="FFFFFF"/>
                </a:solidFill>
                <a:latin typeface="Proxima Nova"/>
                <a:ea typeface="Proxima Nova"/>
                <a:cs typeface="Proxima Nova"/>
                <a:sym typeface="Proxima Nova"/>
              </a:defRPr>
            </a:lvl1pPr>
            <a:lvl2pPr lvl="1" rtl="0">
              <a:spcBef>
                <a:spcPts val="800"/>
              </a:spcBef>
              <a:spcAft>
                <a:spcPts val="0"/>
              </a:spcAft>
              <a:buNone/>
              <a:defRPr sz="1600">
                <a:latin typeface="Proxima Nova"/>
                <a:ea typeface="Proxima Nova"/>
                <a:cs typeface="Proxima Nova"/>
                <a:sym typeface="Proxima Nova"/>
              </a:defRPr>
            </a:lvl2pPr>
            <a:lvl3pPr lvl="2" rtl="0">
              <a:spcBef>
                <a:spcPts val="800"/>
              </a:spcBef>
              <a:spcAft>
                <a:spcPts val="0"/>
              </a:spcAft>
              <a:buNone/>
              <a:defRPr sz="1600">
                <a:latin typeface="Proxima Nova"/>
                <a:ea typeface="Proxima Nova"/>
                <a:cs typeface="Proxima Nova"/>
                <a:sym typeface="Proxima Nova"/>
              </a:defRPr>
            </a:lvl3pPr>
            <a:lvl4pPr lvl="3" rtl="0">
              <a:spcBef>
                <a:spcPts val="800"/>
              </a:spcBef>
              <a:spcAft>
                <a:spcPts val="0"/>
              </a:spcAft>
              <a:buNone/>
              <a:defRPr sz="1600">
                <a:latin typeface="Proxima Nova"/>
                <a:ea typeface="Proxima Nova"/>
                <a:cs typeface="Proxima Nova"/>
                <a:sym typeface="Proxima Nova"/>
              </a:defRPr>
            </a:lvl4pPr>
            <a:lvl5pPr lvl="4" rtl="0">
              <a:spcBef>
                <a:spcPts val="800"/>
              </a:spcBef>
              <a:spcAft>
                <a:spcPts val="0"/>
              </a:spcAft>
              <a:buNone/>
              <a:defRPr sz="1600">
                <a:latin typeface="Proxima Nova"/>
                <a:ea typeface="Proxima Nova"/>
                <a:cs typeface="Proxima Nova"/>
                <a:sym typeface="Proxima Nova"/>
              </a:defRPr>
            </a:lvl5pPr>
            <a:lvl6pPr lvl="5" rtl="0">
              <a:spcBef>
                <a:spcPts val="800"/>
              </a:spcBef>
              <a:spcAft>
                <a:spcPts val="0"/>
              </a:spcAft>
              <a:buNone/>
              <a:defRPr sz="1600">
                <a:latin typeface="Proxima Nova"/>
                <a:ea typeface="Proxima Nova"/>
                <a:cs typeface="Proxima Nova"/>
                <a:sym typeface="Proxima Nova"/>
              </a:defRPr>
            </a:lvl6pPr>
            <a:lvl7pPr lvl="6" rtl="0">
              <a:spcBef>
                <a:spcPts val="800"/>
              </a:spcBef>
              <a:spcAft>
                <a:spcPts val="0"/>
              </a:spcAft>
              <a:buNone/>
              <a:defRPr sz="1600">
                <a:latin typeface="Proxima Nova"/>
                <a:ea typeface="Proxima Nova"/>
                <a:cs typeface="Proxima Nova"/>
                <a:sym typeface="Proxima Nova"/>
              </a:defRPr>
            </a:lvl7pPr>
            <a:lvl8pPr lvl="7" rtl="0">
              <a:spcBef>
                <a:spcPts val="800"/>
              </a:spcBef>
              <a:spcAft>
                <a:spcPts val="0"/>
              </a:spcAft>
              <a:buNone/>
              <a:defRPr sz="1600">
                <a:latin typeface="Proxima Nova"/>
                <a:ea typeface="Proxima Nova"/>
                <a:cs typeface="Proxima Nova"/>
                <a:sym typeface="Proxima Nova"/>
              </a:defRPr>
            </a:lvl8pPr>
            <a:lvl9pPr lvl="8" rtl="0">
              <a:spcBef>
                <a:spcPts val="800"/>
              </a:spcBef>
              <a:spcAft>
                <a:spcPts val="0"/>
              </a:spcAft>
              <a:buNone/>
              <a:defRPr sz="1600">
                <a:latin typeface="Proxima Nova"/>
                <a:ea typeface="Proxima Nova"/>
                <a:cs typeface="Proxima Nova"/>
                <a:sym typeface="Proxima Nova"/>
              </a:defRPr>
            </a:lvl9pPr>
          </a:lstStyle>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p:cSld name="TITLE_3">
    <p:spTree>
      <p:nvGrpSpPr>
        <p:cNvPr id="1790" name="Shape 1790"/>
        <p:cNvGrpSpPr/>
        <p:nvPr/>
      </p:nvGrpSpPr>
      <p:grpSpPr>
        <a:xfrm>
          <a:off x="0" y="0"/>
          <a:ext cx="0" cy="0"/>
          <a:chOff x="0" y="0"/>
          <a:chExt cx="0" cy="0"/>
        </a:xfrm>
      </p:grpSpPr>
      <p:sp>
        <p:nvSpPr>
          <p:cNvPr id="1791" name="Google Shape;1791;p199"/>
          <p:cNvSpPr txBox="1"/>
          <p:nvPr>
            <p:ph type="title"/>
          </p:nvPr>
        </p:nvSpPr>
        <p:spPr>
          <a:xfrm>
            <a:off x="1102200" y="2214300"/>
            <a:ext cx="9987600" cy="2429700"/>
          </a:xfrm>
          <a:prstGeom prst="rect">
            <a:avLst/>
          </a:prstGeom>
        </p:spPr>
        <p:txBody>
          <a:bodyPr anchorCtr="0" anchor="b" bIns="121900" lIns="121900" spcFirstLastPara="1" rIns="121900" wrap="square" tIns="121900">
            <a:noAutofit/>
          </a:bodyPr>
          <a:lstStyle>
            <a:lvl1pPr lvl="0" rtl="0">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graphics">
  <p:cSld name="CUSTOM_1_2">
    <p:spTree>
      <p:nvGrpSpPr>
        <p:cNvPr id="1792" name="Shape 1792"/>
        <p:cNvGrpSpPr/>
        <p:nvPr/>
      </p:nvGrpSpPr>
      <p:grpSpPr>
        <a:xfrm>
          <a:off x="0" y="0"/>
          <a:ext cx="0" cy="0"/>
          <a:chOff x="0" y="0"/>
          <a:chExt cx="0" cy="0"/>
        </a:xfrm>
      </p:grpSpPr>
      <p:sp>
        <p:nvSpPr>
          <p:cNvPr id="1793" name="Google Shape;1793;p200"/>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794" name="Google Shape;1794;p200"/>
          <p:cNvSpPr txBox="1"/>
          <p:nvPr>
            <p:ph idx="1" type="body"/>
          </p:nvPr>
        </p:nvSpPr>
        <p:spPr>
          <a:xfrm>
            <a:off x="1102267" y="2505325"/>
            <a:ext cx="4678800" cy="2361900"/>
          </a:xfrm>
          <a:prstGeom prst="rect">
            <a:avLst/>
          </a:prstGeom>
        </p:spPr>
        <p:txBody>
          <a:bodyPr anchorCtr="0" anchor="t" bIns="121900" lIns="121900" spcFirstLastPara="1" rIns="121900" wrap="square" tIns="121900">
            <a:noAutofit/>
          </a:bodyPr>
          <a:lstStyle>
            <a:lvl1pPr indent="-311150" lvl="0" marL="457200" rtl="0" algn="ctr">
              <a:spcBef>
                <a:spcPts val="800"/>
              </a:spcBef>
              <a:spcAft>
                <a:spcPts val="0"/>
              </a:spcAft>
              <a:buSzPts val="1300"/>
              <a:buFont typeface="Proxima Nova"/>
              <a:buChar char="●"/>
              <a:defRPr>
                <a:latin typeface="Proxima Nova"/>
                <a:ea typeface="Proxima Nova"/>
                <a:cs typeface="Proxima Nova"/>
                <a:sym typeface="Proxima Nova"/>
              </a:defRPr>
            </a:lvl1pPr>
            <a:lvl2pPr indent="-311150" lvl="1" marL="914400" rtl="0" algn="ctr">
              <a:spcBef>
                <a:spcPts val="0"/>
              </a:spcBef>
              <a:spcAft>
                <a:spcPts val="0"/>
              </a:spcAft>
              <a:buSzPts val="1300"/>
              <a:buFont typeface="Proxima Nova"/>
              <a:buChar char="○"/>
              <a:defRPr>
                <a:latin typeface="Proxima Nova"/>
                <a:ea typeface="Proxima Nova"/>
                <a:cs typeface="Proxima Nova"/>
                <a:sym typeface="Proxima Nova"/>
              </a:defRPr>
            </a:lvl2pPr>
            <a:lvl3pPr indent="-311150" lvl="2" marL="1371600" rtl="0" algn="ctr">
              <a:spcBef>
                <a:spcPts val="0"/>
              </a:spcBef>
              <a:spcAft>
                <a:spcPts val="0"/>
              </a:spcAft>
              <a:buSzPts val="1300"/>
              <a:buFont typeface="Proxima Nova"/>
              <a:buChar char="■"/>
              <a:defRPr>
                <a:latin typeface="Proxima Nova"/>
                <a:ea typeface="Proxima Nova"/>
                <a:cs typeface="Proxima Nova"/>
                <a:sym typeface="Proxima Nova"/>
              </a:defRPr>
            </a:lvl3pPr>
            <a:lvl4pPr indent="-311150" lvl="3" marL="1828800" rtl="0" algn="ctr">
              <a:spcBef>
                <a:spcPts val="0"/>
              </a:spcBef>
              <a:spcAft>
                <a:spcPts val="0"/>
              </a:spcAft>
              <a:buSzPts val="1300"/>
              <a:buFont typeface="Proxima Nova"/>
              <a:buChar char="●"/>
              <a:defRPr>
                <a:latin typeface="Proxima Nova"/>
                <a:ea typeface="Proxima Nova"/>
                <a:cs typeface="Proxima Nova"/>
                <a:sym typeface="Proxima Nova"/>
              </a:defRPr>
            </a:lvl4pPr>
            <a:lvl5pPr indent="-311150" lvl="4" marL="2286000" rtl="0" algn="ctr">
              <a:spcBef>
                <a:spcPts val="0"/>
              </a:spcBef>
              <a:spcAft>
                <a:spcPts val="0"/>
              </a:spcAft>
              <a:buSzPts val="1300"/>
              <a:buFont typeface="Proxima Nova"/>
              <a:buChar char="○"/>
              <a:defRPr>
                <a:latin typeface="Proxima Nova"/>
                <a:ea typeface="Proxima Nova"/>
                <a:cs typeface="Proxima Nova"/>
                <a:sym typeface="Proxima Nova"/>
              </a:defRPr>
            </a:lvl5pPr>
            <a:lvl6pPr indent="-311150" lvl="5" marL="2743200" rtl="0" algn="ctr">
              <a:spcBef>
                <a:spcPts val="0"/>
              </a:spcBef>
              <a:spcAft>
                <a:spcPts val="0"/>
              </a:spcAft>
              <a:buSzPts val="1300"/>
              <a:buFont typeface="Proxima Nova"/>
              <a:buChar char="■"/>
              <a:defRPr>
                <a:latin typeface="Proxima Nova"/>
                <a:ea typeface="Proxima Nova"/>
                <a:cs typeface="Proxima Nova"/>
                <a:sym typeface="Proxima Nova"/>
              </a:defRPr>
            </a:lvl6pPr>
            <a:lvl7pPr indent="-311150" lvl="6" marL="3200400" rtl="0" algn="ctr">
              <a:spcBef>
                <a:spcPts val="0"/>
              </a:spcBef>
              <a:spcAft>
                <a:spcPts val="0"/>
              </a:spcAft>
              <a:buSzPts val="1300"/>
              <a:buFont typeface="Proxima Nova"/>
              <a:buChar char="●"/>
              <a:defRPr>
                <a:latin typeface="Proxima Nova"/>
                <a:ea typeface="Proxima Nova"/>
                <a:cs typeface="Proxima Nova"/>
                <a:sym typeface="Proxima Nova"/>
              </a:defRPr>
            </a:lvl7pPr>
            <a:lvl8pPr indent="-311150" lvl="7" marL="3657600" rtl="0" algn="ctr">
              <a:spcBef>
                <a:spcPts val="0"/>
              </a:spcBef>
              <a:spcAft>
                <a:spcPts val="0"/>
              </a:spcAft>
              <a:buSzPts val="1300"/>
              <a:buFont typeface="Proxima Nova"/>
              <a:buChar char="○"/>
              <a:defRPr>
                <a:latin typeface="Proxima Nova"/>
                <a:ea typeface="Proxima Nova"/>
                <a:cs typeface="Proxima Nova"/>
                <a:sym typeface="Proxima Nova"/>
              </a:defRPr>
            </a:lvl8pPr>
            <a:lvl9pPr indent="-311150" lvl="8" marL="4114800" rtl="0" algn="ctr">
              <a:spcBef>
                <a:spcPts val="0"/>
              </a:spcBef>
              <a:spcAft>
                <a:spcPts val="0"/>
              </a:spcAft>
              <a:buSzPts val="1300"/>
              <a:buFont typeface="Proxima Nova"/>
              <a:buChar char="■"/>
              <a:defRPr>
                <a:latin typeface="Proxima Nova"/>
                <a:ea typeface="Proxima Nova"/>
                <a:cs typeface="Proxima Nova"/>
                <a:sym typeface="Proxima Nova"/>
              </a:defRPr>
            </a:lvl9pPr>
          </a:lstStyle>
          <a:p/>
        </p:txBody>
      </p:sp>
      <p:sp>
        <p:nvSpPr>
          <p:cNvPr id="1795" name="Google Shape;1795;p200"/>
          <p:cNvSpPr txBox="1"/>
          <p:nvPr>
            <p:ph idx="2" type="body"/>
          </p:nvPr>
        </p:nvSpPr>
        <p:spPr>
          <a:xfrm>
            <a:off x="6411000" y="2505325"/>
            <a:ext cx="4678800" cy="2361900"/>
          </a:xfrm>
          <a:prstGeom prst="rect">
            <a:avLst/>
          </a:prstGeom>
        </p:spPr>
        <p:txBody>
          <a:bodyPr anchorCtr="0" anchor="t" bIns="121900" lIns="121900" spcFirstLastPara="1" rIns="121900" wrap="square" tIns="121900">
            <a:noAutofit/>
          </a:bodyPr>
          <a:lstStyle>
            <a:lvl1pPr indent="-311150" lvl="0" marL="457200" rtl="0" algn="ctr">
              <a:spcBef>
                <a:spcPts val="800"/>
              </a:spcBef>
              <a:spcAft>
                <a:spcPts val="0"/>
              </a:spcAft>
              <a:buSzPts val="1300"/>
              <a:buFont typeface="Proxima Nova"/>
              <a:buChar char="●"/>
              <a:defRPr>
                <a:latin typeface="Proxima Nova"/>
                <a:ea typeface="Proxima Nova"/>
                <a:cs typeface="Proxima Nova"/>
                <a:sym typeface="Proxima Nova"/>
              </a:defRPr>
            </a:lvl1pPr>
            <a:lvl2pPr indent="-311150" lvl="1" marL="914400" rtl="0" algn="ctr">
              <a:spcBef>
                <a:spcPts val="0"/>
              </a:spcBef>
              <a:spcAft>
                <a:spcPts val="0"/>
              </a:spcAft>
              <a:buSzPts val="1300"/>
              <a:buFont typeface="Proxima Nova"/>
              <a:buChar char="○"/>
              <a:defRPr>
                <a:latin typeface="Proxima Nova"/>
                <a:ea typeface="Proxima Nova"/>
                <a:cs typeface="Proxima Nova"/>
                <a:sym typeface="Proxima Nova"/>
              </a:defRPr>
            </a:lvl2pPr>
            <a:lvl3pPr indent="-311150" lvl="2" marL="1371600" rtl="0" algn="ctr">
              <a:spcBef>
                <a:spcPts val="0"/>
              </a:spcBef>
              <a:spcAft>
                <a:spcPts val="0"/>
              </a:spcAft>
              <a:buSzPts val="1300"/>
              <a:buFont typeface="Proxima Nova"/>
              <a:buChar char="■"/>
              <a:defRPr>
                <a:latin typeface="Proxima Nova"/>
                <a:ea typeface="Proxima Nova"/>
                <a:cs typeface="Proxima Nova"/>
                <a:sym typeface="Proxima Nova"/>
              </a:defRPr>
            </a:lvl3pPr>
            <a:lvl4pPr indent="-311150" lvl="3" marL="1828800" rtl="0" algn="ctr">
              <a:spcBef>
                <a:spcPts val="0"/>
              </a:spcBef>
              <a:spcAft>
                <a:spcPts val="0"/>
              </a:spcAft>
              <a:buSzPts val="1300"/>
              <a:buFont typeface="Proxima Nova"/>
              <a:buChar char="●"/>
              <a:defRPr>
                <a:latin typeface="Proxima Nova"/>
                <a:ea typeface="Proxima Nova"/>
                <a:cs typeface="Proxima Nova"/>
                <a:sym typeface="Proxima Nova"/>
              </a:defRPr>
            </a:lvl4pPr>
            <a:lvl5pPr indent="-311150" lvl="4" marL="2286000" rtl="0" algn="ctr">
              <a:spcBef>
                <a:spcPts val="0"/>
              </a:spcBef>
              <a:spcAft>
                <a:spcPts val="0"/>
              </a:spcAft>
              <a:buSzPts val="1300"/>
              <a:buFont typeface="Proxima Nova"/>
              <a:buChar char="○"/>
              <a:defRPr>
                <a:latin typeface="Proxima Nova"/>
                <a:ea typeface="Proxima Nova"/>
                <a:cs typeface="Proxima Nova"/>
                <a:sym typeface="Proxima Nova"/>
              </a:defRPr>
            </a:lvl5pPr>
            <a:lvl6pPr indent="-311150" lvl="5" marL="2743200" rtl="0" algn="ctr">
              <a:spcBef>
                <a:spcPts val="0"/>
              </a:spcBef>
              <a:spcAft>
                <a:spcPts val="0"/>
              </a:spcAft>
              <a:buSzPts val="1300"/>
              <a:buFont typeface="Proxima Nova"/>
              <a:buChar char="■"/>
              <a:defRPr>
                <a:latin typeface="Proxima Nova"/>
                <a:ea typeface="Proxima Nova"/>
                <a:cs typeface="Proxima Nova"/>
                <a:sym typeface="Proxima Nova"/>
              </a:defRPr>
            </a:lvl6pPr>
            <a:lvl7pPr indent="-311150" lvl="6" marL="3200400" rtl="0" algn="ctr">
              <a:spcBef>
                <a:spcPts val="0"/>
              </a:spcBef>
              <a:spcAft>
                <a:spcPts val="0"/>
              </a:spcAft>
              <a:buSzPts val="1300"/>
              <a:buFont typeface="Proxima Nova"/>
              <a:buChar char="●"/>
              <a:defRPr>
                <a:latin typeface="Proxima Nova"/>
                <a:ea typeface="Proxima Nova"/>
                <a:cs typeface="Proxima Nova"/>
                <a:sym typeface="Proxima Nova"/>
              </a:defRPr>
            </a:lvl7pPr>
            <a:lvl8pPr indent="-311150" lvl="7" marL="3657600" rtl="0" algn="ctr">
              <a:spcBef>
                <a:spcPts val="0"/>
              </a:spcBef>
              <a:spcAft>
                <a:spcPts val="0"/>
              </a:spcAft>
              <a:buSzPts val="1300"/>
              <a:buFont typeface="Proxima Nova"/>
              <a:buChar char="○"/>
              <a:defRPr>
                <a:latin typeface="Proxima Nova"/>
                <a:ea typeface="Proxima Nova"/>
                <a:cs typeface="Proxima Nova"/>
                <a:sym typeface="Proxima Nova"/>
              </a:defRPr>
            </a:lvl8pPr>
            <a:lvl9pPr indent="-311150" lvl="8" marL="4114800" rtl="0" algn="ctr">
              <a:spcBef>
                <a:spcPts val="0"/>
              </a:spcBef>
              <a:spcAft>
                <a:spcPts val="0"/>
              </a:spcAft>
              <a:buSzPts val="1300"/>
              <a:buFont typeface="Proxima Nova"/>
              <a:buChar char="■"/>
              <a:defRPr>
                <a:latin typeface="Proxima Nova"/>
                <a:ea typeface="Proxima Nova"/>
                <a:cs typeface="Proxima Nova"/>
                <a:sym typeface="Proxima Nova"/>
              </a:defRPr>
            </a:lvl9pPr>
          </a:lstStyle>
          <a:p/>
        </p:txBody>
      </p:sp>
      <p:cxnSp>
        <p:nvCxnSpPr>
          <p:cNvPr id="1796" name="Google Shape;1796;p200"/>
          <p:cNvCxnSpPr/>
          <p:nvPr/>
        </p:nvCxnSpPr>
        <p:spPr>
          <a:xfrm>
            <a:off x="6411000" y="5221200"/>
            <a:ext cx="4678800" cy="0"/>
          </a:xfrm>
          <a:prstGeom prst="straightConnector1">
            <a:avLst/>
          </a:prstGeom>
          <a:noFill/>
          <a:ln cap="flat" cmpd="sng" w="9525">
            <a:solidFill>
              <a:schemeClr val="lt2"/>
            </a:solidFill>
            <a:prstDash val="solid"/>
            <a:round/>
            <a:headEnd len="med" w="med" type="none"/>
            <a:tailEnd len="med" w="med" type="none"/>
          </a:ln>
        </p:spPr>
      </p:cxnSp>
      <p:cxnSp>
        <p:nvCxnSpPr>
          <p:cNvPr id="1797" name="Google Shape;1797;p200"/>
          <p:cNvCxnSpPr/>
          <p:nvPr/>
        </p:nvCxnSpPr>
        <p:spPr>
          <a:xfrm>
            <a:off x="1102267" y="5221200"/>
            <a:ext cx="4678800" cy="0"/>
          </a:xfrm>
          <a:prstGeom prst="straightConnector1">
            <a:avLst/>
          </a:prstGeom>
          <a:noFill/>
          <a:ln cap="flat" cmpd="sng" w="9525">
            <a:solidFill>
              <a:schemeClr val="lt2"/>
            </a:solidFill>
            <a:prstDash val="solid"/>
            <a:round/>
            <a:headEnd len="med" w="med" type="none"/>
            <a:tailEnd len="med" w="med" type="none"/>
          </a:ln>
        </p:spPr>
      </p:cxnSp>
      <p:sp>
        <p:nvSpPr>
          <p:cNvPr id="1798" name="Google Shape;1798;p200"/>
          <p:cNvSpPr txBox="1"/>
          <p:nvPr>
            <p:ph idx="3" type="subTitle"/>
          </p:nvPr>
        </p:nvSpPr>
        <p:spPr>
          <a:xfrm>
            <a:off x="1102367" y="5246258"/>
            <a:ext cx="4678800" cy="7167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sz="1300">
                <a:latin typeface="Proxima Nova"/>
                <a:ea typeface="Proxima Nova"/>
                <a:cs typeface="Proxima Nova"/>
                <a:sym typeface="Proxima Nova"/>
              </a:defRPr>
            </a:lvl1pPr>
            <a:lvl2pPr lvl="1" rtl="0">
              <a:lnSpc>
                <a:spcPct val="100000"/>
              </a:lnSpc>
              <a:spcBef>
                <a:spcPts val="0"/>
              </a:spcBef>
              <a:spcAft>
                <a:spcPts val="0"/>
              </a:spcAft>
              <a:buNone/>
              <a:defRPr sz="1300">
                <a:latin typeface="Proxima Nova"/>
                <a:ea typeface="Proxima Nova"/>
                <a:cs typeface="Proxima Nova"/>
                <a:sym typeface="Proxima Nova"/>
              </a:defRPr>
            </a:lvl2pPr>
            <a:lvl3pPr lvl="2" rtl="0">
              <a:lnSpc>
                <a:spcPct val="100000"/>
              </a:lnSpc>
              <a:spcBef>
                <a:spcPts val="0"/>
              </a:spcBef>
              <a:spcAft>
                <a:spcPts val="0"/>
              </a:spcAft>
              <a:buNone/>
              <a:defRPr sz="1300">
                <a:latin typeface="Proxima Nova"/>
                <a:ea typeface="Proxima Nova"/>
                <a:cs typeface="Proxima Nova"/>
                <a:sym typeface="Proxima Nova"/>
              </a:defRPr>
            </a:lvl3pPr>
            <a:lvl4pPr lvl="3" rtl="0">
              <a:lnSpc>
                <a:spcPct val="100000"/>
              </a:lnSpc>
              <a:spcBef>
                <a:spcPts val="0"/>
              </a:spcBef>
              <a:spcAft>
                <a:spcPts val="0"/>
              </a:spcAft>
              <a:buNone/>
              <a:defRPr sz="1300">
                <a:latin typeface="Proxima Nova"/>
                <a:ea typeface="Proxima Nova"/>
                <a:cs typeface="Proxima Nova"/>
                <a:sym typeface="Proxima Nova"/>
              </a:defRPr>
            </a:lvl4pPr>
            <a:lvl5pPr lvl="4" rtl="0">
              <a:lnSpc>
                <a:spcPct val="100000"/>
              </a:lnSpc>
              <a:spcBef>
                <a:spcPts val="0"/>
              </a:spcBef>
              <a:spcAft>
                <a:spcPts val="0"/>
              </a:spcAft>
              <a:buNone/>
              <a:defRPr sz="1300">
                <a:latin typeface="Proxima Nova"/>
                <a:ea typeface="Proxima Nova"/>
                <a:cs typeface="Proxima Nova"/>
                <a:sym typeface="Proxima Nova"/>
              </a:defRPr>
            </a:lvl5pPr>
            <a:lvl6pPr lvl="5" rtl="0">
              <a:lnSpc>
                <a:spcPct val="100000"/>
              </a:lnSpc>
              <a:spcBef>
                <a:spcPts val="0"/>
              </a:spcBef>
              <a:spcAft>
                <a:spcPts val="0"/>
              </a:spcAft>
              <a:buNone/>
              <a:defRPr sz="1300">
                <a:latin typeface="Proxima Nova"/>
                <a:ea typeface="Proxima Nova"/>
                <a:cs typeface="Proxima Nova"/>
                <a:sym typeface="Proxima Nova"/>
              </a:defRPr>
            </a:lvl6pPr>
            <a:lvl7pPr lvl="6" rtl="0">
              <a:lnSpc>
                <a:spcPct val="100000"/>
              </a:lnSpc>
              <a:spcBef>
                <a:spcPts val="0"/>
              </a:spcBef>
              <a:spcAft>
                <a:spcPts val="0"/>
              </a:spcAft>
              <a:buNone/>
              <a:defRPr sz="1300">
                <a:latin typeface="Proxima Nova"/>
                <a:ea typeface="Proxima Nova"/>
                <a:cs typeface="Proxima Nova"/>
                <a:sym typeface="Proxima Nova"/>
              </a:defRPr>
            </a:lvl7pPr>
            <a:lvl8pPr lvl="7" rtl="0">
              <a:lnSpc>
                <a:spcPct val="100000"/>
              </a:lnSpc>
              <a:spcBef>
                <a:spcPts val="0"/>
              </a:spcBef>
              <a:spcAft>
                <a:spcPts val="0"/>
              </a:spcAft>
              <a:buNone/>
              <a:defRPr sz="1300">
                <a:latin typeface="Proxima Nova"/>
                <a:ea typeface="Proxima Nova"/>
                <a:cs typeface="Proxima Nova"/>
                <a:sym typeface="Proxima Nova"/>
              </a:defRPr>
            </a:lvl8pPr>
            <a:lvl9pPr lvl="8" rtl="0">
              <a:lnSpc>
                <a:spcPct val="100000"/>
              </a:lnSpc>
              <a:spcBef>
                <a:spcPts val="0"/>
              </a:spcBef>
              <a:spcAft>
                <a:spcPts val="0"/>
              </a:spcAft>
              <a:buNone/>
              <a:defRPr sz="1300">
                <a:latin typeface="Proxima Nova"/>
                <a:ea typeface="Proxima Nova"/>
                <a:cs typeface="Proxima Nova"/>
                <a:sym typeface="Proxima Nova"/>
              </a:defRPr>
            </a:lvl9pPr>
          </a:lstStyle>
          <a:p/>
        </p:txBody>
      </p:sp>
      <p:sp>
        <p:nvSpPr>
          <p:cNvPr id="1799" name="Google Shape;1799;p200"/>
          <p:cNvSpPr txBox="1"/>
          <p:nvPr>
            <p:ph idx="4" type="subTitle"/>
          </p:nvPr>
        </p:nvSpPr>
        <p:spPr>
          <a:xfrm>
            <a:off x="6411000" y="5246258"/>
            <a:ext cx="4678800" cy="7167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sz="1300">
                <a:latin typeface="Proxima Nova"/>
                <a:ea typeface="Proxima Nova"/>
                <a:cs typeface="Proxima Nova"/>
                <a:sym typeface="Proxima Nova"/>
              </a:defRPr>
            </a:lvl1pPr>
            <a:lvl2pPr lvl="1" rtl="0">
              <a:lnSpc>
                <a:spcPct val="100000"/>
              </a:lnSpc>
              <a:spcBef>
                <a:spcPts val="0"/>
              </a:spcBef>
              <a:spcAft>
                <a:spcPts val="0"/>
              </a:spcAft>
              <a:buNone/>
              <a:defRPr sz="1300">
                <a:latin typeface="Proxima Nova"/>
                <a:ea typeface="Proxima Nova"/>
                <a:cs typeface="Proxima Nova"/>
                <a:sym typeface="Proxima Nova"/>
              </a:defRPr>
            </a:lvl2pPr>
            <a:lvl3pPr lvl="2" rtl="0">
              <a:lnSpc>
                <a:spcPct val="100000"/>
              </a:lnSpc>
              <a:spcBef>
                <a:spcPts val="0"/>
              </a:spcBef>
              <a:spcAft>
                <a:spcPts val="0"/>
              </a:spcAft>
              <a:buNone/>
              <a:defRPr sz="1300">
                <a:latin typeface="Proxima Nova"/>
                <a:ea typeface="Proxima Nova"/>
                <a:cs typeface="Proxima Nova"/>
                <a:sym typeface="Proxima Nova"/>
              </a:defRPr>
            </a:lvl3pPr>
            <a:lvl4pPr lvl="3" rtl="0">
              <a:lnSpc>
                <a:spcPct val="100000"/>
              </a:lnSpc>
              <a:spcBef>
                <a:spcPts val="0"/>
              </a:spcBef>
              <a:spcAft>
                <a:spcPts val="0"/>
              </a:spcAft>
              <a:buNone/>
              <a:defRPr sz="1300">
                <a:latin typeface="Proxima Nova"/>
                <a:ea typeface="Proxima Nova"/>
                <a:cs typeface="Proxima Nova"/>
                <a:sym typeface="Proxima Nova"/>
              </a:defRPr>
            </a:lvl4pPr>
            <a:lvl5pPr lvl="4" rtl="0">
              <a:lnSpc>
                <a:spcPct val="100000"/>
              </a:lnSpc>
              <a:spcBef>
                <a:spcPts val="0"/>
              </a:spcBef>
              <a:spcAft>
                <a:spcPts val="0"/>
              </a:spcAft>
              <a:buNone/>
              <a:defRPr sz="1300">
                <a:latin typeface="Proxima Nova"/>
                <a:ea typeface="Proxima Nova"/>
                <a:cs typeface="Proxima Nova"/>
                <a:sym typeface="Proxima Nova"/>
              </a:defRPr>
            </a:lvl5pPr>
            <a:lvl6pPr lvl="5" rtl="0">
              <a:lnSpc>
                <a:spcPct val="100000"/>
              </a:lnSpc>
              <a:spcBef>
                <a:spcPts val="0"/>
              </a:spcBef>
              <a:spcAft>
                <a:spcPts val="0"/>
              </a:spcAft>
              <a:buNone/>
              <a:defRPr sz="1300">
                <a:latin typeface="Proxima Nova"/>
                <a:ea typeface="Proxima Nova"/>
                <a:cs typeface="Proxima Nova"/>
                <a:sym typeface="Proxima Nova"/>
              </a:defRPr>
            </a:lvl6pPr>
            <a:lvl7pPr lvl="6" rtl="0">
              <a:lnSpc>
                <a:spcPct val="100000"/>
              </a:lnSpc>
              <a:spcBef>
                <a:spcPts val="0"/>
              </a:spcBef>
              <a:spcAft>
                <a:spcPts val="0"/>
              </a:spcAft>
              <a:buNone/>
              <a:defRPr sz="1300">
                <a:latin typeface="Proxima Nova"/>
                <a:ea typeface="Proxima Nova"/>
                <a:cs typeface="Proxima Nova"/>
                <a:sym typeface="Proxima Nova"/>
              </a:defRPr>
            </a:lvl7pPr>
            <a:lvl8pPr lvl="7" rtl="0">
              <a:lnSpc>
                <a:spcPct val="100000"/>
              </a:lnSpc>
              <a:spcBef>
                <a:spcPts val="0"/>
              </a:spcBef>
              <a:spcAft>
                <a:spcPts val="0"/>
              </a:spcAft>
              <a:buNone/>
              <a:defRPr sz="1300">
                <a:latin typeface="Proxima Nova"/>
                <a:ea typeface="Proxima Nova"/>
                <a:cs typeface="Proxima Nova"/>
                <a:sym typeface="Proxima Nova"/>
              </a:defRPr>
            </a:lvl8pPr>
            <a:lvl9pPr lvl="8" rtl="0">
              <a:lnSpc>
                <a:spcPct val="100000"/>
              </a:lnSpc>
              <a:spcBef>
                <a:spcPts val="0"/>
              </a:spcBef>
              <a:spcAft>
                <a:spcPts val="0"/>
              </a:spcAft>
              <a:buNone/>
              <a:defRPr sz="1300">
                <a:latin typeface="Proxima Nova"/>
                <a:ea typeface="Proxima Nova"/>
                <a:cs typeface="Proxima Nova"/>
                <a:sym typeface="Proxima Nova"/>
              </a:defRPr>
            </a:lvl9pPr>
          </a:lstStyle>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title, quotes, graphics">
  <p:cSld name="CUSTOM_1_1_3">
    <p:bg>
      <p:bgPr>
        <a:blipFill>
          <a:blip r:embed="rId2">
            <a:alphaModFix/>
          </a:blip>
          <a:stretch>
            <a:fillRect/>
          </a:stretch>
        </a:blipFill>
      </p:bgPr>
    </p:bg>
    <p:spTree>
      <p:nvGrpSpPr>
        <p:cNvPr id="1800" name="Shape 1800"/>
        <p:cNvGrpSpPr/>
        <p:nvPr/>
      </p:nvGrpSpPr>
      <p:grpSpPr>
        <a:xfrm>
          <a:off x="0" y="0"/>
          <a:ext cx="0" cy="0"/>
          <a:chOff x="0" y="0"/>
          <a:chExt cx="0" cy="0"/>
        </a:xfrm>
      </p:grpSpPr>
      <p:sp>
        <p:nvSpPr>
          <p:cNvPr id="1801" name="Google Shape;1801;p201"/>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802" name="Google Shape;1802;p201"/>
          <p:cNvSpPr txBox="1"/>
          <p:nvPr>
            <p:ph idx="1" type="body"/>
          </p:nvPr>
        </p:nvSpPr>
        <p:spPr>
          <a:xfrm>
            <a:off x="990667" y="3284765"/>
            <a:ext cx="3150000" cy="1732800"/>
          </a:xfrm>
          <a:prstGeom prst="rect">
            <a:avLst/>
          </a:prstGeom>
        </p:spPr>
        <p:txBody>
          <a:bodyPr anchorCtr="0" anchor="t" bIns="121900" lIns="121900" spcFirstLastPara="1" rIns="121900" wrap="square" tIns="121900">
            <a:noAutofit/>
          </a:bodyPr>
          <a:lstStyle>
            <a:lvl1pPr indent="-349250" lvl="0" marL="457200" rtl="0" algn="ctr">
              <a:spcBef>
                <a:spcPts val="800"/>
              </a:spcBef>
              <a:spcAft>
                <a:spcPts val="0"/>
              </a:spcAft>
              <a:buSzPts val="19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cxnSp>
        <p:nvCxnSpPr>
          <p:cNvPr id="1803" name="Google Shape;1803;p201"/>
          <p:cNvCxnSpPr/>
          <p:nvPr/>
        </p:nvCxnSpPr>
        <p:spPr>
          <a:xfrm>
            <a:off x="990667" y="5221200"/>
            <a:ext cx="3161100" cy="0"/>
          </a:xfrm>
          <a:prstGeom prst="straightConnector1">
            <a:avLst/>
          </a:prstGeom>
          <a:noFill/>
          <a:ln cap="flat" cmpd="sng" w="9525">
            <a:solidFill>
              <a:schemeClr val="lt2"/>
            </a:solidFill>
            <a:prstDash val="solid"/>
            <a:round/>
            <a:headEnd len="med" w="med" type="none"/>
            <a:tailEnd len="med" w="med" type="none"/>
          </a:ln>
        </p:spPr>
      </p:cxnSp>
      <p:sp>
        <p:nvSpPr>
          <p:cNvPr id="1804" name="Google Shape;1804;p201"/>
          <p:cNvSpPr txBox="1"/>
          <p:nvPr>
            <p:ph idx="2" type="subTitle"/>
          </p:nvPr>
        </p:nvSpPr>
        <p:spPr>
          <a:xfrm>
            <a:off x="990567" y="5246250"/>
            <a:ext cx="3150000" cy="7167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sz="1300"/>
            </a:lvl1pPr>
            <a:lvl2pPr lvl="1" rtl="0">
              <a:lnSpc>
                <a:spcPct val="100000"/>
              </a:lnSpc>
              <a:spcBef>
                <a:spcPts val="0"/>
              </a:spcBef>
              <a:spcAft>
                <a:spcPts val="0"/>
              </a:spcAft>
              <a:buNone/>
              <a:defRPr sz="1300"/>
            </a:lvl2pPr>
            <a:lvl3pPr lvl="2" rtl="0">
              <a:lnSpc>
                <a:spcPct val="100000"/>
              </a:lnSpc>
              <a:spcBef>
                <a:spcPts val="0"/>
              </a:spcBef>
              <a:spcAft>
                <a:spcPts val="0"/>
              </a:spcAft>
              <a:buNone/>
              <a:defRPr sz="1300"/>
            </a:lvl3pPr>
            <a:lvl4pPr lvl="3" rtl="0">
              <a:lnSpc>
                <a:spcPct val="100000"/>
              </a:lnSpc>
              <a:spcBef>
                <a:spcPts val="0"/>
              </a:spcBef>
              <a:spcAft>
                <a:spcPts val="0"/>
              </a:spcAft>
              <a:buNone/>
              <a:defRPr sz="1300"/>
            </a:lvl4pPr>
            <a:lvl5pPr lvl="4" rtl="0">
              <a:lnSpc>
                <a:spcPct val="100000"/>
              </a:lnSpc>
              <a:spcBef>
                <a:spcPts val="0"/>
              </a:spcBef>
              <a:spcAft>
                <a:spcPts val="0"/>
              </a:spcAft>
              <a:buNone/>
              <a:defRPr sz="1300"/>
            </a:lvl5pPr>
            <a:lvl6pPr lvl="5" rtl="0">
              <a:lnSpc>
                <a:spcPct val="100000"/>
              </a:lnSpc>
              <a:spcBef>
                <a:spcPts val="0"/>
              </a:spcBef>
              <a:spcAft>
                <a:spcPts val="0"/>
              </a:spcAft>
              <a:buNone/>
              <a:defRPr sz="1300"/>
            </a:lvl6pPr>
            <a:lvl7pPr lvl="6" rtl="0">
              <a:lnSpc>
                <a:spcPct val="100000"/>
              </a:lnSpc>
              <a:spcBef>
                <a:spcPts val="0"/>
              </a:spcBef>
              <a:spcAft>
                <a:spcPts val="0"/>
              </a:spcAft>
              <a:buNone/>
              <a:defRPr sz="1300"/>
            </a:lvl7pPr>
            <a:lvl8pPr lvl="7" rtl="0">
              <a:lnSpc>
                <a:spcPct val="100000"/>
              </a:lnSpc>
              <a:spcBef>
                <a:spcPts val="0"/>
              </a:spcBef>
              <a:spcAft>
                <a:spcPts val="0"/>
              </a:spcAft>
              <a:buNone/>
              <a:defRPr sz="1300"/>
            </a:lvl8pPr>
            <a:lvl9pPr lvl="8" rtl="0">
              <a:lnSpc>
                <a:spcPct val="100000"/>
              </a:lnSpc>
              <a:spcBef>
                <a:spcPts val="0"/>
              </a:spcBef>
              <a:spcAft>
                <a:spcPts val="0"/>
              </a:spcAft>
              <a:buNone/>
              <a:defRPr sz="1300"/>
            </a:lvl9pPr>
          </a:lstStyle>
          <a:p/>
        </p:txBody>
      </p:sp>
      <p:sp>
        <p:nvSpPr>
          <p:cNvPr id="1805" name="Google Shape;1805;p201"/>
          <p:cNvSpPr txBox="1"/>
          <p:nvPr>
            <p:ph idx="3" type="body"/>
          </p:nvPr>
        </p:nvSpPr>
        <p:spPr>
          <a:xfrm>
            <a:off x="4521000" y="3284764"/>
            <a:ext cx="3150000" cy="1732800"/>
          </a:xfrm>
          <a:prstGeom prst="rect">
            <a:avLst/>
          </a:prstGeom>
        </p:spPr>
        <p:txBody>
          <a:bodyPr anchorCtr="0" anchor="t" bIns="121900" lIns="121900" spcFirstLastPara="1" rIns="121900" wrap="square" tIns="121900">
            <a:noAutofit/>
          </a:bodyPr>
          <a:lstStyle>
            <a:lvl1pPr indent="-349250" lvl="0" marL="457200" rtl="0" algn="ctr">
              <a:spcBef>
                <a:spcPts val="800"/>
              </a:spcBef>
              <a:spcAft>
                <a:spcPts val="0"/>
              </a:spcAft>
              <a:buSzPts val="19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cxnSp>
        <p:nvCxnSpPr>
          <p:cNvPr id="1806" name="Google Shape;1806;p201"/>
          <p:cNvCxnSpPr/>
          <p:nvPr/>
        </p:nvCxnSpPr>
        <p:spPr>
          <a:xfrm>
            <a:off x="4515400" y="5221200"/>
            <a:ext cx="3161100" cy="0"/>
          </a:xfrm>
          <a:prstGeom prst="straightConnector1">
            <a:avLst/>
          </a:prstGeom>
          <a:noFill/>
          <a:ln cap="flat" cmpd="sng" w="9525">
            <a:solidFill>
              <a:schemeClr val="lt2"/>
            </a:solidFill>
            <a:prstDash val="solid"/>
            <a:round/>
            <a:headEnd len="med" w="med" type="none"/>
            <a:tailEnd len="med" w="med" type="none"/>
          </a:ln>
        </p:spPr>
      </p:cxnSp>
      <p:sp>
        <p:nvSpPr>
          <p:cNvPr id="1807" name="Google Shape;1807;p201"/>
          <p:cNvSpPr txBox="1"/>
          <p:nvPr>
            <p:ph idx="4" type="subTitle"/>
          </p:nvPr>
        </p:nvSpPr>
        <p:spPr>
          <a:xfrm>
            <a:off x="4521000" y="5246250"/>
            <a:ext cx="3150000" cy="7167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sz="1300"/>
            </a:lvl1pPr>
            <a:lvl2pPr lvl="1" rtl="0">
              <a:lnSpc>
                <a:spcPct val="100000"/>
              </a:lnSpc>
              <a:spcBef>
                <a:spcPts val="0"/>
              </a:spcBef>
              <a:spcAft>
                <a:spcPts val="0"/>
              </a:spcAft>
              <a:buNone/>
              <a:defRPr sz="1300"/>
            </a:lvl2pPr>
            <a:lvl3pPr lvl="2" rtl="0">
              <a:lnSpc>
                <a:spcPct val="100000"/>
              </a:lnSpc>
              <a:spcBef>
                <a:spcPts val="0"/>
              </a:spcBef>
              <a:spcAft>
                <a:spcPts val="0"/>
              </a:spcAft>
              <a:buNone/>
              <a:defRPr sz="1300"/>
            </a:lvl3pPr>
            <a:lvl4pPr lvl="3" rtl="0">
              <a:lnSpc>
                <a:spcPct val="100000"/>
              </a:lnSpc>
              <a:spcBef>
                <a:spcPts val="0"/>
              </a:spcBef>
              <a:spcAft>
                <a:spcPts val="0"/>
              </a:spcAft>
              <a:buNone/>
              <a:defRPr sz="1300"/>
            </a:lvl4pPr>
            <a:lvl5pPr lvl="4" rtl="0">
              <a:lnSpc>
                <a:spcPct val="100000"/>
              </a:lnSpc>
              <a:spcBef>
                <a:spcPts val="0"/>
              </a:spcBef>
              <a:spcAft>
                <a:spcPts val="0"/>
              </a:spcAft>
              <a:buNone/>
              <a:defRPr sz="1300"/>
            </a:lvl5pPr>
            <a:lvl6pPr lvl="5" rtl="0">
              <a:lnSpc>
                <a:spcPct val="100000"/>
              </a:lnSpc>
              <a:spcBef>
                <a:spcPts val="0"/>
              </a:spcBef>
              <a:spcAft>
                <a:spcPts val="0"/>
              </a:spcAft>
              <a:buNone/>
              <a:defRPr sz="1300"/>
            </a:lvl6pPr>
            <a:lvl7pPr lvl="6" rtl="0">
              <a:lnSpc>
                <a:spcPct val="100000"/>
              </a:lnSpc>
              <a:spcBef>
                <a:spcPts val="0"/>
              </a:spcBef>
              <a:spcAft>
                <a:spcPts val="0"/>
              </a:spcAft>
              <a:buNone/>
              <a:defRPr sz="1300"/>
            </a:lvl7pPr>
            <a:lvl8pPr lvl="7" rtl="0">
              <a:lnSpc>
                <a:spcPct val="100000"/>
              </a:lnSpc>
              <a:spcBef>
                <a:spcPts val="0"/>
              </a:spcBef>
              <a:spcAft>
                <a:spcPts val="0"/>
              </a:spcAft>
              <a:buNone/>
              <a:defRPr sz="1300"/>
            </a:lvl8pPr>
            <a:lvl9pPr lvl="8" rtl="0">
              <a:lnSpc>
                <a:spcPct val="100000"/>
              </a:lnSpc>
              <a:spcBef>
                <a:spcPts val="0"/>
              </a:spcBef>
              <a:spcAft>
                <a:spcPts val="0"/>
              </a:spcAft>
              <a:buNone/>
              <a:defRPr sz="1300"/>
            </a:lvl9pPr>
          </a:lstStyle>
          <a:p/>
        </p:txBody>
      </p:sp>
      <p:sp>
        <p:nvSpPr>
          <p:cNvPr id="1808" name="Google Shape;1808;p201"/>
          <p:cNvSpPr txBox="1"/>
          <p:nvPr>
            <p:ph idx="5" type="body"/>
          </p:nvPr>
        </p:nvSpPr>
        <p:spPr>
          <a:xfrm>
            <a:off x="8045733" y="3284765"/>
            <a:ext cx="3150000" cy="1732800"/>
          </a:xfrm>
          <a:prstGeom prst="rect">
            <a:avLst/>
          </a:prstGeom>
        </p:spPr>
        <p:txBody>
          <a:bodyPr anchorCtr="0" anchor="t" bIns="121900" lIns="121900" spcFirstLastPara="1" rIns="121900" wrap="square" tIns="121900">
            <a:noAutofit/>
          </a:bodyPr>
          <a:lstStyle>
            <a:lvl1pPr indent="-349250" lvl="0" marL="457200" rtl="0" algn="ctr">
              <a:spcBef>
                <a:spcPts val="800"/>
              </a:spcBef>
              <a:spcAft>
                <a:spcPts val="0"/>
              </a:spcAft>
              <a:buSzPts val="19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cxnSp>
        <p:nvCxnSpPr>
          <p:cNvPr id="1809" name="Google Shape;1809;p201"/>
          <p:cNvCxnSpPr/>
          <p:nvPr/>
        </p:nvCxnSpPr>
        <p:spPr>
          <a:xfrm>
            <a:off x="8040133" y="5221200"/>
            <a:ext cx="3161100" cy="0"/>
          </a:xfrm>
          <a:prstGeom prst="straightConnector1">
            <a:avLst/>
          </a:prstGeom>
          <a:noFill/>
          <a:ln cap="flat" cmpd="sng" w="9525">
            <a:solidFill>
              <a:schemeClr val="lt2"/>
            </a:solidFill>
            <a:prstDash val="solid"/>
            <a:round/>
            <a:headEnd len="med" w="med" type="none"/>
            <a:tailEnd len="med" w="med" type="none"/>
          </a:ln>
        </p:spPr>
      </p:cxnSp>
      <p:sp>
        <p:nvSpPr>
          <p:cNvPr id="1810" name="Google Shape;1810;p201"/>
          <p:cNvSpPr txBox="1"/>
          <p:nvPr>
            <p:ph idx="6" type="subTitle"/>
          </p:nvPr>
        </p:nvSpPr>
        <p:spPr>
          <a:xfrm>
            <a:off x="8045733" y="5246250"/>
            <a:ext cx="3150000" cy="7167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sz="1300"/>
            </a:lvl1pPr>
            <a:lvl2pPr lvl="1" rtl="0">
              <a:lnSpc>
                <a:spcPct val="100000"/>
              </a:lnSpc>
              <a:spcBef>
                <a:spcPts val="0"/>
              </a:spcBef>
              <a:spcAft>
                <a:spcPts val="0"/>
              </a:spcAft>
              <a:buNone/>
              <a:defRPr sz="1300"/>
            </a:lvl2pPr>
            <a:lvl3pPr lvl="2" rtl="0">
              <a:lnSpc>
                <a:spcPct val="100000"/>
              </a:lnSpc>
              <a:spcBef>
                <a:spcPts val="0"/>
              </a:spcBef>
              <a:spcAft>
                <a:spcPts val="0"/>
              </a:spcAft>
              <a:buNone/>
              <a:defRPr sz="1300"/>
            </a:lvl3pPr>
            <a:lvl4pPr lvl="3" rtl="0">
              <a:lnSpc>
                <a:spcPct val="100000"/>
              </a:lnSpc>
              <a:spcBef>
                <a:spcPts val="0"/>
              </a:spcBef>
              <a:spcAft>
                <a:spcPts val="0"/>
              </a:spcAft>
              <a:buNone/>
              <a:defRPr sz="1300"/>
            </a:lvl4pPr>
            <a:lvl5pPr lvl="4" rtl="0">
              <a:lnSpc>
                <a:spcPct val="100000"/>
              </a:lnSpc>
              <a:spcBef>
                <a:spcPts val="0"/>
              </a:spcBef>
              <a:spcAft>
                <a:spcPts val="0"/>
              </a:spcAft>
              <a:buNone/>
              <a:defRPr sz="1300"/>
            </a:lvl5pPr>
            <a:lvl6pPr lvl="5" rtl="0">
              <a:lnSpc>
                <a:spcPct val="100000"/>
              </a:lnSpc>
              <a:spcBef>
                <a:spcPts val="0"/>
              </a:spcBef>
              <a:spcAft>
                <a:spcPts val="0"/>
              </a:spcAft>
              <a:buNone/>
              <a:defRPr sz="1300"/>
            </a:lvl6pPr>
            <a:lvl7pPr lvl="6" rtl="0">
              <a:lnSpc>
                <a:spcPct val="100000"/>
              </a:lnSpc>
              <a:spcBef>
                <a:spcPts val="0"/>
              </a:spcBef>
              <a:spcAft>
                <a:spcPts val="0"/>
              </a:spcAft>
              <a:buNone/>
              <a:defRPr sz="1300"/>
            </a:lvl7pPr>
            <a:lvl8pPr lvl="7" rtl="0">
              <a:lnSpc>
                <a:spcPct val="100000"/>
              </a:lnSpc>
              <a:spcBef>
                <a:spcPts val="0"/>
              </a:spcBef>
              <a:spcAft>
                <a:spcPts val="0"/>
              </a:spcAft>
              <a:buNone/>
              <a:defRPr sz="1300"/>
            </a:lvl8pPr>
            <a:lvl9pPr lvl="8" rtl="0">
              <a:lnSpc>
                <a:spcPct val="100000"/>
              </a:lnSpc>
              <a:spcBef>
                <a:spcPts val="0"/>
              </a:spcBef>
              <a:spcAft>
                <a:spcPts val="0"/>
              </a:spcAft>
              <a:buNone/>
              <a:defRPr sz="1300"/>
            </a:lvl9pPr>
          </a:lstStyle>
          <a:p/>
        </p:txBody>
      </p:sp>
      <p:sp>
        <p:nvSpPr>
          <p:cNvPr id="1811" name="Google Shape;1811;p201"/>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1812" name="Google Shape;1812;p201"/>
          <p:cNvSpPr txBox="1"/>
          <p:nvPr>
            <p:ph idx="7" type="subTitle"/>
          </p:nvPr>
        </p:nvSpPr>
        <p:spPr>
          <a:xfrm>
            <a:off x="1102200" y="1239700"/>
            <a:ext cx="10077600" cy="43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graphics 1">
  <p:cSld name="CUSTOM_1_1_1_1">
    <p:bg>
      <p:bgPr>
        <a:blipFill>
          <a:blip r:embed="rId2">
            <a:alphaModFix/>
          </a:blip>
          <a:stretch>
            <a:fillRect/>
          </a:stretch>
        </a:blipFill>
      </p:bgPr>
    </p:bg>
    <p:spTree>
      <p:nvGrpSpPr>
        <p:cNvPr id="1813" name="Shape 1813"/>
        <p:cNvGrpSpPr/>
        <p:nvPr/>
      </p:nvGrpSpPr>
      <p:grpSpPr>
        <a:xfrm>
          <a:off x="0" y="0"/>
          <a:ext cx="0" cy="0"/>
          <a:chOff x="0" y="0"/>
          <a:chExt cx="0" cy="0"/>
        </a:xfrm>
      </p:grpSpPr>
      <p:sp>
        <p:nvSpPr>
          <p:cNvPr id="1814" name="Google Shape;1814;p202"/>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815" name="Google Shape;1815;p202"/>
          <p:cNvSpPr txBox="1"/>
          <p:nvPr>
            <p:ph idx="1" type="body"/>
          </p:nvPr>
        </p:nvSpPr>
        <p:spPr>
          <a:xfrm>
            <a:off x="996267" y="1966465"/>
            <a:ext cx="3150000" cy="2993700"/>
          </a:xfrm>
          <a:prstGeom prst="rect">
            <a:avLst/>
          </a:prstGeom>
        </p:spPr>
        <p:txBody>
          <a:bodyPr anchorCtr="0" anchor="t" bIns="121900" lIns="121900" spcFirstLastPara="1" rIns="121900" wrap="square" tIns="121900">
            <a:noAutofit/>
          </a:bodyPr>
          <a:lstStyle>
            <a:lvl1pPr indent="-349250" lvl="0" marL="457200" rtl="0" algn="ctr">
              <a:spcBef>
                <a:spcPts val="800"/>
              </a:spcBef>
              <a:spcAft>
                <a:spcPts val="0"/>
              </a:spcAft>
              <a:buSzPts val="19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sp>
        <p:nvSpPr>
          <p:cNvPr id="1816" name="Google Shape;1816;p202"/>
          <p:cNvSpPr txBox="1"/>
          <p:nvPr>
            <p:ph idx="2" type="body"/>
          </p:nvPr>
        </p:nvSpPr>
        <p:spPr>
          <a:xfrm>
            <a:off x="4521000" y="1966365"/>
            <a:ext cx="3150000" cy="2993700"/>
          </a:xfrm>
          <a:prstGeom prst="rect">
            <a:avLst/>
          </a:prstGeom>
        </p:spPr>
        <p:txBody>
          <a:bodyPr anchorCtr="0" anchor="t" bIns="121900" lIns="121900" spcFirstLastPara="1" rIns="121900" wrap="square" tIns="121900">
            <a:noAutofit/>
          </a:bodyPr>
          <a:lstStyle>
            <a:lvl1pPr indent="-349250" lvl="0" marL="457200" rtl="0" algn="ctr">
              <a:spcBef>
                <a:spcPts val="800"/>
              </a:spcBef>
              <a:spcAft>
                <a:spcPts val="0"/>
              </a:spcAft>
              <a:buSzPts val="19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cxnSp>
        <p:nvCxnSpPr>
          <p:cNvPr id="1817" name="Google Shape;1817;p202"/>
          <p:cNvCxnSpPr/>
          <p:nvPr/>
        </p:nvCxnSpPr>
        <p:spPr>
          <a:xfrm>
            <a:off x="4515400" y="5221200"/>
            <a:ext cx="3161100" cy="0"/>
          </a:xfrm>
          <a:prstGeom prst="straightConnector1">
            <a:avLst/>
          </a:prstGeom>
          <a:noFill/>
          <a:ln cap="flat" cmpd="sng" w="9525">
            <a:solidFill>
              <a:schemeClr val="lt2"/>
            </a:solidFill>
            <a:prstDash val="solid"/>
            <a:round/>
            <a:headEnd len="med" w="med" type="none"/>
            <a:tailEnd len="med" w="med" type="none"/>
          </a:ln>
        </p:spPr>
      </p:cxnSp>
      <p:sp>
        <p:nvSpPr>
          <p:cNvPr id="1818" name="Google Shape;1818;p202"/>
          <p:cNvSpPr txBox="1"/>
          <p:nvPr>
            <p:ph idx="3" type="subTitle"/>
          </p:nvPr>
        </p:nvSpPr>
        <p:spPr>
          <a:xfrm>
            <a:off x="4521000" y="5246250"/>
            <a:ext cx="3150000" cy="7167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sz="1300"/>
            </a:lvl1pPr>
            <a:lvl2pPr lvl="1" rtl="0">
              <a:lnSpc>
                <a:spcPct val="100000"/>
              </a:lnSpc>
              <a:spcBef>
                <a:spcPts val="0"/>
              </a:spcBef>
              <a:spcAft>
                <a:spcPts val="0"/>
              </a:spcAft>
              <a:buNone/>
              <a:defRPr sz="1300"/>
            </a:lvl2pPr>
            <a:lvl3pPr lvl="2" rtl="0">
              <a:lnSpc>
                <a:spcPct val="100000"/>
              </a:lnSpc>
              <a:spcBef>
                <a:spcPts val="0"/>
              </a:spcBef>
              <a:spcAft>
                <a:spcPts val="0"/>
              </a:spcAft>
              <a:buNone/>
              <a:defRPr sz="1300"/>
            </a:lvl3pPr>
            <a:lvl4pPr lvl="3" rtl="0">
              <a:lnSpc>
                <a:spcPct val="100000"/>
              </a:lnSpc>
              <a:spcBef>
                <a:spcPts val="0"/>
              </a:spcBef>
              <a:spcAft>
                <a:spcPts val="0"/>
              </a:spcAft>
              <a:buNone/>
              <a:defRPr sz="1300"/>
            </a:lvl4pPr>
            <a:lvl5pPr lvl="4" rtl="0">
              <a:lnSpc>
                <a:spcPct val="100000"/>
              </a:lnSpc>
              <a:spcBef>
                <a:spcPts val="0"/>
              </a:spcBef>
              <a:spcAft>
                <a:spcPts val="0"/>
              </a:spcAft>
              <a:buNone/>
              <a:defRPr sz="1300"/>
            </a:lvl5pPr>
            <a:lvl6pPr lvl="5" rtl="0">
              <a:lnSpc>
                <a:spcPct val="100000"/>
              </a:lnSpc>
              <a:spcBef>
                <a:spcPts val="0"/>
              </a:spcBef>
              <a:spcAft>
                <a:spcPts val="0"/>
              </a:spcAft>
              <a:buNone/>
              <a:defRPr sz="1300"/>
            </a:lvl6pPr>
            <a:lvl7pPr lvl="6" rtl="0">
              <a:lnSpc>
                <a:spcPct val="100000"/>
              </a:lnSpc>
              <a:spcBef>
                <a:spcPts val="0"/>
              </a:spcBef>
              <a:spcAft>
                <a:spcPts val="0"/>
              </a:spcAft>
              <a:buNone/>
              <a:defRPr sz="1300"/>
            </a:lvl7pPr>
            <a:lvl8pPr lvl="7" rtl="0">
              <a:lnSpc>
                <a:spcPct val="100000"/>
              </a:lnSpc>
              <a:spcBef>
                <a:spcPts val="0"/>
              </a:spcBef>
              <a:spcAft>
                <a:spcPts val="0"/>
              </a:spcAft>
              <a:buNone/>
              <a:defRPr sz="1300"/>
            </a:lvl8pPr>
            <a:lvl9pPr lvl="8" rtl="0">
              <a:lnSpc>
                <a:spcPct val="100000"/>
              </a:lnSpc>
              <a:spcBef>
                <a:spcPts val="0"/>
              </a:spcBef>
              <a:spcAft>
                <a:spcPts val="0"/>
              </a:spcAft>
              <a:buNone/>
              <a:defRPr sz="1300"/>
            </a:lvl9pPr>
          </a:lstStyle>
          <a:p/>
        </p:txBody>
      </p:sp>
      <p:sp>
        <p:nvSpPr>
          <p:cNvPr id="1819" name="Google Shape;1819;p202"/>
          <p:cNvSpPr txBox="1"/>
          <p:nvPr>
            <p:ph idx="4" type="body"/>
          </p:nvPr>
        </p:nvSpPr>
        <p:spPr>
          <a:xfrm>
            <a:off x="8045733" y="1966365"/>
            <a:ext cx="3150000" cy="2993700"/>
          </a:xfrm>
          <a:prstGeom prst="rect">
            <a:avLst/>
          </a:prstGeom>
        </p:spPr>
        <p:txBody>
          <a:bodyPr anchorCtr="0" anchor="t" bIns="121900" lIns="121900" spcFirstLastPara="1" rIns="121900" wrap="square" tIns="121900">
            <a:noAutofit/>
          </a:bodyPr>
          <a:lstStyle>
            <a:lvl1pPr indent="-349250" lvl="0" marL="457200" rtl="0" algn="ctr">
              <a:spcBef>
                <a:spcPts val="800"/>
              </a:spcBef>
              <a:spcAft>
                <a:spcPts val="0"/>
              </a:spcAft>
              <a:buSzPts val="19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cxnSp>
        <p:nvCxnSpPr>
          <p:cNvPr id="1820" name="Google Shape;1820;p202"/>
          <p:cNvCxnSpPr/>
          <p:nvPr/>
        </p:nvCxnSpPr>
        <p:spPr>
          <a:xfrm>
            <a:off x="990667" y="5221200"/>
            <a:ext cx="3161100" cy="0"/>
          </a:xfrm>
          <a:prstGeom prst="straightConnector1">
            <a:avLst/>
          </a:prstGeom>
          <a:noFill/>
          <a:ln cap="flat" cmpd="sng" w="9525">
            <a:solidFill>
              <a:schemeClr val="lt2"/>
            </a:solidFill>
            <a:prstDash val="solid"/>
            <a:round/>
            <a:headEnd len="med" w="med" type="none"/>
            <a:tailEnd len="med" w="med" type="none"/>
          </a:ln>
        </p:spPr>
      </p:cxnSp>
      <p:sp>
        <p:nvSpPr>
          <p:cNvPr id="1821" name="Google Shape;1821;p202"/>
          <p:cNvSpPr txBox="1"/>
          <p:nvPr>
            <p:ph idx="5" type="subTitle"/>
          </p:nvPr>
        </p:nvSpPr>
        <p:spPr>
          <a:xfrm>
            <a:off x="996267" y="5246250"/>
            <a:ext cx="3150000" cy="7167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sz="1300"/>
            </a:lvl1pPr>
            <a:lvl2pPr lvl="1" rtl="0">
              <a:lnSpc>
                <a:spcPct val="100000"/>
              </a:lnSpc>
              <a:spcBef>
                <a:spcPts val="0"/>
              </a:spcBef>
              <a:spcAft>
                <a:spcPts val="0"/>
              </a:spcAft>
              <a:buNone/>
              <a:defRPr sz="1300"/>
            </a:lvl2pPr>
            <a:lvl3pPr lvl="2" rtl="0">
              <a:lnSpc>
                <a:spcPct val="100000"/>
              </a:lnSpc>
              <a:spcBef>
                <a:spcPts val="0"/>
              </a:spcBef>
              <a:spcAft>
                <a:spcPts val="0"/>
              </a:spcAft>
              <a:buNone/>
              <a:defRPr sz="1300"/>
            </a:lvl3pPr>
            <a:lvl4pPr lvl="3" rtl="0">
              <a:lnSpc>
                <a:spcPct val="100000"/>
              </a:lnSpc>
              <a:spcBef>
                <a:spcPts val="0"/>
              </a:spcBef>
              <a:spcAft>
                <a:spcPts val="0"/>
              </a:spcAft>
              <a:buNone/>
              <a:defRPr sz="1300"/>
            </a:lvl4pPr>
            <a:lvl5pPr lvl="4" rtl="0">
              <a:lnSpc>
                <a:spcPct val="100000"/>
              </a:lnSpc>
              <a:spcBef>
                <a:spcPts val="0"/>
              </a:spcBef>
              <a:spcAft>
                <a:spcPts val="0"/>
              </a:spcAft>
              <a:buNone/>
              <a:defRPr sz="1300"/>
            </a:lvl5pPr>
            <a:lvl6pPr lvl="5" rtl="0">
              <a:lnSpc>
                <a:spcPct val="100000"/>
              </a:lnSpc>
              <a:spcBef>
                <a:spcPts val="0"/>
              </a:spcBef>
              <a:spcAft>
                <a:spcPts val="0"/>
              </a:spcAft>
              <a:buNone/>
              <a:defRPr sz="1300"/>
            </a:lvl6pPr>
            <a:lvl7pPr lvl="6" rtl="0">
              <a:lnSpc>
                <a:spcPct val="100000"/>
              </a:lnSpc>
              <a:spcBef>
                <a:spcPts val="0"/>
              </a:spcBef>
              <a:spcAft>
                <a:spcPts val="0"/>
              </a:spcAft>
              <a:buNone/>
              <a:defRPr sz="1300"/>
            </a:lvl7pPr>
            <a:lvl8pPr lvl="7" rtl="0">
              <a:lnSpc>
                <a:spcPct val="100000"/>
              </a:lnSpc>
              <a:spcBef>
                <a:spcPts val="0"/>
              </a:spcBef>
              <a:spcAft>
                <a:spcPts val="0"/>
              </a:spcAft>
              <a:buNone/>
              <a:defRPr sz="1300"/>
            </a:lvl8pPr>
            <a:lvl9pPr lvl="8" rtl="0">
              <a:lnSpc>
                <a:spcPct val="100000"/>
              </a:lnSpc>
              <a:spcBef>
                <a:spcPts val="0"/>
              </a:spcBef>
              <a:spcAft>
                <a:spcPts val="0"/>
              </a:spcAft>
              <a:buNone/>
              <a:defRPr sz="1300"/>
            </a:lvl9pPr>
          </a:lstStyle>
          <a:p/>
        </p:txBody>
      </p:sp>
      <p:cxnSp>
        <p:nvCxnSpPr>
          <p:cNvPr id="1822" name="Google Shape;1822;p202"/>
          <p:cNvCxnSpPr/>
          <p:nvPr/>
        </p:nvCxnSpPr>
        <p:spPr>
          <a:xfrm>
            <a:off x="8040133" y="5221200"/>
            <a:ext cx="3161100" cy="0"/>
          </a:xfrm>
          <a:prstGeom prst="straightConnector1">
            <a:avLst/>
          </a:prstGeom>
          <a:noFill/>
          <a:ln cap="flat" cmpd="sng" w="9525">
            <a:solidFill>
              <a:schemeClr val="lt2"/>
            </a:solidFill>
            <a:prstDash val="solid"/>
            <a:round/>
            <a:headEnd len="med" w="med" type="none"/>
            <a:tailEnd len="med" w="med" type="none"/>
          </a:ln>
        </p:spPr>
      </p:cxnSp>
      <p:sp>
        <p:nvSpPr>
          <p:cNvPr id="1823" name="Google Shape;1823;p202"/>
          <p:cNvSpPr txBox="1"/>
          <p:nvPr>
            <p:ph idx="6" type="subTitle"/>
          </p:nvPr>
        </p:nvSpPr>
        <p:spPr>
          <a:xfrm>
            <a:off x="8045733" y="5246250"/>
            <a:ext cx="3150000" cy="7167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sz="1300"/>
            </a:lvl1pPr>
            <a:lvl2pPr lvl="1" rtl="0">
              <a:lnSpc>
                <a:spcPct val="100000"/>
              </a:lnSpc>
              <a:spcBef>
                <a:spcPts val="0"/>
              </a:spcBef>
              <a:spcAft>
                <a:spcPts val="0"/>
              </a:spcAft>
              <a:buNone/>
              <a:defRPr sz="1300"/>
            </a:lvl2pPr>
            <a:lvl3pPr lvl="2" rtl="0">
              <a:lnSpc>
                <a:spcPct val="100000"/>
              </a:lnSpc>
              <a:spcBef>
                <a:spcPts val="0"/>
              </a:spcBef>
              <a:spcAft>
                <a:spcPts val="0"/>
              </a:spcAft>
              <a:buNone/>
              <a:defRPr sz="1300"/>
            </a:lvl3pPr>
            <a:lvl4pPr lvl="3" rtl="0">
              <a:lnSpc>
                <a:spcPct val="100000"/>
              </a:lnSpc>
              <a:spcBef>
                <a:spcPts val="0"/>
              </a:spcBef>
              <a:spcAft>
                <a:spcPts val="0"/>
              </a:spcAft>
              <a:buNone/>
              <a:defRPr sz="1300"/>
            </a:lvl4pPr>
            <a:lvl5pPr lvl="4" rtl="0">
              <a:lnSpc>
                <a:spcPct val="100000"/>
              </a:lnSpc>
              <a:spcBef>
                <a:spcPts val="0"/>
              </a:spcBef>
              <a:spcAft>
                <a:spcPts val="0"/>
              </a:spcAft>
              <a:buNone/>
              <a:defRPr sz="1300"/>
            </a:lvl5pPr>
            <a:lvl6pPr lvl="5" rtl="0">
              <a:lnSpc>
                <a:spcPct val="100000"/>
              </a:lnSpc>
              <a:spcBef>
                <a:spcPts val="0"/>
              </a:spcBef>
              <a:spcAft>
                <a:spcPts val="0"/>
              </a:spcAft>
              <a:buNone/>
              <a:defRPr sz="1300"/>
            </a:lvl6pPr>
            <a:lvl7pPr lvl="6" rtl="0">
              <a:lnSpc>
                <a:spcPct val="100000"/>
              </a:lnSpc>
              <a:spcBef>
                <a:spcPts val="0"/>
              </a:spcBef>
              <a:spcAft>
                <a:spcPts val="0"/>
              </a:spcAft>
              <a:buNone/>
              <a:defRPr sz="1300"/>
            </a:lvl7pPr>
            <a:lvl8pPr lvl="7" rtl="0">
              <a:lnSpc>
                <a:spcPct val="100000"/>
              </a:lnSpc>
              <a:spcBef>
                <a:spcPts val="0"/>
              </a:spcBef>
              <a:spcAft>
                <a:spcPts val="0"/>
              </a:spcAft>
              <a:buNone/>
              <a:defRPr sz="1300"/>
            </a:lvl8pPr>
            <a:lvl9pPr lvl="8" rtl="0">
              <a:lnSpc>
                <a:spcPct val="100000"/>
              </a:lnSpc>
              <a:spcBef>
                <a:spcPts val="0"/>
              </a:spcBef>
              <a:spcAft>
                <a:spcPts val="0"/>
              </a:spcAft>
              <a:buNone/>
              <a:defRPr sz="1300"/>
            </a:lvl9pPr>
          </a:lstStyle>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nterconnected circles">
  <p:cSld name="CUSTOM_1_1_4">
    <p:bg>
      <p:bgPr>
        <a:blipFill>
          <a:blip r:embed="rId2">
            <a:alphaModFix/>
          </a:blip>
          <a:stretch>
            <a:fillRect/>
          </a:stretch>
        </a:blipFill>
      </p:bgPr>
    </p:bg>
    <p:spTree>
      <p:nvGrpSpPr>
        <p:cNvPr id="1824" name="Shape 1824"/>
        <p:cNvGrpSpPr/>
        <p:nvPr/>
      </p:nvGrpSpPr>
      <p:grpSpPr>
        <a:xfrm>
          <a:off x="0" y="0"/>
          <a:ext cx="0" cy="0"/>
          <a:chOff x="0" y="0"/>
          <a:chExt cx="0" cy="0"/>
        </a:xfrm>
      </p:grpSpPr>
      <p:sp>
        <p:nvSpPr>
          <p:cNvPr id="1825" name="Google Shape;1825;p203"/>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826" name="Google Shape;1826;p203"/>
          <p:cNvSpPr txBox="1"/>
          <p:nvPr>
            <p:ph idx="1" type="body"/>
          </p:nvPr>
        </p:nvSpPr>
        <p:spPr>
          <a:xfrm>
            <a:off x="2687333" y="4918875"/>
            <a:ext cx="2181900" cy="1121100"/>
          </a:xfrm>
          <a:prstGeom prst="rect">
            <a:avLst/>
          </a:prstGeom>
        </p:spPr>
        <p:txBody>
          <a:bodyPr anchorCtr="0" anchor="t" bIns="121900" lIns="121900" spcFirstLastPara="1" rIns="121900" wrap="square" tIns="121900">
            <a:noAutofit/>
          </a:bodyPr>
          <a:lstStyle>
            <a:lvl1pPr indent="-349250" lvl="0" marL="457200" rtl="0" algn="ctr">
              <a:spcBef>
                <a:spcPts val="800"/>
              </a:spcBef>
              <a:spcAft>
                <a:spcPts val="0"/>
              </a:spcAft>
              <a:buSzPts val="19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sp>
        <p:nvSpPr>
          <p:cNvPr id="1827" name="Google Shape;1827;p203"/>
          <p:cNvSpPr txBox="1"/>
          <p:nvPr>
            <p:ph idx="2" type="body"/>
          </p:nvPr>
        </p:nvSpPr>
        <p:spPr>
          <a:xfrm>
            <a:off x="5005000" y="4918875"/>
            <a:ext cx="2181900" cy="1121100"/>
          </a:xfrm>
          <a:prstGeom prst="rect">
            <a:avLst/>
          </a:prstGeom>
        </p:spPr>
        <p:txBody>
          <a:bodyPr anchorCtr="0" anchor="t" bIns="121900" lIns="121900" spcFirstLastPara="1" rIns="121900" wrap="square" tIns="121900">
            <a:noAutofit/>
          </a:bodyPr>
          <a:lstStyle>
            <a:lvl1pPr indent="-349250" lvl="0" marL="457200" rtl="0" algn="ctr">
              <a:spcBef>
                <a:spcPts val="800"/>
              </a:spcBef>
              <a:spcAft>
                <a:spcPts val="0"/>
              </a:spcAft>
              <a:buSzPts val="19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sp>
        <p:nvSpPr>
          <p:cNvPr id="1828" name="Google Shape;1828;p203"/>
          <p:cNvSpPr txBox="1"/>
          <p:nvPr>
            <p:ph idx="3" type="body"/>
          </p:nvPr>
        </p:nvSpPr>
        <p:spPr>
          <a:xfrm>
            <a:off x="7322667" y="4918875"/>
            <a:ext cx="2181900" cy="1121100"/>
          </a:xfrm>
          <a:prstGeom prst="rect">
            <a:avLst/>
          </a:prstGeom>
        </p:spPr>
        <p:txBody>
          <a:bodyPr anchorCtr="0" anchor="t" bIns="121900" lIns="121900" spcFirstLastPara="1" rIns="121900" wrap="square" tIns="121900">
            <a:noAutofit/>
          </a:bodyPr>
          <a:lstStyle>
            <a:lvl1pPr indent="-349250" lvl="0" marL="457200" rtl="0" algn="ctr">
              <a:spcBef>
                <a:spcPts val="800"/>
              </a:spcBef>
              <a:spcAft>
                <a:spcPts val="0"/>
              </a:spcAft>
              <a:buSzPts val="19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sp>
        <p:nvSpPr>
          <p:cNvPr id="1829" name="Google Shape;1829;p203"/>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1830" name="Google Shape;1830;p203"/>
          <p:cNvSpPr txBox="1"/>
          <p:nvPr>
            <p:ph idx="4" type="subTitle"/>
          </p:nvPr>
        </p:nvSpPr>
        <p:spPr>
          <a:xfrm>
            <a:off x="1102200" y="1239700"/>
            <a:ext cx="10077600" cy="43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3"/>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400"/>
              <a:buNone/>
              <a:defRPr sz="1400">
                <a:solidFill>
                  <a:schemeClr val="lt1"/>
                </a:solidFill>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p:txBody>
      </p:sp>
      <p:sp>
        <p:nvSpPr>
          <p:cNvPr id="21" name="Google Shape;21;p3"/>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000">
                <a:solidFill>
                  <a:schemeClr val="lt1"/>
                </a:solidFill>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22" name="Google Shape;22;p3"/>
          <p:cNvPicPr preferRelativeResize="0"/>
          <p:nvPr/>
        </p:nvPicPr>
        <p:blipFill>
          <a:blip r:embed="rId3">
            <a:alphaModFix/>
          </a:blip>
          <a:stretch>
            <a:fillRect/>
          </a:stretch>
        </p:blipFill>
        <p:spPr>
          <a:xfrm>
            <a:off x="10106850" y="6203986"/>
            <a:ext cx="1580275" cy="372766"/>
          </a:xfrm>
          <a:prstGeom prst="rect">
            <a:avLst/>
          </a:prstGeom>
          <a:noFill/>
          <a:ln>
            <a:noFill/>
          </a:ln>
        </p:spPr>
      </p:pic>
      <p:pic>
        <p:nvPicPr>
          <p:cNvPr id="23" name="Google Shape;23;p3"/>
          <p:cNvPicPr preferRelativeResize="0"/>
          <p:nvPr/>
        </p:nvPicPr>
        <p:blipFill rotWithShape="1">
          <a:blip r:embed="rId4">
            <a:alphaModFix/>
          </a:blip>
          <a:srcRect b="0" l="0" r="0" t="0"/>
          <a:stretch/>
        </p:blipFill>
        <p:spPr>
          <a:xfrm>
            <a:off x="7456004" y="3535984"/>
            <a:ext cx="455950" cy="455950"/>
          </a:xfrm>
          <a:prstGeom prst="rect">
            <a:avLst/>
          </a:prstGeom>
          <a:noFill/>
          <a:ln>
            <a:noFill/>
          </a:ln>
        </p:spPr>
      </p:pic>
      <p:pic>
        <p:nvPicPr>
          <p:cNvPr id="24" name="Google Shape;24;p3"/>
          <p:cNvPicPr preferRelativeResize="0"/>
          <p:nvPr/>
        </p:nvPicPr>
        <p:blipFill rotWithShape="1">
          <a:blip r:embed="rId5">
            <a:alphaModFix/>
          </a:blip>
          <a:srcRect b="0" l="0" r="0" t="0"/>
          <a:stretch/>
        </p:blipFill>
        <p:spPr>
          <a:xfrm>
            <a:off x="7456004" y="2767909"/>
            <a:ext cx="455950" cy="455950"/>
          </a:xfrm>
          <a:prstGeom prst="rect">
            <a:avLst/>
          </a:prstGeom>
          <a:noFill/>
          <a:ln>
            <a:noFill/>
          </a:ln>
        </p:spPr>
      </p:pic>
      <p:pic>
        <p:nvPicPr>
          <p:cNvPr id="25" name="Google Shape;25;p3"/>
          <p:cNvPicPr preferRelativeResize="0"/>
          <p:nvPr/>
        </p:nvPicPr>
        <p:blipFill rotWithShape="1">
          <a:blip r:embed="rId6">
            <a:alphaModFix/>
          </a:blip>
          <a:srcRect b="0" l="0" r="0" t="0"/>
          <a:stretch/>
        </p:blipFill>
        <p:spPr>
          <a:xfrm>
            <a:off x="7456004" y="1999834"/>
            <a:ext cx="455950" cy="455950"/>
          </a:xfrm>
          <a:prstGeom prst="rect">
            <a:avLst/>
          </a:prstGeom>
          <a:noFill/>
          <a:ln>
            <a:noFill/>
          </a:ln>
        </p:spPr>
      </p:pic>
      <p:pic>
        <p:nvPicPr>
          <p:cNvPr id="26" name="Google Shape;26;p3"/>
          <p:cNvPicPr preferRelativeResize="0"/>
          <p:nvPr/>
        </p:nvPicPr>
        <p:blipFill rotWithShape="1">
          <a:blip r:embed="rId7">
            <a:alphaModFix/>
          </a:blip>
          <a:srcRect b="0" l="0" r="0" t="0"/>
          <a:stretch/>
        </p:blipFill>
        <p:spPr>
          <a:xfrm>
            <a:off x="7456004" y="4304059"/>
            <a:ext cx="455950" cy="455950"/>
          </a:xfrm>
          <a:prstGeom prst="rect">
            <a:avLst/>
          </a:prstGeom>
          <a:noFill/>
          <a:ln>
            <a:noFill/>
          </a:ln>
        </p:spPr>
      </p:pic>
      <p:sp>
        <p:nvSpPr>
          <p:cNvPr id="27" name="Google Shape;27;p3"/>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linkedin.com/company/red-hat</a:t>
            </a:r>
            <a:endParaRPr>
              <a:solidFill>
                <a:schemeClr val="lt1"/>
              </a:solidFill>
              <a:latin typeface="Red Hat Text"/>
              <a:ea typeface="Red Hat Text"/>
              <a:cs typeface="Red Hat Text"/>
              <a:sym typeface="Red Hat Text"/>
            </a:endParaRPr>
          </a:p>
        </p:txBody>
      </p:sp>
      <p:sp>
        <p:nvSpPr>
          <p:cNvPr id="28" name="Google Shape;28;p3"/>
          <p:cNvSpPr txBox="1"/>
          <p:nvPr/>
        </p:nvSpPr>
        <p:spPr>
          <a:xfrm>
            <a:off x="7960472" y="27678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youtube.com/user/RedHatVideos</a:t>
            </a:r>
            <a:endParaRPr>
              <a:solidFill>
                <a:schemeClr val="lt1"/>
              </a:solidFill>
              <a:latin typeface="Red Hat Text"/>
              <a:ea typeface="Red Hat Text"/>
              <a:cs typeface="Red Hat Text"/>
              <a:sym typeface="Red Hat Text"/>
            </a:endParaRPr>
          </a:p>
        </p:txBody>
      </p:sp>
      <p:sp>
        <p:nvSpPr>
          <p:cNvPr id="29" name="Google Shape;29;p3"/>
          <p:cNvSpPr txBox="1"/>
          <p:nvPr/>
        </p:nvSpPr>
        <p:spPr>
          <a:xfrm>
            <a:off x="7960472" y="35359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facebook.com/redhatinc</a:t>
            </a:r>
            <a:endParaRPr>
              <a:solidFill>
                <a:schemeClr val="lt1"/>
              </a:solidFill>
              <a:latin typeface="Red Hat Text"/>
              <a:ea typeface="Red Hat Text"/>
              <a:cs typeface="Red Hat Text"/>
              <a:sym typeface="Red Hat Text"/>
            </a:endParaRPr>
          </a:p>
        </p:txBody>
      </p:sp>
      <p:sp>
        <p:nvSpPr>
          <p:cNvPr id="30" name="Google Shape;30;p3"/>
          <p:cNvSpPr txBox="1"/>
          <p:nvPr/>
        </p:nvSpPr>
        <p:spPr>
          <a:xfrm>
            <a:off x="7960472" y="43039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twitter.com/RedHat</a:t>
            </a:r>
            <a:endParaRPr>
              <a:solidFill>
                <a:schemeClr val="lt1"/>
              </a:solidFill>
              <a:latin typeface="Red Hat Text"/>
              <a:ea typeface="Red Hat Text"/>
              <a:cs typeface="Red Hat Text"/>
              <a:sym typeface="Red Hat Text"/>
            </a:endParaRPr>
          </a:p>
        </p:txBody>
      </p:sp>
      <p:cxnSp>
        <p:nvCxnSpPr>
          <p:cNvPr id="31" name="Google Shape;31;p3"/>
          <p:cNvCxnSpPr/>
          <p:nvPr/>
        </p:nvCxnSpPr>
        <p:spPr>
          <a:xfrm rot="10800000">
            <a:off x="447775" y="50"/>
            <a:ext cx="0" cy="2282700"/>
          </a:xfrm>
          <a:prstGeom prst="straightConnector1">
            <a:avLst/>
          </a:prstGeom>
          <a:noFill/>
          <a:ln cap="flat" cmpd="sng" w="9525">
            <a:solidFill>
              <a:srgbClr val="800000"/>
            </a:solidFill>
            <a:prstDash val="solid"/>
            <a:round/>
            <a:headEnd len="med" w="med" type="none"/>
            <a:tailEnd len="med" w="med" type="none"/>
          </a:ln>
        </p:spPr>
      </p:cxnSp>
      <p:cxnSp>
        <p:nvCxnSpPr>
          <p:cNvPr id="32" name="Google Shape;32;p3"/>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sp>
        <p:nvSpPr>
          <p:cNvPr id="33" name="Google Shape;33;p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210" name="Shape 210"/>
        <p:cNvGrpSpPr/>
        <p:nvPr/>
      </p:nvGrpSpPr>
      <p:grpSpPr>
        <a:xfrm>
          <a:off x="0" y="0"/>
          <a:ext cx="0" cy="0"/>
          <a:chOff x="0" y="0"/>
          <a:chExt cx="0" cy="0"/>
        </a:xfrm>
      </p:grpSpPr>
      <p:sp>
        <p:nvSpPr>
          <p:cNvPr id="211" name="Google Shape;211;p2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212" name="Google Shape;212;p2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13" name="Google Shape;213;p2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14" name="Google Shape;214;p2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15" name="Google Shape;215;p2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16" name="Google Shape;216;p21"/>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17" name="Google Shape;217;p21"/>
          <p:cNvSpPr txBox="1"/>
          <p:nvPr>
            <p:ph idx="3" type="body"/>
          </p:nvPr>
        </p:nvSpPr>
        <p:spPr>
          <a:xfrm>
            <a:off x="2438400" y="886600"/>
            <a:ext cx="7315200" cy="4800600"/>
          </a:xfrm>
          <a:prstGeom prst="rect">
            <a:avLst/>
          </a:prstGeom>
        </p:spPr>
        <p:txBody>
          <a:bodyPr anchorCtr="0" anchor="ctr"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allouts">
  <p:cSld name="CUSTOM_1_1_1_2">
    <p:bg>
      <p:bgPr>
        <a:blipFill>
          <a:blip r:embed="rId2">
            <a:alphaModFix/>
          </a:blip>
          <a:stretch>
            <a:fillRect/>
          </a:stretch>
        </a:blipFill>
      </p:bgPr>
    </p:bg>
    <p:spTree>
      <p:nvGrpSpPr>
        <p:cNvPr id="1831" name="Shape 1831"/>
        <p:cNvGrpSpPr/>
        <p:nvPr/>
      </p:nvGrpSpPr>
      <p:grpSpPr>
        <a:xfrm>
          <a:off x="0" y="0"/>
          <a:ext cx="0" cy="0"/>
          <a:chOff x="0" y="0"/>
          <a:chExt cx="0" cy="0"/>
        </a:xfrm>
      </p:grpSpPr>
      <p:sp>
        <p:nvSpPr>
          <p:cNvPr id="1832" name="Google Shape;1832;p204"/>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833" name="Google Shape;1833;p204"/>
          <p:cNvSpPr txBox="1"/>
          <p:nvPr>
            <p:ph idx="1" type="subTitle"/>
          </p:nvPr>
        </p:nvSpPr>
        <p:spPr>
          <a:xfrm>
            <a:off x="0" y="2610033"/>
            <a:ext cx="4305300" cy="1310700"/>
          </a:xfrm>
          <a:prstGeom prst="rect">
            <a:avLst/>
          </a:prstGeom>
        </p:spPr>
        <p:txBody>
          <a:bodyPr anchorCtr="0" anchor="ctr" bIns="121900" lIns="121900" spcFirstLastPara="1" rIns="121900" wrap="square" tIns="121900">
            <a:noAutofit/>
          </a:bodyPr>
          <a:lstStyle>
            <a:lvl1pPr lvl="0" rtl="0" algn="r">
              <a:spcBef>
                <a:spcPts val="800"/>
              </a:spcBef>
              <a:spcAft>
                <a:spcPts val="0"/>
              </a:spcAft>
              <a:buNone/>
              <a:defRPr>
                <a:solidFill>
                  <a:schemeClr val="lt1"/>
                </a:solidFill>
              </a:defRPr>
            </a:lvl1pPr>
            <a:lvl2pPr lvl="1" rtl="0" algn="r">
              <a:spcBef>
                <a:spcPts val="800"/>
              </a:spcBef>
              <a:spcAft>
                <a:spcPts val="0"/>
              </a:spcAft>
              <a:buNone/>
              <a:defRPr>
                <a:solidFill>
                  <a:schemeClr val="lt1"/>
                </a:solidFill>
              </a:defRPr>
            </a:lvl2pPr>
            <a:lvl3pPr lvl="2" rtl="0" algn="r">
              <a:spcBef>
                <a:spcPts val="800"/>
              </a:spcBef>
              <a:spcAft>
                <a:spcPts val="0"/>
              </a:spcAft>
              <a:buNone/>
              <a:defRPr>
                <a:solidFill>
                  <a:schemeClr val="lt1"/>
                </a:solidFill>
              </a:defRPr>
            </a:lvl3pPr>
            <a:lvl4pPr lvl="3" rtl="0" algn="r">
              <a:spcBef>
                <a:spcPts val="800"/>
              </a:spcBef>
              <a:spcAft>
                <a:spcPts val="0"/>
              </a:spcAft>
              <a:buNone/>
              <a:defRPr>
                <a:solidFill>
                  <a:schemeClr val="lt1"/>
                </a:solidFill>
              </a:defRPr>
            </a:lvl4pPr>
            <a:lvl5pPr lvl="4" rtl="0" algn="r">
              <a:spcBef>
                <a:spcPts val="800"/>
              </a:spcBef>
              <a:spcAft>
                <a:spcPts val="0"/>
              </a:spcAft>
              <a:buNone/>
              <a:defRPr>
                <a:solidFill>
                  <a:schemeClr val="lt1"/>
                </a:solidFill>
              </a:defRPr>
            </a:lvl5pPr>
            <a:lvl6pPr lvl="5" rtl="0" algn="r">
              <a:spcBef>
                <a:spcPts val="800"/>
              </a:spcBef>
              <a:spcAft>
                <a:spcPts val="0"/>
              </a:spcAft>
              <a:buNone/>
              <a:defRPr>
                <a:solidFill>
                  <a:schemeClr val="lt1"/>
                </a:solidFill>
              </a:defRPr>
            </a:lvl6pPr>
            <a:lvl7pPr lvl="6" rtl="0" algn="r">
              <a:spcBef>
                <a:spcPts val="800"/>
              </a:spcBef>
              <a:spcAft>
                <a:spcPts val="0"/>
              </a:spcAft>
              <a:buNone/>
              <a:defRPr>
                <a:solidFill>
                  <a:schemeClr val="lt1"/>
                </a:solidFill>
              </a:defRPr>
            </a:lvl7pPr>
            <a:lvl8pPr lvl="7" rtl="0" algn="r">
              <a:spcBef>
                <a:spcPts val="800"/>
              </a:spcBef>
              <a:spcAft>
                <a:spcPts val="0"/>
              </a:spcAft>
              <a:buNone/>
              <a:defRPr>
                <a:solidFill>
                  <a:schemeClr val="lt1"/>
                </a:solidFill>
              </a:defRPr>
            </a:lvl8pPr>
            <a:lvl9pPr lvl="8" rtl="0" algn="r">
              <a:spcBef>
                <a:spcPts val="800"/>
              </a:spcBef>
              <a:spcAft>
                <a:spcPts val="0"/>
              </a:spcAft>
              <a:buNone/>
              <a:defRPr>
                <a:solidFill>
                  <a:schemeClr val="lt1"/>
                </a:solidFill>
              </a:defRPr>
            </a:lvl9pPr>
          </a:lstStyle>
          <a:p/>
        </p:txBody>
      </p:sp>
      <p:sp>
        <p:nvSpPr>
          <p:cNvPr id="1834" name="Google Shape;1834;p204"/>
          <p:cNvSpPr txBox="1"/>
          <p:nvPr>
            <p:ph idx="2" type="subTitle"/>
          </p:nvPr>
        </p:nvSpPr>
        <p:spPr>
          <a:xfrm>
            <a:off x="7867767" y="2610033"/>
            <a:ext cx="4305300" cy="1310700"/>
          </a:xfrm>
          <a:prstGeom prst="rect">
            <a:avLst/>
          </a:prstGeom>
        </p:spPr>
        <p:txBody>
          <a:bodyPr anchorCtr="0" anchor="ctr" bIns="121900" lIns="121900" spcFirstLastPara="1" rIns="121900" wrap="square" tIns="121900">
            <a:noAutofit/>
          </a:bodyPr>
          <a:lstStyle>
            <a:lvl1pPr lvl="0" rtl="0">
              <a:spcBef>
                <a:spcPts val="800"/>
              </a:spcBef>
              <a:spcAft>
                <a:spcPts val="0"/>
              </a:spcAft>
              <a:buNone/>
              <a:defRPr>
                <a:solidFill>
                  <a:schemeClr val="lt1"/>
                </a:solidFill>
              </a:defRPr>
            </a:lvl1pPr>
            <a:lvl2pPr lvl="1" rtl="0">
              <a:spcBef>
                <a:spcPts val="800"/>
              </a:spcBef>
              <a:spcAft>
                <a:spcPts val="0"/>
              </a:spcAft>
              <a:buNone/>
              <a:defRPr>
                <a:solidFill>
                  <a:schemeClr val="lt1"/>
                </a:solidFill>
              </a:defRPr>
            </a:lvl2pPr>
            <a:lvl3pPr lvl="2" rtl="0">
              <a:spcBef>
                <a:spcPts val="800"/>
              </a:spcBef>
              <a:spcAft>
                <a:spcPts val="0"/>
              </a:spcAft>
              <a:buNone/>
              <a:defRPr>
                <a:solidFill>
                  <a:schemeClr val="lt1"/>
                </a:solidFill>
              </a:defRPr>
            </a:lvl3pPr>
            <a:lvl4pPr lvl="3" rtl="0">
              <a:spcBef>
                <a:spcPts val="800"/>
              </a:spcBef>
              <a:spcAft>
                <a:spcPts val="0"/>
              </a:spcAft>
              <a:buNone/>
              <a:defRPr>
                <a:solidFill>
                  <a:schemeClr val="lt1"/>
                </a:solidFill>
              </a:defRPr>
            </a:lvl4pPr>
            <a:lvl5pPr lvl="4" rtl="0">
              <a:spcBef>
                <a:spcPts val="800"/>
              </a:spcBef>
              <a:spcAft>
                <a:spcPts val="0"/>
              </a:spcAft>
              <a:buNone/>
              <a:defRPr>
                <a:solidFill>
                  <a:schemeClr val="lt1"/>
                </a:solidFill>
              </a:defRPr>
            </a:lvl5pPr>
            <a:lvl6pPr lvl="5" rtl="0">
              <a:spcBef>
                <a:spcPts val="800"/>
              </a:spcBef>
              <a:spcAft>
                <a:spcPts val="0"/>
              </a:spcAft>
              <a:buNone/>
              <a:defRPr>
                <a:solidFill>
                  <a:schemeClr val="lt1"/>
                </a:solidFill>
              </a:defRPr>
            </a:lvl6pPr>
            <a:lvl7pPr lvl="6" rtl="0">
              <a:spcBef>
                <a:spcPts val="800"/>
              </a:spcBef>
              <a:spcAft>
                <a:spcPts val="0"/>
              </a:spcAft>
              <a:buNone/>
              <a:defRPr>
                <a:solidFill>
                  <a:schemeClr val="lt1"/>
                </a:solidFill>
              </a:defRPr>
            </a:lvl7pPr>
            <a:lvl8pPr lvl="7" rtl="0">
              <a:spcBef>
                <a:spcPts val="800"/>
              </a:spcBef>
              <a:spcAft>
                <a:spcPts val="0"/>
              </a:spcAft>
              <a:buNone/>
              <a:defRPr>
                <a:solidFill>
                  <a:schemeClr val="lt1"/>
                </a:solidFill>
              </a:defRPr>
            </a:lvl8pPr>
            <a:lvl9pPr lvl="8" rtl="0">
              <a:spcBef>
                <a:spcPts val="800"/>
              </a:spcBef>
              <a:spcAft>
                <a:spcPts val="0"/>
              </a:spcAft>
              <a:buNone/>
              <a:defRPr>
                <a:solidFill>
                  <a:schemeClr val="lt1"/>
                </a:solidFill>
              </a:defRPr>
            </a:lvl9pPr>
          </a:lstStyle>
          <a:p/>
        </p:txBody>
      </p:sp>
      <p:sp>
        <p:nvSpPr>
          <p:cNvPr id="1835" name="Google Shape;1835;p204"/>
          <p:cNvSpPr txBox="1"/>
          <p:nvPr>
            <p:ph idx="3" type="subTitle"/>
          </p:nvPr>
        </p:nvSpPr>
        <p:spPr>
          <a:xfrm>
            <a:off x="7867767" y="4266600"/>
            <a:ext cx="4305300" cy="1310700"/>
          </a:xfrm>
          <a:prstGeom prst="rect">
            <a:avLst/>
          </a:prstGeom>
        </p:spPr>
        <p:txBody>
          <a:bodyPr anchorCtr="0" anchor="ctr" bIns="121900" lIns="121900" spcFirstLastPara="1" rIns="121900" wrap="square" tIns="121900">
            <a:noAutofit/>
          </a:bodyPr>
          <a:lstStyle>
            <a:lvl1pPr lvl="0" rtl="0">
              <a:spcBef>
                <a:spcPts val="800"/>
              </a:spcBef>
              <a:spcAft>
                <a:spcPts val="0"/>
              </a:spcAft>
              <a:buNone/>
              <a:defRPr>
                <a:solidFill>
                  <a:schemeClr val="lt1"/>
                </a:solidFill>
              </a:defRPr>
            </a:lvl1pPr>
            <a:lvl2pPr lvl="1" rtl="0">
              <a:spcBef>
                <a:spcPts val="800"/>
              </a:spcBef>
              <a:spcAft>
                <a:spcPts val="0"/>
              </a:spcAft>
              <a:buNone/>
              <a:defRPr>
                <a:solidFill>
                  <a:schemeClr val="lt1"/>
                </a:solidFill>
              </a:defRPr>
            </a:lvl2pPr>
            <a:lvl3pPr lvl="2" rtl="0">
              <a:spcBef>
                <a:spcPts val="800"/>
              </a:spcBef>
              <a:spcAft>
                <a:spcPts val="0"/>
              </a:spcAft>
              <a:buNone/>
              <a:defRPr>
                <a:solidFill>
                  <a:schemeClr val="lt1"/>
                </a:solidFill>
              </a:defRPr>
            </a:lvl3pPr>
            <a:lvl4pPr lvl="3" rtl="0">
              <a:spcBef>
                <a:spcPts val="800"/>
              </a:spcBef>
              <a:spcAft>
                <a:spcPts val="0"/>
              </a:spcAft>
              <a:buNone/>
              <a:defRPr>
                <a:solidFill>
                  <a:schemeClr val="lt1"/>
                </a:solidFill>
              </a:defRPr>
            </a:lvl4pPr>
            <a:lvl5pPr lvl="4" rtl="0">
              <a:spcBef>
                <a:spcPts val="800"/>
              </a:spcBef>
              <a:spcAft>
                <a:spcPts val="0"/>
              </a:spcAft>
              <a:buNone/>
              <a:defRPr>
                <a:solidFill>
                  <a:schemeClr val="lt1"/>
                </a:solidFill>
              </a:defRPr>
            </a:lvl5pPr>
            <a:lvl6pPr lvl="5" rtl="0">
              <a:spcBef>
                <a:spcPts val="800"/>
              </a:spcBef>
              <a:spcAft>
                <a:spcPts val="0"/>
              </a:spcAft>
              <a:buNone/>
              <a:defRPr>
                <a:solidFill>
                  <a:schemeClr val="lt1"/>
                </a:solidFill>
              </a:defRPr>
            </a:lvl6pPr>
            <a:lvl7pPr lvl="6" rtl="0">
              <a:spcBef>
                <a:spcPts val="800"/>
              </a:spcBef>
              <a:spcAft>
                <a:spcPts val="0"/>
              </a:spcAft>
              <a:buNone/>
              <a:defRPr>
                <a:solidFill>
                  <a:schemeClr val="lt1"/>
                </a:solidFill>
              </a:defRPr>
            </a:lvl7pPr>
            <a:lvl8pPr lvl="7" rtl="0">
              <a:spcBef>
                <a:spcPts val="800"/>
              </a:spcBef>
              <a:spcAft>
                <a:spcPts val="0"/>
              </a:spcAft>
              <a:buNone/>
              <a:defRPr>
                <a:solidFill>
                  <a:schemeClr val="lt1"/>
                </a:solidFill>
              </a:defRPr>
            </a:lvl8pPr>
            <a:lvl9pPr lvl="8" rtl="0">
              <a:spcBef>
                <a:spcPts val="800"/>
              </a:spcBef>
              <a:spcAft>
                <a:spcPts val="0"/>
              </a:spcAft>
              <a:buNone/>
              <a:defRPr>
                <a:solidFill>
                  <a:schemeClr val="lt1"/>
                </a:solidFill>
              </a:defRPr>
            </a:lvl9pPr>
          </a:lstStyle>
          <a:p/>
        </p:txBody>
      </p:sp>
      <p:sp>
        <p:nvSpPr>
          <p:cNvPr id="1836" name="Google Shape;1836;p204"/>
          <p:cNvSpPr txBox="1"/>
          <p:nvPr>
            <p:ph idx="4" type="subTitle"/>
          </p:nvPr>
        </p:nvSpPr>
        <p:spPr>
          <a:xfrm>
            <a:off x="0" y="4266600"/>
            <a:ext cx="4305300" cy="1310700"/>
          </a:xfrm>
          <a:prstGeom prst="rect">
            <a:avLst/>
          </a:prstGeom>
        </p:spPr>
        <p:txBody>
          <a:bodyPr anchorCtr="0" anchor="ctr" bIns="121900" lIns="121900" spcFirstLastPara="1" rIns="121900" wrap="square" tIns="121900">
            <a:noAutofit/>
          </a:bodyPr>
          <a:lstStyle>
            <a:lvl1pPr lvl="0" rtl="0" algn="r">
              <a:spcBef>
                <a:spcPts val="800"/>
              </a:spcBef>
              <a:spcAft>
                <a:spcPts val="0"/>
              </a:spcAft>
              <a:buNone/>
              <a:defRPr>
                <a:solidFill>
                  <a:schemeClr val="lt1"/>
                </a:solidFill>
              </a:defRPr>
            </a:lvl1pPr>
            <a:lvl2pPr lvl="1" rtl="0" algn="r">
              <a:spcBef>
                <a:spcPts val="800"/>
              </a:spcBef>
              <a:spcAft>
                <a:spcPts val="0"/>
              </a:spcAft>
              <a:buNone/>
              <a:defRPr>
                <a:solidFill>
                  <a:schemeClr val="lt1"/>
                </a:solidFill>
              </a:defRPr>
            </a:lvl2pPr>
            <a:lvl3pPr lvl="2" rtl="0" algn="r">
              <a:spcBef>
                <a:spcPts val="800"/>
              </a:spcBef>
              <a:spcAft>
                <a:spcPts val="0"/>
              </a:spcAft>
              <a:buNone/>
              <a:defRPr>
                <a:solidFill>
                  <a:schemeClr val="lt1"/>
                </a:solidFill>
              </a:defRPr>
            </a:lvl3pPr>
            <a:lvl4pPr lvl="3" rtl="0" algn="r">
              <a:spcBef>
                <a:spcPts val="800"/>
              </a:spcBef>
              <a:spcAft>
                <a:spcPts val="0"/>
              </a:spcAft>
              <a:buNone/>
              <a:defRPr>
                <a:solidFill>
                  <a:schemeClr val="lt1"/>
                </a:solidFill>
              </a:defRPr>
            </a:lvl4pPr>
            <a:lvl5pPr lvl="4" rtl="0" algn="r">
              <a:spcBef>
                <a:spcPts val="800"/>
              </a:spcBef>
              <a:spcAft>
                <a:spcPts val="0"/>
              </a:spcAft>
              <a:buNone/>
              <a:defRPr>
                <a:solidFill>
                  <a:schemeClr val="lt1"/>
                </a:solidFill>
              </a:defRPr>
            </a:lvl5pPr>
            <a:lvl6pPr lvl="5" rtl="0" algn="r">
              <a:spcBef>
                <a:spcPts val="800"/>
              </a:spcBef>
              <a:spcAft>
                <a:spcPts val="0"/>
              </a:spcAft>
              <a:buNone/>
              <a:defRPr>
                <a:solidFill>
                  <a:schemeClr val="lt1"/>
                </a:solidFill>
              </a:defRPr>
            </a:lvl6pPr>
            <a:lvl7pPr lvl="6" rtl="0" algn="r">
              <a:spcBef>
                <a:spcPts val="800"/>
              </a:spcBef>
              <a:spcAft>
                <a:spcPts val="0"/>
              </a:spcAft>
              <a:buNone/>
              <a:defRPr>
                <a:solidFill>
                  <a:schemeClr val="lt1"/>
                </a:solidFill>
              </a:defRPr>
            </a:lvl7pPr>
            <a:lvl8pPr lvl="7" rtl="0" algn="r">
              <a:spcBef>
                <a:spcPts val="800"/>
              </a:spcBef>
              <a:spcAft>
                <a:spcPts val="0"/>
              </a:spcAft>
              <a:buNone/>
              <a:defRPr>
                <a:solidFill>
                  <a:schemeClr val="lt1"/>
                </a:solidFill>
              </a:defRPr>
            </a:lvl8pPr>
            <a:lvl9pPr lvl="8" rtl="0" algn="r">
              <a:spcBef>
                <a:spcPts val="800"/>
              </a:spcBef>
              <a:spcAft>
                <a:spcPts val="0"/>
              </a:spcAft>
              <a:buNone/>
              <a:defRPr>
                <a:solidFill>
                  <a:schemeClr val="lt1"/>
                </a:solidFill>
              </a:defRPr>
            </a:lvl9pPr>
          </a:lstStyle>
          <a:p/>
        </p:txBody>
      </p:sp>
      <p:sp>
        <p:nvSpPr>
          <p:cNvPr id="1837" name="Google Shape;1837;p204"/>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1838" name="Google Shape;1838;p204"/>
          <p:cNvSpPr txBox="1"/>
          <p:nvPr>
            <p:ph idx="5" type="subTitle"/>
          </p:nvPr>
        </p:nvSpPr>
        <p:spPr>
          <a:xfrm>
            <a:off x="1102200" y="1239700"/>
            <a:ext cx="10077600" cy="43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1_1_1_1_1">
    <p:spTree>
      <p:nvGrpSpPr>
        <p:cNvPr id="1839" name="Shape 1839"/>
        <p:cNvGrpSpPr/>
        <p:nvPr/>
      </p:nvGrpSpPr>
      <p:grpSpPr>
        <a:xfrm>
          <a:off x="0" y="0"/>
          <a:ext cx="0" cy="0"/>
          <a:chOff x="0" y="0"/>
          <a:chExt cx="0" cy="0"/>
        </a:xfrm>
      </p:grpSpPr>
      <p:sp>
        <p:nvSpPr>
          <p:cNvPr id="1840" name="Google Shape;1840;p205"/>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841" name="Google Shape;1841;p205"/>
          <p:cNvSpPr txBox="1"/>
          <p:nvPr>
            <p:ph idx="1" type="subTitle"/>
          </p:nvPr>
        </p:nvSpPr>
        <p:spPr>
          <a:xfrm>
            <a:off x="1102200" y="3829675"/>
            <a:ext cx="3014400" cy="885600"/>
          </a:xfrm>
          <a:prstGeom prst="rect">
            <a:avLst/>
          </a:prstGeom>
        </p:spPr>
        <p:txBody>
          <a:bodyPr anchorCtr="0" anchor="b" bIns="121900" lIns="121900" spcFirstLastPara="1" rIns="121900" wrap="square" tIns="121900">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842" name="Google Shape;1842;p205"/>
          <p:cNvSpPr txBox="1"/>
          <p:nvPr>
            <p:ph idx="2" type="subTitle"/>
          </p:nvPr>
        </p:nvSpPr>
        <p:spPr>
          <a:xfrm>
            <a:off x="1102200" y="4715275"/>
            <a:ext cx="3014400" cy="8856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1843" name="Google Shape;1843;p205"/>
          <p:cNvSpPr txBox="1"/>
          <p:nvPr>
            <p:ph idx="3" type="subTitle"/>
          </p:nvPr>
        </p:nvSpPr>
        <p:spPr>
          <a:xfrm>
            <a:off x="4588800" y="4715275"/>
            <a:ext cx="3014400" cy="8856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1844" name="Google Shape;1844;p205"/>
          <p:cNvSpPr txBox="1"/>
          <p:nvPr>
            <p:ph idx="4" type="subTitle"/>
          </p:nvPr>
        </p:nvSpPr>
        <p:spPr>
          <a:xfrm>
            <a:off x="4588800" y="3829675"/>
            <a:ext cx="3014400" cy="885600"/>
          </a:xfrm>
          <a:prstGeom prst="rect">
            <a:avLst/>
          </a:prstGeom>
        </p:spPr>
        <p:txBody>
          <a:bodyPr anchorCtr="0" anchor="b" bIns="121900" lIns="121900" spcFirstLastPara="1" rIns="121900" wrap="square" tIns="121900">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845" name="Google Shape;1845;p205"/>
          <p:cNvSpPr txBox="1"/>
          <p:nvPr>
            <p:ph idx="5" type="subTitle"/>
          </p:nvPr>
        </p:nvSpPr>
        <p:spPr>
          <a:xfrm>
            <a:off x="8075400" y="4715275"/>
            <a:ext cx="3014400" cy="8856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1846" name="Google Shape;1846;p205"/>
          <p:cNvSpPr txBox="1"/>
          <p:nvPr>
            <p:ph idx="6" type="subTitle"/>
          </p:nvPr>
        </p:nvSpPr>
        <p:spPr>
          <a:xfrm>
            <a:off x="8075400" y="3829675"/>
            <a:ext cx="3014400" cy="885600"/>
          </a:xfrm>
          <a:prstGeom prst="rect">
            <a:avLst/>
          </a:prstGeom>
        </p:spPr>
        <p:txBody>
          <a:bodyPr anchorCtr="0" anchor="b" bIns="121900" lIns="121900" spcFirstLastPara="1" rIns="121900" wrap="square" tIns="121900">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847" name="Google Shape;1847;p205"/>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1848" name="Google Shape;1848;p205"/>
          <p:cNvSpPr txBox="1"/>
          <p:nvPr>
            <p:ph idx="7" type="subTitle"/>
          </p:nvPr>
        </p:nvSpPr>
        <p:spPr>
          <a:xfrm>
            <a:off x="1102200" y="1239700"/>
            <a:ext cx="10077600" cy="43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ep">
  <p:cSld name="CUSTOM_1_1_1_1_1_1">
    <p:bg>
      <p:bgPr>
        <a:blipFill>
          <a:blip r:embed="rId2">
            <a:alphaModFix/>
          </a:blip>
          <a:stretch>
            <a:fillRect/>
          </a:stretch>
        </a:blipFill>
      </p:bgPr>
    </p:bg>
    <p:spTree>
      <p:nvGrpSpPr>
        <p:cNvPr id="1849" name="Shape 1849"/>
        <p:cNvGrpSpPr/>
        <p:nvPr/>
      </p:nvGrpSpPr>
      <p:grpSpPr>
        <a:xfrm>
          <a:off x="0" y="0"/>
          <a:ext cx="0" cy="0"/>
          <a:chOff x="0" y="0"/>
          <a:chExt cx="0" cy="0"/>
        </a:xfrm>
      </p:grpSpPr>
      <p:sp>
        <p:nvSpPr>
          <p:cNvPr id="1850" name="Google Shape;1850;p206"/>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851" name="Google Shape;1851;p206"/>
          <p:cNvSpPr txBox="1"/>
          <p:nvPr>
            <p:ph idx="1" type="body"/>
          </p:nvPr>
        </p:nvSpPr>
        <p:spPr>
          <a:xfrm>
            <a:off x="1135833" y="5288725"/>
            <a:ext cx="9987600" cy="598800"/>
          </a:xfrm>
          <a:prstGeom prst="rect">
            <a:avLst/>
          </a:prstGeom>
        </p:spPr>
        <p:txBody>
          <a:bodyPr anchorCtr="0" anchor="t" bIns="121900" lIns="121900" spcFirstLastPara="1" rIns="121900" wrap="square" tIns="121900">
            <a:noAutofit/>
          </a:bodyPr>
          <a:lstStyle>
            <a:lvl1pPr indent="-349250" lvl="0" marL="457200" rtl="0" algn="ctr">
              <a:spcBef>
                <a:spcPts val="800"/>
              </a:spcBef>
              <a:spcAft>
                <a:spcPts val="0"/>
              </a:spcAft>
              <a:buSzPts val="19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sp>
        <p:nvSpPr>
          <p:cNvPr id="1852" name="Google Shape;1852;p206"/>
          <p:cNvSpPr txBox="1"/>
          <p:nvPr>
            <p:ph idx="2" type="subTitle"/>
          </p:nvPr>
        </p:nvSpPr>
        <p:spPr>
          <a:xfrm>
            <a:off x="0" y="2305967"/>
            <a:ext cx="5470800" cy="2746500"/>
          </a:xfrm>
          <a:prstGeom prst="rect">
            <a:avLst/>
          </a:prstGeom>
        </p:spPr>
        <p:txBody>
          <a:bodyPr anchorCtr="0" anchor="ctr" bIns="121900" lIns="121900" spcFirstLastPara="1" rIns="121900" wrap="square" tIns="121900">
            <a:noAutofit/>
          </a:bodyPr>
          <a:lstStyle>
            <a:lvl1pPr lvl="0" rtl="0" algn="ctr">
              <a:spcBef>
                <a:spcPts val="800"/>
              </a:spcBef>
              <a:spcAft>
                <a:spcPts val="0"/>
              </a:spcAft>
              <a:buNone/>
              <a:defRPr>
                <a:solidFill>
                  <a:schemeClr val="lt1"/>
                </a:solidFill>
              </a:defRPr>
            </a:lvl1pPr>
            <a:lvl2pPr lvl="1" rtl="0" algn="ctr">
              <a:spcBef>
                <a:spcPts val="800"/>
              </a:spcBef>
              <a:spcAft>
                <a:spcPts val="0"/>
              </a:spcAft>
              <a:buNone/>
              <a:defRPr>
                <a:solidFill>
                  <a:schemeClr val="lt1"/>
                </a:solidFill>
              </a:defRPr>
            </a:lvl2pPr>
            <a:lvl3pPr lvl="2" rtl="0" algn="ctr">
              <a:spcBef>
                <a:spcPts val="800"/>
              </a:spcBef>
              <a:spcAft>
                <a:spcPts val="0"/>
              </a:spcAft>
              <a:buNone/>
              <a:defRPr>
                <a:solidFill>
                  <a:schemeClr val="lt1"/>
                </a:solidFill>
              </a:defRPr>
            </a:lvl3pPr>
            <a:lvl4pPr lvl="3" rtl="0" algn="ctr">
              <a:spcBef>
                <a:spcPts val="800"/>
              </a:spcBef>
              <a:spcAft>
                <a:spcPts val="0"/>
              </a:spcAft>
              <a:buNone/>
              <a:defRPr>
                <a:solidFill>
                  <a:schemeClr val="lt1"/>
                </a:solidFill>
              </a:defRPr>
            </a:lvl4pPr>
            <a:lvl5pPr lvl="4" rtl="0" algn="ctr">
              <a:spcBef>
                <a:spcPts val="800"/>
              </a:spcBef>
              <a:spcAft>
                <a:spcPts val="0"/>
              </a:spcAft>
              <a:buNone/>
              <a:defRPr>
                <a:solidFill>
                  <a:schemeClr val="lt1"/>
                </a:solidFill>
              </a:defRPr>
            </a:lvl5pPr>
            <a:lvl6pPr lvl="5" rtl="0" algn="ctr">
              <a:spcBef>
                <a:spcPts val="800"/>
              </a:spcBef>
              <a:spcAft>
                <a:spcPts val="0"/>
              </a:spcAft>
              <a:buNone/>
              <a:defRPr>
                <a:solidFill>
                  <a:schemeClr val="lt1"/>
                </a:solidFill>
              </a:defRPr>
            </a:lvl6pPr>
            <a:lvl7pPr lvl="6" rtl="0" algn="ctr">
              <a:spcBef>
                <a:spcPts val="800"/>
              </a:spcBef>
              <a:spcAft>
                <a:spcPts val="0"/>
              </a:spcAft>
              <a:buNone/>
              <a:defRPr>
                <a:solidFill>
                  <a:schemeClr val="lt1"/>
                </a:solidFill>
              </a:defRPr>
            </a:lvl7pPr>
            <a:lvl8pPr lvl="7" rtl="0" algn="ctr">
              <a:spcBef>
                <a:spcPts val="800"/>
              </a:spcBef>
              <a:spcAft>
                <a:spcPts val="0"/>
              </a:spcAft>
              <a:buNone/>
              <a:defRPr>
                <a:solidFill>
                  <a:schemeClr val="lt1"/>
                </a:solidFill>
              </a:defRPr>
            </a:lvl8pPr>
            <a:lvl9pPr lvl="8" rtl="0" algn="ctr">
              <a:spcBef>
                <a:spcPts val="800"/>
              </a:spcBef>
              <a:spcAft>
                <a:spcPts val="0"/>
              </a:spcAft>
              <a:buNone/>
              <a:defRPr>
                <a:solidFill>
                  <a:schemeClr val="lt1"/>
                </a:solidFill>
              </a:defRPr>
            </a:lvl9pPr>
          </a:lstStyle>
          <a:p/>
        </p:txBody>
      </p:sp>
      <p:sp>
        <p:nvSpPr>
          <p:cNvPr id="1853" name="Google Shape;1853;p206"/>
          <p:cNvSpPr txBox="1"/>
          <p:nvPr>
            <p:ph idx="3" type="subTitle"/>
          </p:nvPr>
        </p:nvSpPr>
        <p:spPr>
          <a:xfrm>
            <a:off x="6944067" y="2305967"/>
            <a:ext cx="5247900" cy="2746500"/>
          </a:xfrm>
          <a:prstGeom prst="rect">
            <a:avLst/>
          </a:prstGeom>
        </p:spPr>
        <p:txBody>
          <a:bodyPr anchorCtr="0" anchor="ctr" bIns="121900" lIns="121900" spcFirstLastPara="1" rIns="121900" wrap="square" tIns="121900">
            <a:noAutofit/>
          </a:bodyPr>
          <a:lstStyle>
            <a:lvl1pPr lvl="0" rtl="0" algn="ctr">
              <a:spcBef>
                <a:spcPts val="800"/>
              </a:spcBef>
              <a:spcAft>
                <a:spcPts val="0"/>
              </a:spcAft>
              <a:buNone/>
              <a:defRPr>
                <a:solidFill>
                  <a:schemeClr val="lt1"/>
                </a:solidFill>
              </a:defRPr>
            </a:lvl1pPr>
            <a:lvl2pPr lvl="1" rtl="0" algn="ctr">
              <a:spcBef>
                <a:spcPts val="800"/>
              </a:spcBef>
              <a:spcAft>
                <a:spcPts val="0"/>
              </a:spcAft>
              <a:buNone/>
              <a:defRPr>
                <a:solidFill>
                  <a:schemeClr val="lt1"/>
                </a:solidFill>
              </a:defRPr>
            </a:lvl2pPr>
            <a:lvl3pPr lvl="2" rtl="0" algn="ctr">
              <a:spcBef>
                <a:spcPts val="800"/>
              </a:spcBef>
              <a:spcAft>
                <a:spcPts val="0"/>
              </a:spcAft>
              <a:buNone/>
              <a:defRPr>
                <a:solidFill>
                  <a:schemeClr val="lt1"/>
                </a:solidFill>
              </a:defRPr>
            </a:lvl3pPr>
            <a:lvl4pPr lvl="3" rtl="0" algn="ctr">
              <a:spcBef>
                <a:spcPts val="800"/>
              </a:spcBef>
              <a:spcAft>
                <a:spcPts val="0"/>
              </a:spcAft>
              <a:buNone/>
              <a:defRPr>
                <a:solidFill>
                  <a:schemeClr val="lt1"/>
                </a:solidFill>
              </a:defRPr>
            </a:lvl4pPr>
            <a:lvl5pPr lvl="4" rtl="0" algn="ctr">
              <a:spcBef>
                <a:spcPts val="800"/>
              </a:spcBef>
              <a:spcAft>
                <a:spcPts val="0"/>
              </a:spcAft>
              <a:buNone/>
              <a:defRPr>
                <a:solidFill>
                  <a:schemeClr val="lt1"/>
                </a:solidFill>
              </a:defRPr>
            </a:lvl5pPr>
            <a:lvl6pPr lvl="5" rtl="0" algn="ctr">
              <a:spcBef>
                <a:spcPts val="800"/>
              </a:spcBef>
              <a:spcAft>
                <a:spcPts val="0"/>
              </a:spcAft>
              <a:buNone/>
              <a:defRPr>
                <a:solidFill>
                  <a:schemeClr val="lt1"/>
                </a:solidFill>
              </a:defRPr>
            </a:lvl6pPr>
            <a:lvl7pPr lvl="6" rtl="0" algn="ctr">
              <a:spcBef>
                <a:spcPts val="800"/>
              </a:spcBef>
              <a:spcAft>
                <a:spcPts val="0"/>
              </a:spcAft>
              <a:buNone/>
              <a:defRPr>
                <a:solidFill>
                  <a:schemeClr val="lt1"/>
                </a:solidFill>
              </a:defRPr>
            </a:lvl7pPr>
            <a:lvl8pPr lvl="7" rtl="0" algn="ctr">
              <a:spcBef>
                <a:spcPts val="800"/>
              </a:spcBef>
              <a:spcAft>
                <a:spcPts val="0"/>
              </a:spcAft>
              <a:buNone/>
              <a:defRPr>
                <a:solidFill>
                  <a:schemeClr val="lt1"/>
                </a:solidFill>
              </a:defRPr>
            </a:lvl8pPr>
            <a:lvl9pPr lvl="8" rtl="0" algn="ctr">
              <a:spcBef>
                <a:spcPts val="800"/>
              </a:spcBef>
              <a:spcAft>
                <a:spcPts val="0"/>
              </a:spcAft>
              <a:buNone/>
              <a:defRPr>
                <a:solidFill>
                  <a:schemeClr val="lt1"/>
                </a:solidFill>
              </a:defRPr>
            </a:lvl9pPr>
          </a:lstStyle>
          <a:p/>
        </p:txBody>
      </p:sp>
      <p:sp>
        <p:nvSpPr>
          <p:cNvPr id="1854" name="Google Shape;1854;p206"/>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1855" name="Google Shape;1855;p206"/>
          <p:cNvSpPr txBox="1"/>
          <p:nvPr>
            <p:ph idx="4" type="subTitle"/>
          </p:nvPr>
        </p:nvSpPr>
        <p:spPr>
          <a:xfrm>
            <a:off x="1102200" y="1239700"/>
            <a:ext cx="10077600" cy="43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ep">
  <p:cSld name="CUSTOM_1_1_1_1_1_1_1">
    <p:bg>
      <p:bgPr>
        <a:blipFill>
          <a:blip r:embed="rId2">
            <a:alphaModFix/>
          </a:blip>
          <a:stretch>
            <a:fillRect/>
          </a:stretch>
        </a:blipFill>
      </p:bgPr>
    </p:bg>
    <p:spTree>
      <p:nvGrpSpPr>
        <p:cNvPr id="1856" name="Shape 1856"/>
        <p:cNvGrpSpPr/>
        <p:nvPr/>
      </p:nvGrpSpPr>
      <p:grpSpPr>
        <a:xfrm>
          <a:off x="0" y="0"/>
          <a:ext cx="0" cy="0"/>
          <a:chOff x="0" y="0"/>
          <a:chExt cx="0" cy="0"/>
        </a:xfrm>
      </p:grpSpPr>
      <p:sp>
        <p:nvSpPr>
          <p:cNvPr id="1857" name="Google Shape;1857;p207"/>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858" name="Google Shape;1858;p207"/>
          <p:cNvSpPr txBox="1"/>
          <p:nvPr>
            <p:ph idx="1" type="body"/>
          </p:nvPr>
        </p:nvSpPr>
        <p:spPr>
          <a:xfrm>
            <a:off x="1135833" y="5288725"/>
            <a:ext cx="9987600" cy="598800"/>
          </a:xfrm>
          <a:prstGeom prst="rect">
            <a:avLst/>
          </a:prstGeom>
        </p:spPr>
        <p:txBody>
          <a:bodyPr anchorCtr="0" anchor="t" bIns="121900" lIns="121900" spcFirstLastPara="1" rIns="121900" wrap="square" tIns="121900">
            <a:noAutofit/>
          </a:bodyPr>
          <a:lstStyle>
            <a:lvl1pPr indent="-349250" lvl="0" marL="457200" rtl="0" algn="ctr">
              <a:spcBef>
                <a:spcPts val="800"/>
              </a:spcBef>
              <a:spcAft>
                <a:spcPts val="0"/>
              </a:spcAft>
              <a:buSzPts val="19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sp>
        <p:nvSpPr>
          <p:cNvPr id="1859" name="Google Shape;1859;p207"/>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1860" name="Google Shape;1860;p207"/>
          <p:cNvSpPr txBox="1"/>
          <p:nvPr>
            <p:ph idx="2" type="subTitle"/>
          </p:nvPr>
        </p:nvSpPr>
        <p:spPr>
          <a:xfrm>
            <a:off x="1102200" y="1239700"/>
            <a:ext cx="10077600" cy="43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
        <p:nvSpPr>
          <p:cNvPr id="1861" name="Google Shape;1861;p207"/>
          <p:cNvSpPr txBox="1"/>
          <p:nvPr>
            <p:ph idx="3" type="subTitle"/>
          </p:nvPr>
        </p:nvSpPr>
        <p:spPr>
          <a:xfrm>
            <a:off x="0" y="2305967"/>
            <a:ext cx="3651600" cy="2746500"/>
          </a:xfrm>
          <a:prstGeom prst="rect">
            <a:avLst/>
          </a:prstGeom>
        </p:spPr>
        <p:txBody>
          <a:bodyPr anchorCtr="0" anchor="ctr" bIns="121900" lIns="121900" spcFirstLastPara="1" rIns="121900" wrap="square" tIns="121900">
            <a:noAutofit/>
          </a:bodyPr>
          <a:lstStyle>
            <a:lvl1pPr lvl="0" rtl="0" algn="ctr">
              <a:spcBef>
                <a:spcPts val="800"/>
              </a:spcBef>
              <a:spcAft>
                <a:spcPts val="0"/>
              </a:spcAft>
              <a:buNone/>
              <a:defRPr>
                <a:solidFill>
                  <a:schemeClr val="lt1"/>
                </a:solidFill>
              </a:defRPr>
            </a:lvl1pPr>
            <a:lvl2pPr lvl="1" rtl="0" algn="ctr">
              <a:spcBef>
                <a:spcPts val="800"/>
              </a:spcBef>
              <a:spcAft>
                <a:spcPts val="0"/>
              </a:spcAft>
              <a:buNone/>
              <a:defRPr>
                <a:solidFill>
                  <a:schemeClr val="lt1"/>
                </a:solidFill>
              </a:defRPr>
            </a:lvl2pPr>
            <a:lvl3pPr lvl="2" rtl="0" algn="ctr">
              <a:spcBef>
                <a:spcPts val="800"/>
              </a:spcBef>
              <a:spcAft>
                <a:spcPts val="0"/>
              </a:spcAft>
              <a:buNone/>
              <a:defRPr>
                <a:solidFill>
                  <a:schemeClr val="lt1"/>
                </a:solidFill>
              </a:defRPr>
            </a:lvl3pPr>
            <a:lvl4pPr lvl="3" rtl="0" algn="ctr">
              <a:spcBef>
                <a:spcPts val="800"/>
              </a:spcBef>
              <a:spcAft>
                <a:spcPts val="0"/>
              </a:spcAft>
              <a:buNone/>
              <a:defRPr>
                <a:solidFill>
                  <a:schemeClr val="lt1"/>
                </a:solidFill>
              </a:defRPr>
            </a:lvl4pPr>
            <a:lvl5pPr lvl="4" rtl="0" algn="ctr">
              <a:spcBef>
                <a:spcPts val="800"/>
              </a:spcBef>
              <a:spcAft>
                <a:spcPts val="0"/>
              </a:spcAft>
              <a:buNone/>
              <a:defRPr>
                <a:solidFill>
                  <a:schemeClr val="lt1"/>
                </a:solidFill>
              </a:defRPr>
            </a:lvl5pPr>
            <a:lvl6pPr lvl="5" rtl="0" algn="ctr">
              <a:spcBef>
                <a:spcPts val="800"/>
              </a:spcBef>
              <a:spcAft>
                <a:spcPts val="0"/>
              </a:spcAft>
              <a:buNone/>
              <a:defRPr>
                <a:solidFill>
                  <a:schemeClr val="lt1"/>
                </a:solidFill>
              </a:defRPr>
            </a:lvl6pPr>
            <a:lvl7pPr lvl="6" rtl="0" algn="ctr">
              <a:spcBef>
                <a:spcPts val="800"/>
              </a:spcBef>
              <a:spcAft>
                <a:spcPts val="0"/>
              </a:spcAft>
              <a:buNone/>
              <a:defRPr>
                <a:solidFill>
                  <a:schemeClr val="lt1"/>
                </a:solidFill>
              </a:defRPr>
            </a:lvl7pPr>
            <a:lvl8pPr lvl="7" rtl="0" algn="ctr">
              <a:spcBef>
                <a:spcPts val="800"/>
              </a:spcBef>
              <a:spcAft>
                <a:spcPts val="0"/>
              </a:spcAft>
              <a:buNone/>
              <a:defRPr>
                <a:solidFill>
                  <a:schemeClr val="lt1"/>
                </a:solidFill>
              </a:defRPr>
            </a:lvl8pPr>
            <a:lvl9pPr lvl="8" rtl="0" algn="ctr">
              <a:spcBef>
                <a:spcPts val="800"/>
              </a:spcBef>
              <a:spcAft>
                <a:spcPts val="0"/>
              </a:spcAft>
              <a:buNone/>
              <a:defRPr>
                <a:solidFill>
                  <a:schemeClr val="lt1"/>
                </a:solidFill>
              </a:defRPr>
            </a:lvl9pPr>
          </a:lstStyle>
          <a:p/>
        </p:txBody>
      </p:sp>
      <p:sp>
        <p:nvSpPr>
          <p:cNvPr id="1862" name="Google Shape;1862;p207"/>
          <p:cNvSpPr txBox="1"/>
          <p:nvPr>
            <p:ph idx="4" type="subTitle"/>
          </p:nvPr>
        </p:nvSpPr>
        <p:spPr>
          <a:xfrm>
            <a:off x="4699233" y="2305967"/>
            <a:ext cx="3003300" cy="2746500"/>
          </a:xfrm>
          <a:prstGeom prst="rect">
            <a:avLst/>
          </a:prstGeom>
        </p:spPr>
        <p:txBody>
          <a:bodyPr anchorCtr="0" anchor="ctr" bIns="121900" lIns="121900" spcFirstLastPara="1" rIns="121900" wrap="square" tIns="121900">
            <a:noAutofit/>
          </a:bodyPr>
          <a:lstStyle>
            <a:lvl1pPr lvl="0" rtl="0" algn="ctr">
              <a:spcBef>
                <a:spcPts val="800"/>
              </a:spcBef>
              <a:spcAft>
                <a:spcPts val="0"/>
              </a:spcAft>
              <a:buNone/>
              <a:defRPr>
                <a:solidFill>
                  <a:schemeClr val="lt1"/>
                </a:solidFill>
              </a:defRPr>
            </a:lvl1pPr>
            <a:lvl2pPr lvl="1" rtl="0" algn="ctr">
              <a:spcBef>
                <a:spcPts val="800"/>
              </a:spcBef>
              <a:spcAft>
                <a:spcPts val="0"/>
              </a:spcAft>
              <a:buNone/>
              <a:defRPr>
                <a:solidFill>
                  <a:schemeClr val="lt1"/>
                </a:solidFill>
              </a:defRPr>
            </a:lvl2pPr>
            <a:lvl3pPr lvl="2" rtl="0" algn="ctr">
              <a:spcBef>
                <a:spcPts val="800"/>
              </a:spcBef>
              <a:spcAft>
                <a:spcPts val="0"/>
              </a:spcAft>
              <a:buNone/>
              <a:defRPr>
                <a:solidFill>
                  <a:schemeClr val="lt1"/>
                </a:solidFill>
              </a:defRPr>
            </a:lvl3pPr>
            <a:lvl4pPr lvl="3" rtl="0" algn="ctr">
              <a:spcBef>
                <a:spcPts val="800"/>
              </a:spcBef>
              <a:spcAft>
                <a:spcPts val="0"/>
              </a:spcAft>
              <a:buNone/>
              <a:defRPr>
                <a:solidFill>
                  <a:schemeClr val="lt1"/>
                </a:solidFill>
              </a:defRPr>
            </a:lvl4pPr>
            <a:lvl5pPr lvl="4" rtl="0" algn="ctr">
              <a:spcBef>
                <a:spcPts val="800"/>
              </a:spcBef>
              <a:spcAft>
                <a:spcPts val="0"/>
              </a:spcAft>
              <a:buNone/>
              <a:defRPr>
                <a:solidFill>
                  <a:schemeClr val="lt1"/>
                </a:solidFill>
              </a:defRPr>
            </a:lvl5pPr>
            <a:lvl6pPr lvl="5" rtl="0" algn="ctr">
              <a:spcBef>
                <a:spcPts val="800"/>
              </a:spcBef>
              <a:spcAft>
                <a:spcPts val="0"/>
              </a:spcAft>
              <a:buNone/>
              <a:defRPr>
                <a:solidFill>
                  <a:schemeClr val="lt1"/>
                </a:solidFill>
              </a:defRPr>
            </a:lvl6pPr>
            <a:lvl7pPr lvl="6" rtl="0" algn="ctr">
              <a:spcBef>
                <a:spcPts val="800"/>
              </a:spcBef>
              <a:spcAft>
                <a:spcPts val="0"/>
              </a:spcAft>
              <a:buNone/>
              <a:defRPr>
                <a:solidFill>
                  <a:schemeClr val="lt1"/>
                </a:solidFill>
              </a:defRPr>
            </a:lvl7pPr>
            <a:lvl8pPr lvl="7" rtl="0" algn="ctr">
              <a:spcBef>
                <a:spcPts val="800"/>
              </a:spcBef>
              <a:spcAft>
                <a:spcPts val="0"/>
              </a:spcAft>
              <a:buNone/>
              <a:defRPr>
                <a:solidFill>
                  <a:schemeClr val="lt1"/>
                </a:solidFill>
              </a:defRPr>
            </a:lvl8pPr>
            <a:lvl9pPr lvl="8" rtl="0" algn="ctr">
              <a:spcBef>
                <a:spcPts val="800"/>
              </a:spcBef>
              <a:spcAft>
                <a:spcPts val="0"/>
              </a:spcAft>
              <a:buNone/>
              <a:defRPr>
                <a:solidFill>
                  <a:schemeClr val="lt1"/>
                </a:solidFill>
              </a:defRPr>
            </a:lvl9pPr>
          </a:lstStyle>
          <a:p/>
        </p:txBody>
      </p:sp>
      <p:sp>
        <p:nvSpPr>
          <p:cNvPr id="1863" name="Google Shape;1863;p207"/>
          <p:cNvSpPr txBox="1"/>
          <p:nvPr>
            <p:ph idx="5" type="subTitle"/>
          </p:nvPr>
        </p:nvSpPr>
        <p:spPr>
          <a:xfrm>
            <a:off x="8750067" y="2305967"/>
            <a:ext cx="3441900" cy="2746500"/>
          </a:xfrm>
          <a:prstGeom prst="rect">
            <a:avLst/>
          </a:prstGeom>
        </p:spPr>
        <p:txBody>
          <a:bodyPr anchorCtr="0" anchor="ctr" bIns="121900" lIns="121900" spcFirstLastPara="1" rIns="121900" wrap="square" tIns="121900">
            <a:noAutofit/>
          </a:bodyPr>
          <a:lstStyle>
            <a:lvl1pPr lvl="0" rtl="0" algn="ctr">
              <a:spcBef>
                <a:spcPts val="800"/>
              </a:spcBef>
              <a:spcAft>
                <a:spcPts val="0"/>
              </a:spcAft>
              <a:buNone/>
              <a:defRPr>
                <a:solidFill>
                  <a:schemeClr val="lt1"/>
                </a:solidFill>
              </a:defRPr>
            </a:lvl1pPr>
            <a:lvl2pPr lvl="1" rtl="0" algn="ctr">
              <a:spcBef>
                <a:spcPts val="800"/>
              </a:spcBef>
              <a:spcAft>
                <a:spcPts val="0"/>
              </a:spcAft>
              <a:buNone/>
              <a:defRPr>
                <a:solidFill>
                  <a:schemeClr val="lt1"/>
                </a:solidFill>
              </a:defRPr>
            </a:lvl2pPr>
            <a:lvl3pPr lvl="2" rtl="0" algn="ctr">
              <a:spcBef>
                <a:spcPts val="800"/>
              </a:spcBef>
              <a:spcAft>
                <a:spcPts val="0"/>
              </a:spcAft>
              <a:buNone/>
              <a:defRPr>
                <a:solidFill>
                  <a:schemeClr val="lt1"/>
                </a:solidFill>
              </a:defRPr>
            </a:lvl3pPr>
            <a:lvl4pPr lvl="3" rtl="0" algn="ctr">
              <a:spcBef>
                <a:spcPts val="800"/>
              </a:spcBef>
              <a:spcAft>
                <a:spcPts val="0"/>
              </a:spcAft>
              <a:buNone/>
              <a:defRPr>
                <a:solidFill>
                  <a:schemeClr val="lt1"/>
                </a:solidFill>
              </a:defRPr>
            </a:lvl4pPr>
            <a:lvl5pPr lvl="4" rtl="0" algn="ctr">
              <a:spcBef>
                <a:spcPts val="800"/>
              </a:spcBef>
              <a:spcAft>
                <a:spcPts val="0"/>
              </a:spcAft>
              <a:buNone/>
              <a:defRPr>
                <a:solidFill>
                  <a:schemeClr val="lt1"/>
                </a:solidFill>
              </a:defRPr>
            </a:lvl5pPr>
            <a:lvl6pPr lvl="5" rtl="0" algn="ctr">
              <a:spcBef>
                <a:spcPts val="800"/>
              </a:spcBef>
              <a:spcAft>
                <a:spcPts val="0"/>
              </a:spcAft>
              <a:buNone/>
              <a:defRPr>
                <a:solidFill>
                  <a:schemeClr val="lt1"/>
                </a:solidFill>
              </a:defRPr>
            </a:lvl6pPr>
            <a:lvl7pPr lvl="6" rtl="0" algn="ctr">
              <a:spcBef>
                <a:spcPts val="800"/>
              </a:spcBef>
              <a:spcAft>
                <a:spcPts val="0"/>
              </a:spcAft>
              <a:buNone/>
              <a:defRPr>
                <a:solidFill>
                  <a:schemeClr val="lt1"/>
                </a:solidFill>
              </a:defRPr>
            </a:lvl7pPr>
            <a:lvl8pPr lvl="7" rtl="0" algn="ctr">
              <a:spcBef>
                <a:spcPts val="800"/>
              </a:spcBef>
              <a:spcAft>
                <a:spcPts val="0"/>
              </a:spcAft>
              <a:buNone/>
              <a:defRPr>
                <a:solidFill>
                  <a:schemeClr val="lt1"/>
                </a:solidFill>
              </a:defRPr>
            </a:lvl8pPr>
            <a:lvl9pPr lvl="8" rtl="0" algn="ctr">
              <a:spcBef>
                <a:spcPts val="800"/>
              </a:spcBef>
              <a:spcAft>
                <a:spcPts val="0"/>
              </a:spcAft>
              <a:buNone/>
              <a:defRPr>
                <a:solidFill>
                  <a:schemeClr val="lt1"/>
                </a:solidFill>
              </a:defRPr>
            </a:lvl9pPr>
          </a:lstStyle>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ructure 1">
  <p:cSld name="TITLE_1_2">
    <p:bg>
      <p:bgPr>
        <a:blipFill>
          <a:blip r:embed="rId2">
            <a:alphaModFix/>
          </a:blip>
          <a:stretch>
            <a:fillRect/>
          </a:stretch>
        </a:blipFill>
      </p:bgPr>
    </p:bg>
    <p:spTree>
      <p:nvGrpSpPr>
        <p:cNvPr id="1864" name="Shape 1864"/>
        <p:cNvGrpSpPr/>
        <p:nvPr/>
      </p:nvGrpSpPr>
      <p:grpSpPr>
        <a:xfrm>
          <a:off x="0" y="0"/>
          <a:ext cx="0" cy="0"/>
          <a:chOff x="0" y="0"/>
          <a:chExt cx="0" cy="0"/>
        </a:xfrm>
      </p:grpSpPr>
      <p:sp>
        <p:nvSpPr>
          <p:cNvPr id="1865" name="Google Shape;1865;p208"/>
          <p:cNvSpPr txBox="1"/>
          <p:nvPr>
            <p:ph type="title"/>
          </p:nvPr>
        </p:nvSpPr>
        <p:spPr>
          <a:xfrm>
            <a:off x="2381700" y="2526700"/>
            <a:ext cx="7918500" cy="1619700"/>
          </a:xfrm>
          <a:prstGeom prst="rect">
            <a:avLst/>
          </a:prstGeom>
        </p:spPr>
        <p:txBody>
          <a:bodyPr anchorCtr="0" anchor="b" bIns="121900" lIns="121900" spcFirstLastPara="1" rIns="121900" wrap="square" tIns="121900">
            <a:noAutofit/>
          </a:bodyPr>
          <a:lstStyle>
            <a:lvl1pPr lvl="0" rtl="0">
              <a:spcBef>
                <a:spcPts val="0"/>
              </a:spcBef>
              <a:spcAft>
                <a:spcPts val="0"/>
              </a:spcAft>
              <a:buNone/>
              <a:defRPr b="1" sz="5300">
                <a:solidFill>
                  <a:srgbClr val="FFFFFF"/>
                </a:solidFill>
                <a:latin typeface="Proxima Nova"/>
                <a:ea typeface="Proxima Nova"/>
                <a:cs typeface="Proxima Nova"/>
                <a:sym typeface="Proxima Nova"/>
              </a:defRPr>
            </a:lvl1pPr>
            <a:lvl2pPr lvl="1" rtl="0">
              <a:spcBef>
                <a:spcPts val="0"/>
              </a:spcBef>
              <a:spcAft>
                <a:spcPts val="0"/>
              </a:spcAft>
              <a:buNone/>
              <a:defRPr b="1">
                <a:latin typeface="Proxima Nova"/>
                <a:ea typeface="Proxima Nova"/>
                <a:cs typeface="Proxima Nova"/>
                <a:sym typeface="Proxima Nova"/>
              </a:defRPr>
            </a:lvl2pPr>
            <a:lvl3pPr lvl="2" rtl="0">
              <a:spcBef>
                <a:spcPts val="0"/>
              </a:spcBef>
              <a:spcAft>
                <a:spcPts val="0"/>
              </a:spcAft>
              <a:buNone/>
              <a:defRPr b="1">
                <a:latin typeface="Proxima Nova"/>
                <a:ea typeface="Proxima Nova"/>
                <a:cs typeface="Proxima Nova"/>
                <a:sym typeface="Proxima Nova"/>
              </a:defRPr>
            </a:lvl3pPr>
            <a:lvl4pPr lvl="3" rtl="0">
              <a:spcBef>
                <a:spcPts val="0"/>
              </a:spcBef>
              <a:spcAft>
                <a:spcPts val="0"/>
              </a:spcAft>
              <a:buNone/>
              <a:defRPr b="1">
                <a:latin typeface="Proxima Nova"/>
                <a:ea typeface="Proxima Nova"/>
                <a:cs typeface="Proxima Nova"/>
                <a:sym typeface="Proxima Nova"/>
              </a:defRPr>
            </a:lvl4pPr>
            <a:lvl5pPr lvl="4" rtl="0">
              <a:spcBef>
                <a:spcPts val="0"/>
              </a:spcBef>
              <a:spcAft>
                <a:spcPts val="0"/>
              </a:spcAft>
              <a:buNone/>
              <a:defRPr b="1">
                <a:latin typeface="Proxima Nova"/>
                <a:ea typeface="Proxima Nova"/>
                <a:cs typeface="Proxima Nova"/>
                <a:sym typeface="Proxima Nova"/>
              </a:defRPr>
            </a:lvl5pPr>
            <a:lvl6pPr lvl="5" rtl="0">
              <a:spcBef>
                <a:spcPts val="0"/>
              </a:spcBef>
              <a:spcAft>
                <a:spcPts val="0"/>
              </a:spcAft>
              <a:buNone/>
              <a:defRPr b="1">
                <a:latin typeface="Proxima Nova"/>
                <a:ea typeface="Proxima Nova"/>
                <a:cs typeface="Proxima Nova"/>
                <a:sym typeface="Proxima Nova"/>
              </a:defRPr>
            </a:lvl6pPr>
            <a:lvl7pPr lvl="6" rtl="0">
              <a:spcBef>
                <a:spcPts val="0"/>
              </a:spcBef>
              <a:spcAft>
                <a:spcPts val="0"/>
              </a:spcAft>
              <a:buNone/>
              <a:defRPr b="1">
                <a:latin typeface="Proxima Nova"/>
                <a:ea typeface="Proxima Nova"/>
                <a:cs typeface="Proxima Nova"/>
                <a:sym typeface="Proxima Nova"/>
              </a:defRPr>
            </a:lvl7pPr>
            <a:lvl8pPr lvl="7" rtl="0">
              <a:spcBef>
                <a:spcPts val="0"/>
              </a:spcBef>
              <a:spcAft>
                <a:spcPts val="0"/>
              </a:spcAft>
              <a:buNone/>
              <a:defRPr b="1">
                <a:latin typeface="Proxima Nova"/>
                <a:ea typeface="Proxima Nova"/>
                <a:cs typeface="Proxima Nova"/>
                <a:sym typeface="Proxima Nova"/>
              </a:defRPr>
            </a:lvl8pPr>
            <a:lvl9pPr lvl="8" rtl="0">
              <a:spcBef>
                <a:spcPts val="0"/>
              </a:spcBef>
              <a:spcAft>
                <a:spcPts val="0"/>
              </a:spcAft>
              <a:buNone/>
              <a:defRPr b="1">
                <a:latin typeface="Proxima Nova"/>
                <a:ea typeface="Proxima Nova"/>
                <a:cs typeface="Proxima Nova"/>
                <a:sym typeface="Proxima Nova"/>
              </a:defRPr>
            </a:lvl9pPr>
          </a:lstStyle>
          <a:p/>
        </p:txBody>
      </p:sp>
      <p:pic>
        <p:nvPicPr>
          <p:cNvPr descr="social_google-01.png" id="1866" name="Google Shape;1866;p208"/>
          <p:cNvPicPr preferRelativeResize="0"/>
          <p:nvPr/>
        </p:nvPicPr>
        <p:blipFill>
          <a:blip r:embed="rId3">
            <a:alphaModFix/>
          </a:blip>
          <a:stretch>
            <a:fillRect/>
          </a:stretch>
        </p:blipFill>
        <p:spPr>
          <a:xfrm>
            <a:off x="2562067" y="4347400"/>
            <a:ext cx="423225" cy="423225"/>
          </a:xfrm>
          <a:prstGeom prst="rect">
            <a:avLst/>
          </a:prstGeom>
          <a:noFill/>
          <a:ln>
            <a:noFill/>
          </a:ln>
        </p:spPr>
      </p:pic>
      <p:pic>
        <p:nvPicPr>
          <p:cNvPr descr="social_linkedin-01.png" id="1867" name="Google Shape;1867;p208"/>
          <p:cNvPicPr preferRelativeResize="0"/>
          <p:nvPr/>
        </p:nvPicPr>
        <p:blipFill>
          <a:blip r:embed="rId4">
            <a:alphaModFix/>
          </a:blip>
          <a:stretch>
            <a:fillRect/>
          </a:stretch>
        </p:blipFill>
        <p:spPr>
          <a:xfrm>
            <a:off x="2562067" y="4971625"/>
            <a:ext cx="423225" cy="423225"/>
          </a:xfrm>
          <a:prstGeom prst="rect">
            <a:avLst/>
          </a:prstGeom>
          <a:noFill/>
          <a:ln>
            <a:noFill/>
          </a:ln>
        </p:spPr>
      </p:pic>
      <p:pic>
        <p:nvPicPr>
          <p:cNvPr descr="social_youtube-01.png" id="1868" name="Google Shape;1868;p208"/>
          <p:cNvPicPr preferRelativeResize="0"/>
          <p:nvPr/>
        </p:nvPicPr>
        <p:blipFill>
          <a:blip r:embed="rId5">
            <a:alphaModFix/>
          </a:blip>
          <a:stretch>
            <a:fillRect/>
          </a:stretch>
        </p:blipFill>
        <p:spPr>
          <a:xfrm>
            <a:off x="2562067" y="5595850"/>
            <a:ext cx="423225" cy="423225"/>
          </a:xfrm>
          <a:prstGeom prst="rect">
            <a:avLst/>
          </a:prstGeom>
          <a:noFill/>
          <a:ln>
            <a:noFill/>
          </a:ln>
        </p:spPr>
      </p:pic>
      <p:pic>
        <p:nvPicPr>
          <p:cNvPr descr="social_facebook-01.png" id="1869" name="Google Shape;1869;p208"/>
          <p:cNvPicPr preferRelativeResize="0"/>
          <p:nvPr/>
        </p:nvPicPr>
        <p:blipFill>
          <a:blip r:embed="rId6">
            <a:alphaModFix/>
          </a:blip>
          <a:stretch>
            <a:fillRect/>
          </a:stretch>
        </p:blipFill>
        <p:spPr>
          <a:xfrm>
            <a:off x="6296167" y="4347400"/>
            <a:ext cx="423225" cy="423225"/>
          </a:xfrm>
          <a:prstGeom prst="rect">
            <a:avLst/>
          </a:prstGeom>
          <a:noFill/>
          <a:ln>
            <a:noFill/>
          </a:ln>
        </p:spPr>
      </p:pic>
      <p:pic>
        <p:nvPicPr>
          <p:cNvPr descr="social_twitter-01.png" id="1870" name="Google Shape;1870;p208"/>
          <p:cNvPicPr preferRelativeResize="0"/>
          <p:nvPr/>
        </p:nvPicPr>
        <p:blipFill>
          <a:blip r:embed="rId7">
            <a:alphaModFix/>
          </a:blip>
          <a:stretch>
            <a:fillRect/>
          </a:stretch>
        </p:blipFill>
        <p:spPr>
          <a:xfrm>
            <a:off x="6296167" y="4971625"/>
            <a:ext cx="423225" cy="423225"/>
          </a:xfrm>
          <a:prstGeom prst="rect">
            <a:avLst/>
          </a:prstGeom>
          <a:noFill/>
          <a:ln>
            <a:noFill/>
          </a:ln>
        </p:spPr>
      </p:pic>
      <p:sp>
        <p:nvSpPr>
          <p:cNvPr id="1871" name="Google Shape;1871;p208"/>
          <p:cNvSpPr txBox="1"/>
          <p:nvPr>
            <p:ph idx="1" type="subTitle"/>
          </p:nvPr>
        </p:nvSpPr>
        <p:spPr>
          <a:xfrm>
            <a:off x="3035633" y="4353050"/>
            <a:ext cx="3171600" cy="413100"/>
          </a:xfrm>
          <a:prstGeom prst="rect">
            <a:avLst/>
          </a:prstGeom>
        </p:spPr>
        <p:txBody>
          <a:bodyPr anchorCtr="0" anchor="t" bIns="121900" lIns="121900" spcFirstLastPara="1" rIns="121900" wrap="square" tIns="121900">
            <a:noAutofit/>
          </a:bodyPr>
          <a:lstStyle>
            <a:lvl1pPr lvl="0" rtl="0">
              <a:spcBef>
                <a:spcPts val="800"/>
              </a:spcBef>
              <a:spcAft>
                <a:spcPts val="0"/>
              </a:spcAft>
              <a:buNone/>
              <a:defRPr sz="1500">
                <a:solidFill>
                  <a:srgbClr val="FFFFFF"/>
                </a:solidFill>
                <a:latin typeface="Proxima Nova"/>
                <a:ea typeface="Proxima Nova"/>
                <a:cs typeface="Proxima Nova"/>
                <a:sym typeface="Proxima Nova"/>
              </a:defRPr>
            </a:lvl1pPr>
            <a:lvl2pPr lvl="1" rtl="0">
              <a:spcBef>
                <a:spcPts val="800"/>
              </a:spcBef>
              <a:spcAft>
                <a:spcPts val="0"/>
              </a:spcAft>
              <a:buNone/>
              <a:defRPr sz="1500">
                <a:latin typeface="Proxima Nova"/>
                <a:ea typeface="Proxima Nova"/>
                <a:cs typeface="Proxima Nova"/>
                <a:sym typeface="Proxima Nova"/>
              </a:defRPr>
            </a:lvl2pPr>
            <a:lvl3pPr lvl="2" rtl="0">
              <a:spcBef>
                <a:spcPts val="800"/>
              </a:spcBef>
              <a:spcAft>
                <a:spcPts val="0"/>
              </a:spcAft>
              <a:buNone/>
              <a:defRPr sz="1500">
                <a:latin typeface="Proxima Nova"/>
                <a:ea typeface="Proxima Nova"/>
                <a:cs typeface="Proxima Nova"/>
                <a:sym typeface="Proxima Nova"/>
              </a:defRPr>
            </a:lvl3pPr>
            <a:lvl4pPr lvl="3" rtl="0">
              <a:spcBef>
                <a:spcPts val="800"/>
              </a:spcBef>
              <a:spcAft>
                <a:spcPts val="0"/>
              </a:spcAft>
              <a:buNone/>
              <a:defRPr sz="1500">
                <a:latin typeface="Proxima Nova"/>
                <a:ea typeface="Proxima Nova"/>
                <a:cs typeface="Proxima Nova"/>
                <a:sym typeface="Proxima Nova"/>
              </a:defRPr>
            </a:lvl4pPr>
            <a:lvl5pPr lvl="4" rtl="0">
              <a:spcBef>
                <a:spcPts val="800"/>
              </a:spcBef>
              <a:spcAft>
                <a:spcPts val="0"/>
              </a:spcAft>
              <a:buNone/>
              <a:defRPr sz="1500">
                <a:latin typeface="Proxima Nova"/>
                <a:ea typeface="Proxima Nova"/>
                <a:cs typeface="Proxima Nova"/>
                <a:sym typeface="Proxima Nova"/>
              </a:defRPr>
            </a:lvl5pPr>
            <a:lvl6pPr lvl="5" rtl="0">
              <a:spcBef>
                <a:spcPts val="800"/>
              </a:spcBef>
              <a:spcAft>
                <a:spcPts val="0"/>
              </a:spcAft>
              <a:buNone/>
              <a:defRPr sz="1500">
                <a:latin typeface="Proxima Nova"/>
                <a:ea typeface="Proxima Nova"/>
                <a:cs typeface="Proxima Nova"/>
                <a:sym typeface="Proxima Nova"/>
              </a:defRPr>
            </a:lvl6pPr>
            <a:lvl7pPr lvl="6" rtl="0">
              <a:spcBef>
                <a:spcPts val="800"/>
              </a:spcBef>
              <a:spcAft>
                <a:spcPts val="0"/>
              </a:spcAft>
              <a:buNone/>
              <a:defRPr sz="1500">
                <a:latin typeface="Proxima Nova"/>
                <a:ea typeface="Proxima Nova"/>
                <a:cs typeface="Proxima Nova"/>
                <a:sym typeface="Proxima Nova"/>
              </a:defRPr>
            </a:lvl7pPr>
            <a:lvl8pPr lvl="7" rtl="0">
              <a:spcBef>
                <a:spcPts val="800"/>
              </a:spcBef>
              <a:spcAft>
                <a:spcPts val="0"/>
              </a:spcAft>
              <a:buNone/>
              <a:defRPr sz="1500">
                <a:latin typeface="Proxima Nova"/>
                <a:ea typeface="Proxima Nova"/>
                <a:cs typeface="Proxima Nova"/>
                <a:sym typeface="Proxima Nova"/>
              </a:defRPr>
            </a:lvl8pPr>
            <a:lvl9pPr lvl="8" rtl="0">
              <a:spcBef>
                <a:spcPts val="800"/>
              </a:spcBef>
              <a:spcAft>
                <a:spcPts val="0"/>
              </a:spcAft>
              <a:buNone/>
              <a:defRPr sz="1500">
                <a:latin typeface="Proxima Nova"/>
                <a:ea typeface="Proxima Nova"/>
                <a:cs typeface="Proxima Nova"/>
                <a:sym typeface="Proxima Nova"/>
              </a:defRPr>
            </a:lvl9pPr>
          </a:lstStyle>
          <a:p/>
        </p:txBody>
      </p:sp>
      <p:sp>
        <p:nvSpPr>
          <p:cNvPr id="1872" name="Google Shape;1872;p208"/>
          <p:cNvSpPr txBox="1"/>
          <p:nvPr>
            <p:ph idx="2" type="subTitle"/>
          </p:nvPr>
        </p:nvSpPr>
        <p:spPr>
          <a:xfrm>
            <a:off x="3035633" y="4976538"/>
            <a:ext cx="3171600" cy="413100"/>
          </a:xfrm>
          <a:prstGeom prst="rect">
            <a:avLst/>
          </a:prstGeom>
        </p:spPr>
        <p:txBody>
          <a:bodyPr anchorCtr="0" anchor="t" bIns="121900" lIns="121900" spcFirstLastPara="1" rIns="121900" wrap="square" tIns="121900">
            <a:noAutofit/>
          </a:bodyPr>
          <a:lstStyle>
            <a:lvl1pPr lvl="0" rtl="0">
              <a:spcBef>
                <a:spcPts val="800"/>
              </a:spcBef>
              <a:spcAft>
                <a:spcPts val="0"/>
              </a:spcAft>
              <a:buNone/>
              <a:defRPr sz="1500">
                <a:solidFill>
                  <a:srgbClr val="FFFFFF"/>
                </a:solidFill>
                <a:latin typeface="Proxima Nova"/>
                <a:ea typeface="Proxima Nova"/>
                <a:cs typeface="Proxima Nova"/>
                <a:sym typeface="Proxima Nova"/>
              </a:defRPr>
            </a:lvl1pPr>
            <a:lvl2pPr lvl="1" rtl="0">
              <a:spcBef>
                <a:spcPts val="800"/>
              </a:spcBef>
              <a:spcAft>
                <a:spcPts val="0"/>
              </a:spcAft>
              <a:buNone/>
              <a:defRPr sz="1500">
                <a:latin typeface="Proxima Nova"/>
                <a:ea typeface="Proxima Nova"/>
                <a:cs typeface="Proxima Nova"/>
                <a:sym typeface="Proxima Nova"/>
              </a:defRPr>
            </a:lvl2pPr>
            <a:lvl3pPr lvl="2" rtl="0">
              <a:spcBef>
                <a:spcPts val="800"/>
              </a:spcBef>
              <a:spcAft>
                <a:spcPts val="0"/>
              </a:spcAft>
              <a:buNone/>
              <a:defRPr sz="1500">
                <a:latin typeface="Proxima Nova"/>
                <a:ea typeface="Proxima Nova"/>
                <a:cs typeface="Proxima Nova"/>
                <a:sym typeface="Proxima Nova"/>
              </a:defRPr>
            </a:lvl3pPr>
            <a:lvl4pPr lvl="3" rtl="0">
              <a:spcBef>
                <a:spcPts val="800"/>
              </a:spcBef>
              <a:spcAft>
                <a:spcPts val="0"/>
              </a:spcAft>
              <a:buNone/>
              <a:defRPr sz="1500">
                <a:latin typeface="Proxima Nova"/>
                <a:ea typeface="Proxima Nova"/>
                <a:cs typeface="Proxima Nova"/>
                <a:sym typeface="Proxima Nova"/>
              </a:defRPr>
            </a:lvl4pPr>
            <a:lvl5pPr lvl="4" rtl="0">
              <a:spcBef>
                <a:spcPts val="800"/>
              </a:spcBef>
              <a:spcAft>
                <a:spcPts val="0"/>
              </a:spcAft>
              <a:buNone/>
              <a:defRPr sz="1500">
                <a:latin typeface="Proxima Nova"/>
                <a:ea typeface="Proxima Nova"/>
                <a:cs typeface="Proxima Nova"/>
                <a:sym typeface="Proxima Nova"/>
              </a:defRPr>
            </a:lvl5pPr>
            <a:lvl6pPr lvl="5" rtl="0">
              <a:spcBef>
                <a:spcPts val="800"/>
              </a:spcBef>
              <a:spcAft>
                <a:spcPts val="0"/>
              </a:spcAft>
              <a:buNone/>
              <a:defRPr sz="1500">
                <a:latin typeface="Proxima Nova"/>
                <a:ea typeface="Proxima Nova"/>
                <a:cs typeface="Proxima Nova"/>
                <a:sym typeface="Proxima Nova"/>
              </a:defRPr>
            </a:lvl6pPr>
            <a:lvl7pPr lvl="6" rtl="0">
              <a:spcBef>
                <a:spcPts val="800"/>
              </a:spcBef>
              <a:spcAft>
                <a:spcPts val="0"/>
              </a:spcAft>
              <a:buNone/>
              <a:defRPr sz="1500">
                <a:latin typeface="Proxima Nova"/>
                <a:ea typeface="Proxima Nova"/>
                <a:cs typeface="Proxima Nova"/>
                <a:sym typeface="Proxima Nova"/>
              </a:defRPr>
            </a:lvl7pPr>
            <a:lvl8pPr lvl="7" rtl="0">
              <a:spcBef>
                <a:spcPts val="800"/>
              </a:spcBef>
              <a:spcAft>
                <a:spcPts val="0"/>
              </a:spcAft>
              <a:buNone/>
              <a:defRPr sz="1500">
                <a:latin typeface="Proxima Nova"/>
                <a:ea typeface="Proxima Nova"/>
                <a:cs typeface="Proxima Nova"/>
                <a:sym typeface="Proxima Nova"/>
              </a:defRPr>
            </a:lvl8pPr>
            <a:lvl9pPr lvl="8" rtl="0">
              <a:spcBef>
                <a:spcPts val="800"/>
              </a:spcBef>
              <a:spcAft>
                <a:spcPts val="0"/>
              </a:spcAft>
              <a:buNone/>
              <a:defRPr sz="1500">
                <a:latin typeface="Proxima Nova"/>
                <a:ea typeface="Proxima Nova"/>
                <a:cs typeface="Proxima Nova"/>
                <a:sym typeface="Proxima Nova"/>
              </a:defRPr>
            </a:lvl9pPr>
          </a:lstStyle>
          <a:p/>
        </p:txBody>
      </p:sp>
      <p:sp>
        <p:nvSpPr>
          <p:cNvPr id="1873" name="Google Shape;1873;p208"/>
          <p:cNvSpPr txBox="1"/>
          <p:nvPr>
            <p:ph idx="3" type="subTitle"/>
          </p:nvPr>
        </p:nvSpPr>
        <p:spPr>
          <a:xfrm>
            <a:off x="3035633" y="5595838"/>
            <a:ext cx="3171600" cy="413100"/>
          </a:xfrm>
          <a:prstGeom prst="rect">
            <a:avLst/>
          </a:prstGeom>
        </p:spPr>
        <p:txBody>
          <a:bodyPr anchorCtr="0" anchor="t" bIns="121900" lIns="121900" spcFirstLastPara="1" rIns="121900" wrap="square" tIns="121900">
            <a:noAutofit/>
          </a:bodyPr>
          <a:lstStyle>
            <a:lvl1pPr lvl="0" rtl="0">
              <a:spcBef>
                <a:spcPts val="800"/>
              </a:spcBef>
              <a:spcAft>
                <a:spcPts val="0"/>
              </a:spcAft>
              <a:buNone/>
              <a:defRPr sz="1500">
                <a:solidFill>
                  <a:srgbClr val="FFFFFF"/>
                </a:solidFill>
                <a:latin typeface="Proxima Nova"/>
                <a:ea typeface="Proxima Nova"/>
                <a:cs typeface="Proxima Nova"/>
                <a:sym typeface="Proxima Nova"/>
              </a:defRPr>
            </a:lvl1pPr>
            <a:lvl2pPr lvl="1" rtl="0">
              <a:spcBef>
                <a:spcPts val="800"/>
              </a:spcBef>
              <a:spcAft>
                <a:spcPts val="0"/>
              </a:spcAft>
              <a:buNone/>
              <a:defRPr sz="1500">
                <a:latin typeface="Proxima Nova"/>
                <a:ea typeface="Proxima Nova"/>
                <a:cs typeface="Proxima Nova"/>
                <a:sym typeface="Proxima Nova"/>
              </a:defRPr>
            </a:lvl2pPr>
            <a:lvl3pPr lvl="2" rtl="0">
              <a:spcBef>
                <a:spcPts val="800"/>
              </a:spcBef>
              <a:spcAft>
                <a:spcPts val="0"/>
              </a:spcAft>
              <a:buNone/>
              <a:defRPr sz="1500">
                <a:latin typeface="Proxima Nova"/>
                <a:ea typeface="Proxima Nova"/>
                <a:cs typeface="Proxima Nova"/>
                <a:sym typeface="Proxima Nova"/>
              </a:defRPr>
            </a:lvl3pPr>
            <a:lvl4pPr lvl="3" rtl="0">
              <a:spcBef>
                <a:spcPts val="800"/>
              </a:spcBef>
              <a:spcAft>
                <a:spcPts val="0"/>
              </a:spcAft>
              <a:buNone/>
              <a:defRPr sz="1500">
                <a:latin typeface="Proxima Nova"/>
                <a:ea typeface="Proxima Nova"/>
                <a:cs typeface="Proxima Nova"/>
                <a:sym typeface="Proxima Nova"/>
              </a:defRPr>
            </a:lvl4pPr>
            <a:lvl5pPr lvl="4" rtl="0">
              <a:spcBef>
                <a:spcPts val="800"/>
              </a:spcBef>
              <a:spcAft>
                <a:spcPts val="0"/>
              </a:spcAft>
              <a:buNone/>
              <a:defRPr sz="1500">
                <a:latin typeface="Proxima Nova"/>
                <a:ea typeface="Proxima Nova"/>
                <a:cs typeface="Proxima Nova"/>
                <a:sym typeface="Proxima Nova"/>
              </a:defRPr>
            </a:lvl5pPr>
            <a:lvl6pPr lvl="5" rtl="0">
              <a:spcBef>
                <a:spcPts val="800"/>
              </a:spcBef>
              <a:spcAft>
                <a:spcPts val="0"/>
              </a:spcAft>
              <a:buNone/>
              <a:defRPr sz="1500">
                <a:latin typeface="Proxima Nova"/>
                <a:ea typeface="Proxima Nova"/>
                <a:cs typeface="Proxima Nova"/>
                <a:sym typeface="Proxima Nova"/>
              </a:defRPr>
            </a:lvl6pPr>
            <a:lvl7pPr lvl="6" rtl="0">
              <a:spcBef>
                <a:spcPts val="800"/>
              </a:spcBef>
              <a:spcAft>
                <a:spcPts val="0"/>
              </a:spcAft>
              <a:buNone/>
              <a:defRPr sz="1500">
                <a:latin typeface="Proxima Nova"/>
                <a:ea typeface="Proxima Nova"/>
                <a:cs typeface="Proxima Nova"/>
                <a:sym typeface="Proxima Nova"/>
              </a:defRPr>
            </a:lvl7pPr>
            <a:lvl8pPr lvl="7" rtl="0">
              <a:spcBef>
                <a:spcPts val="800"/>
              </a:spcBef>
              <a:spcAft>
                <a:spcPts val="0"/>
              </a:spcAft>
              <a:buNone/>
              <a:defRPr sz="1500">
                <a:latin typeface="Proxima Nova"/>
                <a:ea typeface="Proxima Nova"/>
                <a:cs typeface="Proxima Nova"/>
                <a:sym typeface="Proxima Nova"/>
              </a:defRPr>
            </a:lvl8pPr>
            <a:lvl9pPr lvl="8" rtl="0">
              <a:spcBef>
                <a:spcPts val="800"/>
              </a:spcBef>
              <a:spcAft>
                <a:spcPts val="0"/>
              </a:spcAft>
              <a:buNone/>
              <a:defRPr sz="1500">
                <a:latin typeface="Proxima Nova"/>
                <a:ea typeface="Proxima Nova"/>
                <a:cs typeface="Proxima Nova"/>
                <a:sym typeface="Proxima Nova"/>
              </a:defRPr>
            </a:lvl9pPr>
          </a:lstStyle>
          <a:p/>
        </p:txBody>
      </p:sp>
      <p:sp>
        <p:nvSpPr>
          <p:cNvPr id="1874" name="Google Shape;1874;p208"/>
          <p:cNvSpPr txBox="1"/>
          <p:nvPr>
            <p:ph idx="4" type="subTitle"/>
          </p:nvPr>
        </p:nvSpPr>
        <p:spPr>
          <a:xfrm>
            <a:off x="6758867" y="4353050"/>
            <a:ext cx="3171600" cy="413100"/>
          </a:xfrm>
          <a:prstGeom prst="rect">
            <a:avLst/>
          </a:prstGeom>
        </p:spPr>
        <p:txBody>
          <a:bodyPr anchorCtr="0" anchor="t" bIns="121900" lIns="121900" spcFirstLastPara="1" rIns="121900" wrap="square" tIns="121900">
            <a:noAutofit/>
          </a:bodyPr>
          <a:lstStyle>
            <a:lvl1pPr lvl="0" rtl="0">
              <a:spcBef>
                <a:spcPts val="800"/>
              </a:spcBef>
              <a:spcAft>
                <a:spcPts val="0"/>
              </a:spcAft>
              <a:buNone/>
              <a:defRPr sz="1500">
                <a:solidFill>
                  <a:srgbClr val="FFFFFF"/>
                </a:solidFill>
                <a:latin typeface="Proxima Nova"/>
                <a:ea typeface="Proxima Nova"/>
                <a:cs typeface="Proxima Nova"/>
                <a:sym typeface="Proxima Nova"/>
              </a:defRPr>
            </a:lvl1pPr>
            <a:lvl2pPr lvl="1" rtl="0">
              <a:spcBef>
                <a:spcPts val="800"/>
              </a:spcBef>
              <a:spcAft>
                <a:spcPts val="0"/>
              </a:spcAft>
              <a:buNone/>
              <a:defRPr sz="1500">
                <a:latin typeface="Proxima Nova"/>
                <a:ea typeface="Proxima Nova"/>
                <a:cs typeface="Proxima Nova"/>
                <a:sym typeface="Proxima Nova"/>
              </a:defRPr>
            </a:lvl2pPr>
            <a:lvl3pPr lvl="2" rtl="0">
              <a:spcBef>
                <a:spcPts val="800"/>
              </a:spcBef>
              <a:spcAft>
                <a:spcPts val="0"/>
              </a:spcAft>
              <a:buNone/>
              <a:defRPr sz="1500">
                <a:latin typeface="Proxima Nova"/>
                <a:ea typeface="Proxima Nova"/>
                <a:cs typeface="Proxima Nova"/>
                <a:sym typeface="Proxima Nova"/>
              </a:defRPr>
            </a:lvl3pPr>
            <a:lvl4pPr lvl="3" rtl="0">
              <a:spcBef>
                <a:spcPts val="800"/>
              </a:spcBef>
              <a:spcAft>
                <a:spcPts val="0"/>
              </a:spcAft>
              <a:buNone/>
              <a:defRPr sz="1500">
                <a:latin typeface="Proxima Nova"/>
                <a:ea typeface="Proxima Nova"/>
                <a:cs typeface="Proxima Nova"/>
                <a:sym typeface="Proxima Nova"/>
              </a:defRPr>
            </a:lvl4pPr>
            <a:lvl5pPr lvl="4" rtl="0">
              <a:spcBef>
                <a:spcPts val="800"/>
              </a:spcBef>
              <a:spcAft>
                <a:spcPts val="0"/>
              </a:spcAft>
              <a:buNone/>
              <a:defRPr sz="1500">
                <a:latin typeface="Proxima Nova"/>
                <a:ea typeface="Proxima Nova"/>
                <a:cs typeface="Proxima Nova"/>
                <a:sym typeface="Proxima Nova"/>
              </a:defRPr>
            </a:lvl5pPr>
            <a:lvl6pPr lvl="5" rtl="0">
              <a:spcBef>
                <a:spcPts val="800"/>
              </a:spcBef>
              <a:spcAft>
                <a:spcPts val="0"/>
              </a:spcAft>
              <a:buNone/>
              <a:defRPr sz="1500">
                <a:latin typeface="Proxima Nova"/>
                <a:ea typeface="Proxima Nova"/>
                <a:cs typeface="Proxima Nova"/>
                <a:sym typeface="Proxima Nova"/>
              </a:defRPr>
            </a:lvl6pPr>
            <a:lvl7pPr lvl="6" rtl="0">
              <a:spcBef>
                <a:spcPts val="800"/>
              </a:spcBef>
              <a:spcAft>
                <a:spcPts val="0"/>
              </a:spcAft>
              <a:buNone/>
              <a:defRPr sz="1500">
                <a:latin typeface="Proxima Nova"/>
                <a:ea typeface="Proxima Nova"/>
                <a:cs typeface="Proxima Nova"/>
                <a:sym typeface="Proxima Nova"/>
              </a:defRPr>
            </a:lvl7pPr>
            <a:lvl8pPr lvl="7" rtl="0">
              <a:spcBef>
                <a:spcPts val="800"/>
              </a:spcBef>
              <a:spcAft>
                <a:spcPts val="0"/>
              </a:spcAft>
              <a:buNone/>
              <a:defRPr sz="1500">
                <a:latin typeface="Proxima Nova"/>
                <a:ea typeface="Proxima Nova"/>
                <a:cs typeface="Proxima Nova"/>
                <a:sym typeface="Proxima Nova"/>
              </a:defRPr>
            </a:lvl8pPr>
            <a:lvl9pPr lvl="8" rtl="0">
              <a:spcBef>
                <a:spcPts val="800"/>
              </a:spcBef>
              <a:spcAft>
                <a:spcPts val="0"/>
              </a:spcAft>
              <a:buNone/>
              <a:defRPr sz="1500">
                <a:latin typeface="Proxima Nova"/>
                <a:ea typeface="Proxima Nova"/>
                <a:cs typeface="Proxima Nova"/>
                <a:sym typeface="Proxima Nova"/>
              </a:defRPr>
            </a:lvl9pPr>
          </a:lstStyle>
          <a:p/>
        </p:txBody>
      </p:sp>
      <p:sp>
        <p:nvSpPr>
          <p:cNvPr id="1875" name="Google Shape;1875;p208"/>
          <p:cNvSpPr txBox="1"/>
          <p:nvPr>
            <p:ph idx="5" type="subTitle"/>
          </p:nvPr>
        </p:nvSpPr>
        <p:spPr>
          <a:xfrm>
            <a:off x="6758867" y="4976538"/>
            <a:ext cx="3171600" cy="413100"/>
          </a:xfrm>
          <a:prstGeom prst="rect">
            <a:avLst/>
          </a:prstGeom>
        </p:spPr>
        <p:txBody>
          <a:bodyPr anchorCtr="0" anchor="t" bIns="121900" lIns="121900" spcFirstLastPara="1" rIns="121900" wrap="square" tIns="121900">
            <a:noAutofit/>
          </a:bodyPr>
          <a:lstStyle>
            <a:lvl1pPr lvl="0" rtl="0">
              <a:spcBef>
                <a:spcPts val="800"/>
              </a:spcBef>
              <a:spcAft>
                <a:spcPts val="0"/>
              </a:spcAft>
              <a:buNone/>
              <a:defRPr sz="1500">
                <a:solidFill>
                  <a:srgbClr val="FFFFFF"/>
                </a:solidFill>
                <a:latin typeface="Proxima Nova"/>
                <a:ea typeface="Proxima Nova"/>
                <a:cs typeface="Proxima Nova"/>
                <a:sym typeface="Proxima Nova"/>
              </a:defRPr>
            </a:lvl1pPr>
            <a:lvl2pPr lvl="1" rtl="0">
              <a:spcBef>
                <a:spcPts val="800"/>
              </a:spcBef>
              <a:spcAft>
                <a:spcPts val="0"/>
              </a:spcAft>
              <a:buNone/>
              <a:defRPr sz="1500">
                <a:latin typeface="Proxima Nova"/>
                <a:ea typeface="Proxima Nova"/>
                <a:cs typeface="Proxima Nova"/>
                <a:sym typeface="Proxima Nova"/>
              </a:defRPr>
            </a:lvl2pPr>
            <a:lvl3pPr lvl="2" rtl="0">
              <a:spcBef>
                <a:spcPts val="800"/>
              </a:spcBef>
              <a:spcAft>
                <a:spcPts val="0"/>
              </a:spcAft>
              <a:buNone/>
              <a:defRPr sz="1500">
                <a:latin typeface="Proxima Nova"/>
                <a:ea typeface="Proxima Nova"/>
                <a:cs typeface="Proxima Nova"/>
                <a:sym typeface="Proxima Nova"/>
              </a:defRPr>
            </a:lvl3pPr>
            <a:lvl4pPr lvl="3" rtl="0">
              <a:spcBef>
                <a:spcPts val="800"/>
              </a:spcBef>
              <a:spcAft>
                <a:spcPts val="0"/>
              </a:spcAft>
              <a:buNone/>
              <a:defRPr sz="1500">
                <a:latin typeface="Proxima Nova"/>
                <a:ea typeface="Proxima Nova"/>
                <a:cs typeface="Proxima Nova"/>
                <a:sym typeface="Proxima Nova"/>
              </a:defRPr>
            </a:lvl4pPr>
            <a:lvl5pPr lvl="4" rtl="0">
              <a:spcBef>
                <a:spcPts val="800"/>
              </a:spcBef>
              <a:spcAft>
                <a:spcPts val="0"/>
              </a:spcAft>
              <a:buNone/>
              <a:defRPr sz="1500">
                <a:latin typeface="Proxima Nova"/>
                <a:ea typeface="Proxima Nova"/>
                <a:cs typeface="Proxima Nova"/>
                <a:sym typeface="Proxima Nova"/>
              </a:defRPr>
            </a:lvl5pPr>
            <a:lvl6pPr lvl="5" rtl="0">
              <a:spcBef>
                <a:spcPts val="800"/>
              </a:spcBef>
              <a:spcAft>
                <a:spcPts val="0"/>
              </a:spcAft>
              <a:buNone/>
              <a:defRPr sz="1500">
                <a:latin typeface="Proxima Nova"/>
                <a:ea typeface="Proxima Nova"/>
                <a:cs typeface="Proxima Nova"/>
                <a:sym typeface="Proxima Nova"/>
              </a:defRPr>
            </a:lvl6pPr>
            <a:lvl7pPr lvl="6" rtl="0">
              <a:spcBef>
                <a:spcPts val="800"/>
              </a:spcBef>
              <a:spcAft>
                <a:spcPts val="0"/>
              </a:spcAft>
              <a:buNone/>
              <a:defRPr sz="1500">
                <a:latin typeface="Proxima Nova"/>
                <a:ea typeface="Proxima Nova"/>
                <a:cs typeface="Proxima Nova"/>
                <a:sym typeface="Proxima Nova"/>
              </a:defRPr>
            </a:lvl7pPr>
            <a:lvl8pPr lvl="7" rtl="0">
              <a:spcBef>
                <a:spcPts val="800"/>
              </a:spcBef>
              <a:spcAft>
                <a:spcPts val="0"/>
              </a:spcAft>
              <a:buNone/>
              <a:defRPr sz="1500">
                <a:latin typeface="Proxima Nova"/>
                <a:ea typeface="Proxima Nova"/>
                <a:cs typeface="Proxima Nova"/>
                <a:sym typeface="Proxima Nova"/>
              </a:defRPr>
            </a:lvl8pPr>
            <a:lvl9pPr lvl="8" rtl="0">
              <a:spcBef>
                <a:spcPts val="800"/>
              </a:spcBef>
              <a:spcAft>
                <a:spcPts val="0"/>
              </a:spcAft>
              <a:buNone/>
              <a:defRPr sz="1500">
                <a:latin typeface="Proxima Nova"/>
                <a:ea typeface="Proxima Nova"/>
                <a:cs typeface="Proxima Nova"/>
                <a:sym typeface="Proxima Nova"/>
              </a:defRPr>
            </a:lvl9pPr>
          </a:lstStyle>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ture">
  <p:cSld name="TITLE_1_1_1">
    <p:bg>
      <p:bgPr>
        <a:blipFill>
          <a:blip r:embed="rId2">
            <a:alphaModFix/>
          </a:blip>
          <a:stretch>
            <a:fillRect/>
          </a:stretch>
        </a:blipFill>
      </p:bgPr>
    </p:bg>
    <p:spTree>
      <p:nvGrpSpPr>
        <p:cNvPr id="1876" name="Shape 1876"/>
        <p:cNvGrpSpPr/>
        <p:nvPr/>
      </p:nvGrpSpPr>
      <p:grpSpPr>
        <a:xfrm>
          <a:off x="0" y="0"/>
          <a:ext cx="0" cy="0"/>
          <a:chOff x="0" y="0"/>
          <a:chExt cx="0" cy="0"/>
        </a:xfrm>
      </p:grpSpPr>
      <p:sp>
        <p:nvSpPr>
          <p:cNvPr id="1877" name="Google Shape;1877;p209"/>
          <p:cNvSpPr txBox="1"/>
          <p:nvPr>
            <p:ph type="title"/>
          </p:nvPr>
        </p:nvSpPr>
        <p:spPr>
          <a:xfrm>
            <a:off x="2381700" y="2526700"/>
            <a:ext cx="7918500" cy="1619700"/>
          </a:xfrm>
          <a:prstGeom prst="rect">
            <a:avLst/>
          </a:prstGeom>
        </p:spPr>
        <p:txBody>
          <a:bodyPr anchorCtr="0" anchor="b" bIns="121900" lIns="121900" spcFirstLastPara="1" rIns="121900" wrap="square" tIns="121900">
            <a:noAutofit/>
          </a:bodyPr>
          <a:lstStyle>
            <a:lvl1pPr lvl="0" rtl="0">
              <a:spcBef>
                <a:spcPts val="0"/>
              </a:spcBef>
              <a:spcAft>
                <a:spcPts val="0"/>
              </a:spcAft>
              <a:buNone/>
              <a:defRPr b="1" sz="5300">
                <a:solidFill>
                  <a:srgbClr val="FFFFFF"/>
                </a:solidFill>
                <a:latin typeface="Proxima Nova"/>
                <a:ea typeface="Proxima Nova"/>
                <a:cs typeface="Proxima Nova"/>
                <a:sym typeface="Proxima Nova"/>
              </a:defRPr>
            </a:lvl1pPr>
            <a:lvl2pPr lvl="1" rtl="0">
              <a:spcBef>
                <a:spcPts val="0"/>
              </a:spcBef>
              <a:spcAft>
                <a:spcPts val="0"/>
              </a:spcAft>
              <a:buNone/>
              <a:defRPr b="1">
                <a:latin typeface="Proxima Nova"/>
                <a:ea typeface="Proxima Nova"/>
                <a:cs typeface="Proxima Nova"/>
                <a:sym typeface="Proxima Nova"/>
              </a:defRPr>
            </a:lvl2pPr>
            <a:lvl3pPr lvl="2" rtl="0">
              <a:spcBef>
                <a:spcPts val="0"/>
              </a:spcBef>
              <a:spcAft>
                <a:spcPts val="0"/>
              </a:spcAft>
              <a:buNone/>
              <a:defRPr b="1">
                <a:latin typeface="Proxima Nova"/>
                <a:ea typeface="Proxima Nova"/>
                <a:cs typeface="Proxima Nova"/>
                <a:sym typeface="Proxima Nova"/>
              </a:defRPr>
            </a:lvl3pPr>
            <a:lvl4pPr lvl="3" rtl="0">
              <a:spcBef>
                <a:spcPts val="0"/>
              </a:spcBef>
              <a:spcAft>
                <a:spcPts val="0"/>
              </a:spcAft>
              <a:buNone/>
              <a:defRPr b="1">
                <a:latin typeface="Proxima Nova"/>
                <a:ea typeface="Proxima Nova"/>
                <a:cs typeface="Proxima Nova"/>
                <a:sym typeface="Proxima Nova"/>
              </a:defRPr>
            </a:lvl4pPr>
            <a:lvl5pPr lvl="4" rtl="0">
              <a:spcBef>
                <a:spcPts val="0"/>
              </a:spcBef>
              <a:spcAft>
                <a:spcPts val="0"/>
              </a:spcAft>
              <a:buNone/>
              <a:defRPr b="1">
                <a:latin typeface="Proxima Nova"/>
                <a:ea typeface="Proxima Nova"/>
                <a:cs typeface="Proxima Nova"/>
                <a:sym typeface="Proxima Nova"/>
              </a:defRPr>
            </a:lvl5pPr>
            <a:lvl6pPr lvl="5" rtl="0">
              <a:spcBef>
                <a:spcPts val="0"/>
              </a:spcBef>
              <a:spcAft>
                <a:spcPts val="0"/>
              </a:spcAft>
              <a:buNone/>
              <a:defRPr b="1">
                <a:latin typeface="Proxima Nova"/>
                <a:ea typeface="Proxima Nova"/>
                <a:cs typeface="Proxima Nova"/>
                <a:sym typeface="Proxima Nova"/>
              </a:defRPr>
            </a:lvl6pPr>
            <a:lvl7pPr lvl="6" rtl="0">
              <a:spcBef>
                <a:spcPts val="0"/>
              </a:spcBef>
              <a:spcAft>
                <a:spcPts val="0"/>
              </a:spcAft>
              <a:buNone/>
              <a:defRPr b="1">
                <a:latin typeface="Proxima Nova"/>
                <a:ea typeface="Proxima Nova"/>
                <a:cs typeface="Proxima Nova"/>
                <a:sym typeface="Proxima Nova"/>
              </a:defRPr>
            </a:lvl7pPr>
            <a:lvl8pPr lvl="7" rtl="0">
              <a:spcBef>
                <a:spcPts val="0"/>
              </a:spcBef>
              <a:spcAft>
                <a:spcPts val="0"/>
              </a:spcAft>
              <a:buNone/>
              <a:defRPr b="1">
                <a:latin typeface="Proxima Nova"/>
                <a:ea typeface="Proxima Nova"/>
                <a:cs typeface="Proxima Nova"/>
                <a:sym typeface="Proxima Nova"/>
              </a:defRPr>
            </a:lvl8pPr>
            <a:lvl9pPr lvl="8" rtl="0">
              <a:spcBef>
                <a:spcPts val="0"/>
              </a:spcBef>
              <a:spcAft>
                <a:spcPts val="0"/>
              </a:spcAft>
              <a:buNone/>
              <a:defRPr b="1">
                <a:latin typeface="Proxima Nova"/>
                <a:ea typeface="Proxima Nova"/>
                <a:cs typeface="Proxima Nova"/>
                <a:sym typeface="Proxima Nova"/>
              </a:defRPr>
            </a:lvl9pPr>
          </a:lstStyle>
          <a:p/>
        </p:txBody>
      </p:sp>
      <p:pic>
        <p:nvPicPr>
          <p:cNvPr descr="social_google-01.png" id="1878" name="Google Shape;1878;p209"/>
          <p:cNvPicPr preferRelativeResize="0"/>
          <p:nvPr/>
        </p:nvPicPr>
        <p:blipFill>
          <a:blip r:embed="rId3">
            <a:alphaModFix/>
          </a:blip>
          <a:stretch>
            <a:fillRect/>
          </a:stretch>
        </p:blipFill>
        <p:spPr>
          <a:xfrm>
            <a:off x="2562067" y="4347400"/>
            <a:ext cx="423225" cy="423225"/>
          </a:xfrm>
          <a:prstGeom prst="rect">
            <a:avLst/>
          </a:prstGeom>
          <a:noFill/>
          <a:ln>
            <a:noFill/>
          </a:ln>
        </p:spPr>
      </p:pic>
      <p:pic>
        <p:nvPicPr>
          <p:cNvPr descr="social_linkedin-01.png" id="1879" name="Google Shape;1879;p209"/>
          <p:cNvPicPr preferRelativeResize="0"/>
          <p:nvPr/>
        </p:nvPicPr>
        <p:blipFill>
          <a:blip r:embed="rId4">
            <a:alphaModFix/>
          </a:blip>
          <a:stretch>
            <a:fillRect/>
          </a:stretch>
        </p:blipFill>
        <p:spPr>
          <a:xfrm>
            <a:off x="2562067" y="4971625"/>
            <a:ext cx="423225" cy="423225"/>
          </a:xfrm>
          <a:prstGeom prst="rect">
            <a:avLst/>
          </a:prstGeom>
          <a:noFill/>
          <a:ln>
            <a:noFill/>
          </a:ln>
        </p:spPr>
      </p:pic>
      <p:pic>
        <p:nvPicPr>
          <p:cNvPr descr="social_youtube-01.png" id="1880" name="Google Shape;1880;p209"/>
          <p:cNvPicPr preferRelativeResize="0"/>
          <p:nvPr/>
        </p:nvPicPr>
        <p:blipFill>
          <a:blip r:embed="rId5">
            <a:alphaModFix/>
          </a:blip>
          <a:stretch>
            <a:fillRect/>
          </a:stretch>
        </p:blipFill>
        <p:spPr>
          <a:xfrm>
            <a:off x="2562067" y="5595850"/>
            <a:ext cx="423225" cy="423225"/>
          </a:xfrm>
          <a:prstGeom prst="rect">
            <a:avLst/>
          </a:prstGeom>
          <a:noFill/>
          <a:ln>
            <a:noFill/>
          </a:ln>
        </p:spPr>
      </p:pic>
      <p:pic>
        <p:nvPicPr>
          <p:cNvPr descr="social_facebook-01.png" id="1881" name="Google Shape;1881;p209"/>
          <p:cNvPicPr preferRelativeResize="0"/>
          <p:nvPr/>
        </p:nvPicPr>
        <p:blipFill>
          <a:blip r:embed="rId6">
            <a:alphaModFix/>
          </a:blip>
          <a:stretch>
            <a:fillRect/>
          </a:stretch>
        </p:blipFill>
        <p:spPr>
          <a:xfrm>
            <a:off x="6296167" y="4347400"/>
            <a:ext cx="423225" cy="423225"/>
          </a:xfrm>
          <a:prstGeom prst="rect">
            <a:avLst/>
          </a:prstGeom>
          <a:noFill/>
          <a:ln>
            <a:noFill/>
          </a:ln>
        </p:spPr>
      </p:pic>
      <p:pic>
        <p:nvPicPr>
          <p:cNvPr descr="social_twitter-01.png" id="1882" name="Google Shape;1882;p209"/>
          <p:cNvPicPr preferRelativeResize="0"/>
          <p:nvPr/>
        </p:nvPicPr>
        <p:blipFill>
          <a:blip r:embed="rId7">
            <a:alphaModFix/>
          </a:blip>
          <a:stretch>
            <a:fillRect/>
          </a:stretch>
        </p:blipFill>
        <p:spPr>
          <a:xfrm>
            <a:off x="6296167" y="4971625"/>
            <a:ext cx="423225" cy="423225"/>
          </a:xfrm>
          <a:prstGeom prst="rect">
            <a:avLst/>
          </a:prstGeom>
          <a:noFill/>
          <a:ln>
            <a:noFill/>
          </a:ln>
        </p:spPr>
      </p:pic>
      <p:sp>
        <p:nvSpPr>
          <p:cNvPr id="1883" name="Google Shape;1883;p209"/>
          <p:cNvSpPr txBox="1"/>
          <p:nvPr>
            <p:ph idx="1" type="subTitle"/>
          </p:nvPr>
        </p:nvSpPr>
        <p:spPr>
          <a:xfrm>
            <a:off x="3035633" y="4353050"/>
            <a:ext cx="3171600" cy="413100"/>
          </a:xfrm>
          <a:prstGeom prst="rect">
            <a:avLst/>
          </a:prstGeom>
        </p:spPr>
        <p:txBody>
          <a:bodyPr anchorCtr="0" anchor="t" bIns="121900" lIns="121900" spcFirstLastPara="1" rIns="121900" wrap="square" tIns="121900">
            <a:noAutofit/>
          </a:bodyPr>
          <a:lstStyle>
            <a:lvl1pPr lvl="0" rtl="0">
              <a:spcBef>
                <a:spcPts val="800"/>
              </a:spcBef>
              <a:spcAft>
                <a:spcPts val="0"/>
              </a:spcAft>
              <a:buNone/>
              <a:defRPr sz="1500">
                <a:solidFill>
                  <a:srgbClr val="FFFFFF"/>
                </a:solidFill>
                <a:latin typeface="Proxima Nova"/>
                <a:ea typeface="Proxima Nova"/>
                <a:cs typeface="Proxima Nova"/>
                <a:sym typeface="Proxima Nova"/>
              </a:defRPr>
            </a:lvl1pPr>
            <a:lvl2pPr lvl="1" rtl="0">
              <a:spcBef>
                <a:spcPts val="800"/>
              </a:spcBef>
              <a:spcAft>
                <a:spcPts val="0"/>
              </a:spcAft>
              <a:buNone/>
              <a:defRPr sz="1500">
                <a:latin typeface="Proxima Nova"/>
                <a:ea typeface="Proxima Nova"/>
                <a:cs typeface="Proxima Nova"/>
                <a:sym typeface="Proxima Nova"/>
              </a:defRPr>
            </a:lvl2pPr>
            <a:lvl3pPr lvl="2" rtl="0">
              <a:spcBef>
                <a:spcPts val="800"/>
              </a:spcBef>
              <a:spcAft>
                <a:spcPts val="0"/>
              </a:spcAft>
              <a:buNone/>
              <a:defRPr sz="1500">
                <a:latin typeface="Proxima Nova"/>
                <a:ea typeface="Proxima Nova"/>
                <a:cs typeface="Proxima Nova"/>
                <a:sym typeface="Proxima Nova"/>
              </a:defRPr>
            </a:lvl3pPr>
            <a:lvl4pPr lvl="3" rtl="0">
              <a:spcBef>
                <a:spcPts val="800"/>
              </a:spcBef>
              <a:spcAft>
                <a:spcPts val="0"/>
              </a:spcAft>
              <a:buNone/>
              <a:defRPr sz="1500">
                <a:latin typeface="Proxima Nova"/>
                <a:ea typeface="Proxima Nova"/>
                <a:cs typeface="Proxima Nova"/>
                <a:sym typeface="Proxima Nova"/>
              </a:defRPr>
            </a:lvl4pPr>
            <a:lvl5pPr lvl="4" rtl="0">
              <a:spcBef>
                <a:spcPts val="800"/>
              </a:spcBef>
              <a:spcAft>
                <a:spcPts val="0"/>
              </a:spcAft>
              <a:buNone/>
              <a:defRPr sz="1500">
                <a:latin typeface="Proxima Nova"/>
                <a:ea typeface="Proxima Nova"/>
                <a:cs typeface="Proxima Nova"/>
                <a:sym typeface="Proxima Nova"/>
              </a:defRPr>
            </a:lvl5pPr>
            <a:lvl6pPr lvl="5" rtl="0">
              <a:spcBef>
                <a:spcPts val="800"/>
              </a:spcBef>
              <a:spcAft>
                <a:spcPts val="0"/>
              </a:spcAft>
              <a:buNone/>
              <a:defRPr sz="1500">
                <a:latin typeface="Proxima Nova"/>
                <a:ea typeface="Proxima Nova"/>
                <a:cs typeface="Proxima Nova"/>
                <a:sym typeface="Proxima Nova"/>
              </a:defRPr>
            </a:lvl6pPr>
            <a:lvl7pPr lvl="6" rtl="0">
              <a:spcBef>
                <a:spcPts val="800"/>
              </a:spcBef>
              <a:spcAft>
                <a:spcPts val="0"/>
              </a:spcAft>
              <a:buNone/>
              <a:defRPr sz="1500">
                <a:latin typeface="Proxima Nova"/>
                <a:ea typeface="Proxima Nova"/>
                <a:cs typeface="Proxima Nova"/>
                <a:sym typeface="Proxima Nova"/>
              </a:defRPr>
            </a:lvl7pPr>
            <a:lvl8pPr lvl="7" rtl="0">
              <a:spcBef>
                <a:spcPts val="800"/>
              </a:spcBef>
              <a:spcAft>
                <a:spcPts val="0"/>
              </a:spcAft>
              <a:buNone/>
              <a:defRPr sz="1500">
                <a:latin typeface="Proxima Nova"/>
                <a:ea typeface="Proxima Nova"/>
                <a:cs typeface="Proxima Nova"/>
                <a:sym typeface="Proxima Nova"/>
              </a:defRPr>
            </a:lvl8pPr>
            <a:lvl9pPr lvl="8" rtl="0">
              <a:spcBef>
                <a:spcPts val="800"/>
              </a:spcBef>
              <a:spcAft>
                <a:spcPts val="0"/>
              </a:spcAft>
              <a:buNone/>
              <a:defRPr sz="1500">
                <a:latin typeface="Proxima Nova"/>
                <a:ea typeface="Proxima Nova"/>
                <a:cs typeface="Proxima Nova"/>
                <a:sym typeface="Proxima Nova"/>
              </a:defRPr>
            </a:lvl9pPr>
          </a:lstStyle>
          <a:p/>
        </p:txBody>
      </p:sp>
      <p:sp>
        <p:nvSpPr>
          <p:cNvPr id="1884" name="Google Shape;1884;p209"/>
          <p:cNvSpPr txBox="1"/>
          <p:nvPr>
            <p:ph idx="2" type="subTitle"/>
          </p:nvPr>
        </p:nvSpPr>
        <p:spPr>
          <a:xfrm>
            <a:off x="3035633" y="4976538"/>
            <a:ext cx="3171600" cy="413100"/>
          </a:xfrm>
          <a:prstGeom prst="rect">
            <a:avLst/>
          </a:prstGeom>
        </p:spPr>
        <p:txBody>
          <a:bodyPr anchorCtr="0" anchor="t" bIns="121900" lIns="121900" spcFirstLastPara="1" rIns="121900" wrap="square" tIns="121900">
            <a:noAutofit/>
          </a:bodyPr>
          <a:lstStyle>
            <a:lvl1pPr lvl="0" rtl="0">
              <a:spcBef>
                <a:spcPts val="800"/>
              </a:spcBef>
              <a:spcAft>
                <a:spcPts val="0"/>
              </a:spcAft>
              <a:buNone/>
              <a:defRPr sz="1500">
                <a:solidFill>
                  <a:srgbClr val="FFFFFF"/>
                </a:solidFill>
                <a:latin typeface="Proxima Nova"/>
                <a:ea typeface="Proxima Nova"/>
                <a:cs typeface="Proxima Nova"/>
                <a:sym typeface="Proxima Nova"/>
              </a:defRPr>
            </a:lvl1pPr>
            <a:lvl2pPr lvl="1" rtl="0">
              <a:spcBef>
                <a:spcPts val="800"/>
              </a:spcBef>
              <a:spcAft>
                <a:spcPts val="0"/>
              </a:spcAft>
              <a:buNone/>
              <a:defRPr sz="1500">
                <a:latin typeface="Proxima Nova"/>
                <a:ea typeface="Proxima Nova"/>
                <a:cs typeface="Proxima Nova"/>
                <a:sym typeface="Proxima Nova"/>
              </a:defRPr>
            </a:lvl2pPr>
            <a:lvl3pPr lvl="2" rtl="0">
              <a:spcBef>
                <a:spcPts val="800"/>
              </a:spcBef>
              <a:spcAft>
                <a:spcPts val="0"/>
              </a:spcAft>
              <a:buNone/>
              <a:defRPr sz="1500">
                <a:latin typeface="Proxima Nova"/>
                <a:ea typeface="Proxima Nova"/>
                <a:cs typeface="Proxima Nova"/>
                <a:sym typeface="Proxima Nova"/>
              </a:defRPr>
            </a:lvl3pPr>
            <a:lvl4pPr lvl="3" rtl="0">
              <a:spcBef>
                <a:spcPts val="800"/>
              </a:spcBef>
              <a:spcAft>
                <a:spcPts val="0"/>
              </a:spcAft>
              <a:buNone/>
              <a:defRPr sz="1500">
                <a:latin typeface="Proxima Nova"/>
                <a:ea typeface="Proxima Nova"/>
                <a:cs typeface="Proxima Nova"/>
                <a:sym typeface="Proxima Nova"/>
              </a:defRPr>
            </a:lvl4pPr>
            <a:lvl5pPr lvl="4" rtl="0">
              <a:spcBef>
                <a:spcPts val="800"/>
              </a:spcBef>
              <a:spcAft>
                <a:spcPts val="0"/>
              </a:spcAft>
              <a:buNone/>
              <a:defRPr sz="1500">
                <a:latin typeface="Proxima Nova"/>
                <a:ea typeface="Proxima Nova"/>
                <a:cs typeface="Proxima Nova"/>
                <a:sym typeface="Proxima Nova"/>
              </a:defRPr>
            </a:lvl5pPr>
            <a:lvl6pPr lvl="5" rtl="0">
              <a:spcBef>
                <a:spcPts val="800"/>
              </a:spcBef>
              <a:spcAft>
                <a:spcPts val="0"/>
              </a:spcAft>
              <a:buNone/>
              <a:defRPr sz="1500">
                <a:latin typeface="Proxima Nova"/>
                <a:ea typeface="Proxima Nova"/>
                <a:cs typeface="Proxima Nova"/>
                <a:sym typeface="Proxima Nova"/>
              </a:defRPr>
            </a:lvl6pPr>
            <a:lvl7pPr lvl="6" rtl="0">
              <a:spcBef>
                <a:spcPts val="800"/>
              </a:spcBef>
              <a:spcAft>
                <a:spcPts val="0"/>
              </a:spcAft>
              <a:buNone/>
              <a:defRPr sz="1500">
                <a:latin typeface="Proxima Nova"/>
                <a:ea typeface="Proxima Nova"/>
                <a:cs typeface="Proxima Nova"/>
                <a:sym typeface="Proxima Nova"/>
              </a:defRPr>
            </a:lvl7pPr>
            <a:lvl8pPr lvl="7" rtl="0">
              <a:spcBef>
                <a:spcPts val="800"/>
              </a:spcBef>
              <a:spcAft>
                <a:spcPts val="0"/>
              </a:spcAft>
              <a:buNone/>
              <a:defRPr sz="1500">
                <a:latin typeface="Proxima Nova"/>
                <a:ea typeface="Proxima Nova"/>
                <a:cs typeface="Proxima Nova"/>
                <a:sym typeface="Proxima Nova"/>
              </a:defRPr>
            </a:lvl8pPr>
            <a:lvl9pPr lvl="8" rtl="0">
              <a:spcBef>
                <a:spcPts val="800"/>
              </a:spcBef>
              <a:spcAft>
                <a:spcPts val="0"/>
              </a:spcAft>
              <a:buNone/>
              <a:defRPr sz="1500">
                <a:latin typeface="Proxima Nova"/>
                <a:ea typeface="Proxima Nova"/>
                <a:cs typeface="Proxima Nova"/>
                <a:sym typeface="Proxima Nova"/>
              </a:defRPr>
            </a:lvl9pPr>
          </a:lstStyle>
          <a:p/>
        </p:txBody>
      </p:sp>
      <p:sp>
        <p:nvSpPr>
          <p:cNvPr id="1885" name="Google Shape;1885;p209"/>
          <p:cNvSpPr txBox="1"/>
          <p:nvPr>
            <p:ph idx="3" type="subTitle"/>
          </p:nvPr>
        </p:nvSpPr>
        <p:spPr>
          <a:xfrm>
            <a:off x="3035633" y="5595838"/>
            <a:ext cx="3171600" cy="413100"/>
          </a:xfrm>
          <a:prstGeom prst="rect">
            <a:avLst/>
          </a:prstGeom>
        </p:spPr>
        <p:txBody>
          <a:bodyPr anchorCtr="0" anchor="t" bIns="121900" lIns="121900" spcFirstLastPara="1" rIns="121900" wrap="square" tIns="121900">
            <a:noAutofit/>
          </a:bodyPr>
          <a:lstStyle>
            <a:lvl1pPr lvl="0" rtl="0">
              <a:spcBef>
                <a:spcPts val="800"/>
              </a:spcBef>
              <a:spcAft>
                <a:spcPts val="0"/>
              </a:spcAft>
              <a:buNone/>
              <a:defRPr sz="1500">
                <a:solidFill>
                  <a:srgbClr val="FFFFFF"/>
                </a:solidFill>
                <a:latin typeface="Proxima Nova"/>
                <a:ea typeface="Proxima Nova"/>
                <a:cs typeface="Proxima Nova"/>
                <a:sym typeface="Proxima Nova"/>
              </a:defRPr>
            </a:lvl1pPr>
            <a:lvl2pPr lvl="1" rtl="0">
              <a:spcBef>
                <a:spcPts val="800"/>
              </a:spcBef>
              <a:spcAft>
                <a:spcPts val="0"/>
              </a:spcAft>
              <a:buNone/>
              <a:defRPr sz="1500">
                <a:latin typeface="Proxima Nova"/>
                <a:ea typeface="Proxima Nova"/>
                <a:cs typeface="Proxima Nova"/>
                <a:sym typeface="Proxima Nova"/>
              </a:defRPr>
            </a:lvl2pPr>
            <a:lvl3pPr lvl="2" rtl="0">
              <a:spcBef>
                <a:spcPts val="800"/>
              </a:spcBef>
              <a:spcAft>
                <a:spcPts val="0"/>
              </a:spcAft>
              <a:buNone/>
              <a:defRPr sz="1500">
                <a:latin typeface="Proxima Nova"/>
                <a:ea typeface="Proxima Nova"/>
                <a:cs typeface="Proxima Nova"/>
                <a:sym typeface="Proxima Nova"/>
              </a:defRPr>
            </a:lvl3pPr>
            <a:lvl4pPr lvl="3" rtl="0">
              <a:spcBef>
                <a:spcPts val="800"/>
              </a:spcBef>
              <a:spcAft>
                <a:spcPts val="0"/>
              </a:spcAft>
              <a:buNone/>
              <a:defRPr sz="1500">
                <a:latin typeface="Proxima Nova"/>
                <a:ea typeface="Proxima Nova"/>
                <a:cs typeface="Proxima Nova"/>
                <a:sym typeface="Proxima Nova"/>
              </a:defRPr>
            </a:lvl4pPr>
            <a:lvl5pPr lvl="4" rtl="0">
              <a:spcBef>
                <a:spcPts val="800"/>
              </a:spcBef>
              <a:spcAft>
                <a:spcPts val="0"/>
              </a:spcAft>
              <a:buNone/>
              <a:defRPr sz="1500">
                <a:latin typeface="Proxima Nova"/>
                <a:ea typeface="Proxima Nova"/>
                <a:cs typeface="Proxima Nova"/>
                <a:sym typeface="Proxima Nova"/>
              </a:defRPr>
            </a:lvl5pPr>
            <a:lvl6pPr lvl="5" rtl="0">
              <a:spcBef>
                <a:spcPts val="800"/>
              </a:spcBef>
              <a:spcAft>
                <a:spcPts val="0"/>
              </a:spcAft>
              <a:buNone/>
              <a:defRPr sz="1500">
                <a:latin typeface="Proxima Nova"/>
                <a:ea typeface="Proxima Nova"/>
                <a:cs typeface="Proxima Nova"/>
                <a:sym typeface="Proxima Nova"/>
              </a:defRPr>
            </a:lvl6pPr>
            <a:lvl7pPr lvl="6" rtl="0">
              <a:spcBef>
                <a:spcPts val="800"/>
              </a:spcBef>
              <a:spcAft>
                <a:spcPts val="0"/>
              </a:spcAft>
              <a:buNone/>
              <a:defRPr sz="1500">
                <a:latin typeface="Proxima Nova"/>
                <a:ea typeface="Proxima Nova"/>
                <a:cs typeface="Proxima Nova"/>
                <a:sym typeface="Proxima Nova"/>
              </a:defRPr>
            </a:lvl7pPr>
            <a:lvl8pPr lvl="7" rtl="0">
              <a:spcBef>
                <a:spcPts val="800"/>
              </a:spcBef>
              <a:spcAft>
                <a:spcPts val="0"/>
              </a:spcAft>
              <a:buNone/>
              <a:defRPr sz="1500">
                <a:latin typeface="Proxima Nova"/>
                <a:ea typeface="Proxima Nova"/>
                <a:cs typeface="Proxima Nova"/>
                <a:sym typeface="Proxima Nova"/>
              </a:defRPr>
            </a:lvl8pPr>
            <a:lvl9pPr lvl="8" rtl="0">
              <a:spcBef>
                <a:spcPts val="800"/>
              </a:spcBef>
              <a:spcAft>
                <a:spcPts val="0"/>
              </a:spcAft>
              <a:buNone/>
              <a:defRPr sz="1500">
                <a:latin typeface="Proxima Nova"/>
                <a:ea typeface="Proxima Nova"/>
                <a:cs typeface="Proxima Nova"/>
                <a:sym typeface="Proxima Nova"/>
              </a:defRPr>
            </a:lvl9pPr>
          </a:lstStyle>
          <a:p/>
        </p:txBody>
      </p:sp>
      <p:sp>
        <p:nvSpPr>
          <p:cNvPr id="1886" name="Google Shape;1886;p209"/>
          <p:cNvSpPr txBox="1"/>
          <p:nvPr>
            <p:ph idx="4" type="subTitle"/>
          </p:nvPr>
        </p:nvSpPr>
        <p:spPr>
          <a:xfrm>
            <a:off x="6758867" y="4353050"/>
            <a:ext cx="3171600" cy="413100"/>
          </a:xfrm>
          <a:prstGeom prst="rect">
            <a:avLst/>
          </a:prstGeom>
        </p:spPr>
        <p:txBody>
          <a:bodyPr anchorCtr="0" anchor="t" bIns="121900" lIns="121900" spcFirstLastPara="1" rIns="121900" wrap="square" tIns="121900">
            <a:noAutofit/>
          </a:bodyPr>
          <a:lstStyle>
            <a:lvl1pPr lvl="0" rtl="0">
              <a:spcBef>
                <a:spcPts val="800"/>
              </a:spcBef>
              <a:spcAft>
                <a:spcPts val="0"/>
              </a:spcAft>
              <a:buNone/>
              <a:defRPr sz="1500">
                <a:solidFill>
                  <a:srgbClr val="FFFFFF"/>
                </a:solidFill>
                <a:latin typeface="Proxima Nova"/>
                <a:ea typeface="Proxima Nova"/>
                <a:cs typeface="Proxima Nova"/>
                <a:sym typeface="Proxima Nova"/>
              </a:defRPr>
            </a:lvl1pPr>
            <a:lvl2pPr lvl="1" rtl="0">
              <a:spcBef>
                <a:spcPts val="800"/>
              </a:spcBef>
              <a:spcAft>
                <a:spcPts val="0"/>
              </a:spcAft>
              <a:buNone/>
              <a:defRPr sz="1500">
                <a:latin typeface="Proxima Nova"/>
                <a:ea typeface="Proxima Nova"/>
                <a:cs typeface="Proxima Nova"/>
                <a:sym typeface="Proxima Nova"/>
              </a:defRPr>
            </a:lvl2pPr>
            <a:lvl3pPr lvl="2" rtl="0">
              <a:spcBef>
                <a:spcPts val="800"/>
              </a:spcBef>
              <a:spcAft>
                <a:spcPts val="0"/>
              </a:spcAft>
              <a:buNone/>
              <a:defRPr sz="1500">
                <a:latin typeface="Proxima Nova"/>
                <a:ea typeface="Proxima Nova"/>
                <a:cs typeface="Proxima Nova"/>
                <a:sym typeface="Proxima Nova"/>
              </a:defRPr>
            </a:lvl3pPr>
            <a:lvl4pPr lvl="3" rtl="0">
              <a:spcBef>
                <a:spcPts val="800"/>
              </a:spcBef>
              <a:spcAft>
                <a:spcPts val="0"/>
              </a:spcAft>
              <a:buNone/>
              <a:defRPr sz="1500">
                <a:latin typeface="Proxima Nova"/>
                <a:ea typeface="Proxima Nova"/>
                <a:cs typeface="Proxima Nova"/>
                <a:sym typeface="Proxima Nova"/>
              </a:defRPr>
            </a:lvl4pPr>
            <a:lvl5pPr lvl="4" rtl="0">
              <a:spcBef>
                <a:spcPts val="800"/>
              </a:spcBef>
              <a:spcAft>
                <a:spcPts val="0"/>
              </a:spcAft>
              <a:buNone/>
              <a:defRPr sz="1500">
                <a:latin typeface="Proxima Nova"/>
                <a:ea typeface="Proxima Nova"/>
                <a:cs typeface="Proxima Nova"/>
                <a:sym typeface="Proxima Nova"/>
              </a:defRPr>
            </a:lvl5pPr>
            <a:lvl6pPr lvl="5" rtl="0">
              <a:spcBef>
                <a:spcPts val="800"/>
              </a:spcBef>
              <a:spcAft>
                <a:spcPts val="0"/>
              </a:spcAft>
              <a:buNone/>
              <a:defRPr sz="1500">
                <a:latin typeface="Proxima Nova"/>
                <a:ea typeface="Proxima Nova"/>
                <a:cs typeface="Proxima Nova"/>
                <a:sym typeface="Proxima Nova"/>
              </a:defRPr>
            </a:lvl6pPr>
            <a:lvl7pPr lvl="6" rtl="0">
              <a:spcBef>
                <a:spcPts val="800"/>
              </a:spcBef>
              <a:spcAft>
                <a:spcPts val="0"/>
              </a:spcAft>
              <a:buNone/>
              <a:defRPr sz="1500">
                <a:latin typeface="Proxima Nova"/>
                <a:ea typeface="Proxima Nova"/>
                <a:cs typeface="Proxima Nova"/>
                <a:sym typeface="Proxima Nova"/>
              </a:defRPr>
            </a:lvl7pPr>
            <a:lvl8pPr lvl="7" rtl="0">
              <a:spcBef>
                <a:spcPts val="800"/>
              </a:spcBef>
              <a:spcAft>
                <a:spcPts val="0"/>
              </a:spcAft>
              <a:buNone/>
              <a:defRPr sz="1500">
                <a:latin typeface="Proxima Nova"/>
                <a:ea typeface="Proxima Nova"/>
                <a:cs typeface="Proxima Nova"/>
                <a:sym typeface="Proxima Nova"/>
              </a:defRPr>
            </a:lvl8pPr>
            <a:lvl9pPr lvl="8" rtl="0">
              <a:spcBef>
                <a:spcPts val="800"/>
              </a:spcBef>
              <a:spcAft>
                <a:spcPts val="0"/>
              </a:spcAft>
              <a:buNone/>
              <a:defRPr sz="1500">
                <a:latin typeface="Proxima Nova"/>
                <a:ea typeface="Proxima Nova"/>
                <a:cs typeface="Proxima Nova"/>
                <a:sym typeface="Proxima Nova"/>
              </a:defRPr>
            </a:lvl9pPr>
          </a:lstStyle>
          <a:p/>
        </p:txBody>
      </p:sp>
      <p:sp>
        <p:nvSpPr>
          <p:cNvPr id="1887" name="Google Shape;1887;p209"/>
          <p:cNvSpPr txBox="1"/>
          <p:nvPr>
            <p:ph idx="5" type="subTitle"/>
          </p:nvPr>
        </p:nvSpPr>
        <p:spPr>
          <a:xfrm>
            <a:off x="6758867" y="4976538"/>
            <a:ext cx="3171600" cy="413100"/>
          </a:xfrm>
          <a:prstGeom prst="rect">
            <a:avLst/>
          </a:prstGeom>
        </p:spPr>
        <p:txBody>
          <a:bodyPr anchorCtr="0" anchor="t" bIns="121900" lIns="121900" spcFirstLastPara="1" rIns="121900" wrap="square" tIns="121900">
            <a:noAutofit/>
          </a:bodyPr>
          <a:lstStyle>
            <a:lvl1pPr lvl="0" rtl="0">
              <a:spcBef>
                <a:spcPts val="800"/>
              </a:spcBef>
              <a:spcAft>
                <a:spcPts val="0"/>
              </a:spcAft>
              <a:buNone/>
              <a:defRPr sz="1500">
                <a:solidFill>
                  <a:srgbClr val="FFFFFF"/>
                </a:solidFill>
                <a:latin typeface="Proxima Nova"/>
                <a:ea typeface="Proxima Nova"/>
                <a:cs typeface="Proxima Nova"/>
                <a:sym typeface="Proxima Nova"/>
              </a:defRPr>
            </a:lvl1pPr>
            <a:lvl2pPr lvl="1" rtl="0">
              <a:spcBef>
                <a:spcPts val="800"/>
              </a:spcBef>
              <a:spcAft>
                <a:spcPts val="0"/>
              </a:spcAft>
              <a:buNone/>
              <a:defRPr sz="1500">
                <a:latin typeface="Proxima Nova"/>
                <a:ea typeface="Proxima Nova"/>
                <a:cs typeface="Proxima Nova"/>
                <a:sym typeface="Proxima Nova"/>
              </a:defRPr>
            </a:lvl2pPr>
            <a:lvl3pPr lvl="2" rtl="0">
              <a:spcBef>
                <a:spcPts val="800"/>
              </a:spcBef>
              <a:spcAft>
                <a:spcPts val="0"/>
              </a:spcAft>
              <a:buNone/>
              <a:defRPr sz="1500">
                <a:latin typeface="Proxima Nova"/>
                <a:ea typeface="Proxima Nova"/>
                <a:cs typeface="Proxima Nova"/>
                <a:sym typeface="Proxima Nova"/>
              </a:defRPr>
            </a:lvl3pPr>
            <a:lvl4pPr lvl="3" rtl="0">
              <a:spcBef>
                <a:spcPts val="800"/>
              </a:spcBef>
              <a:spcAft>
                <a:spcPts val="0"/>
              </a:spcAft>
              <a:buNone/>
              <a:defRPr sz="1500">
                <a:latin typeface="Proxima Nova"/>
                <a:ea typeface="Proxima Nova"/>
                <a:cs typeface="Proxima Nova"/>
                <a:sym typeface="Proxima Nova"/>
              </a:defRPr>
            </a:lvl4pPr>
            <a:lvl5pPr lvl="4" rtl="0">
              <a:spcBef>
                <a:spcPts val="800"/>
              </a:spcBef>
              <a:spcAft>
                <a:spcPts val="0"/>
              </a:spcAft>
              <a:buNone/>
              <a:defRPr sz="1500">
                <a:latin typeface="Proxima Nova"/>
                <a:ea typeface="Proxima Nova"/>
                <a:cs typeface="Proxima Nova"/>
                <a:sym typeface="Proxima Nova"/>
              </a:defRPr>
            </a:lvl5pPr>
            <a:lvl6pPr lvl="5" rtl="0">
              <a:spcBef>
                <a:spcPts val="800"/>
              </a:spcBef>
              <a:spcAft>
                <a:spcPts val="0"/>
              </a:spcAft>
              <a:buNone/>
              <a:defRPr sz="1500">
                <a:latin typeface="Proxima Nova"/>
                <a:ea typeface="Proxima Nova"/>
                <a:cs typeface="Proxima Nova"/>
                <a:sym typeface="Proxima Nova"/>
              </a:defRPr>
            </a:lvl6pPr>
            <a:lvl7pPr lvl="6" rtl="0">
              <a:spcBef>
                <a:spcPts val="800"/>
              </a:spcBef>
              <a:spcAft>
                <a:spcPts val="0"/>
              </a:spcAft>
              <a:buNone/>
              <a:defRPr sz="1500">
                <a:latin typeface="Proxima Nova"/>
                <a:ea typeface="Proxima Nova"/>
                <a:cs typeface="Proxima Nova"/>
                <a:sym typeface="Proxima Nova"/>
              </a:defRPr>
            </a:lvl7pPr>
            <a:lvl8pPr lvl="7" rtl="0">
              <a:spcBef>
                <a:spcPts val="800"/>
              </a:spcBef>
              <a:spcAft>
                <a:spcPts val="0"/>
              </a:spcAft>
              <a:buNone/>
              <a:defRPr sz="1500">
                <a:latin typeface="Proxima Nova"/>
                <a:ea typeface="Proxima Nova"/>
                <a:cs typeface="Proxima Nova"/>
                <a:sym typeface="Proxima Nova"/>
              </a:defRPr>
            </a:lvl8pPr>
            <a:lvl9pPr lvl="8" rtl="0">
              <a:spcBef>
                <a:spcPts val="800"/>
              </a:spcBef>
              <a:spcAft>
                <a:spcPts val="0"/>
              </a:spcAft>
              <a:buNone/>
              <a:defRPr sz="1500">
                <a:latin typeface="Proxima Nova"/>
                <a:ea typeface="Proxima Nova"/>
                <a:cs typeface="Proxima Nova"/>
                <a:sym typeface="Proxima Nova"/>
              </a:defRPr>
            </a:lvl9pPr>
          </a:lstStyle>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1">
  <p:cSld name="TITLE_4">
    <p:spTree>
      <p:nvGrpSpPr>
        <p:cNvPr id="1888" name="Shape 1888"/>
        <p:cNvGrpSpPr/>
        <p:nvPr/>
      </p:nvGrpSpPr>
      <p:grpSpPr>
        <a:xfrm>
          <a:off x="0" y="0"/>
          <a:ext cx="0" cy="0"/>
          <a:chOff x="0" y="0"/>
          <a:chExt cx="0" cy="0"/>
        </a:xfrm>
      </p:grpSpPr>
      <p:sp>
        <p:nvSpPr>
          <p:cNvPr id="1889" name="Google Shape;1889;p210"/>
          <p:cNvSpPr txBox="1"/>
          <p:nvPr>
            <p:ph type="title"/>
          </p:nvPr>
        </p:nvSpPr>
        <p:spPr>
          <a:xfrm>
            <a:off x="1102200" y="2214300"/>
            <a:ext cx="9987600" cy="2429700"/>
          </a:xfrm>
          <a:prstGeom prst="rect">
            <a:avLst/>
          </a:prstGeom>
        </p:spPr>
        <p:txBody>
          <a:bodyPr anchorCtr="0" anchor="b" bIns="121900" lIns="121900" spcFirstLastPara="1" rIns="121900" wrap="square" tIns="121900">
            <a:noAutofit/>
          </a:bodyPr>
          <a:lstStyle>
            <a:lvl1pPr lvl="0" rtl="0">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3">
  <p:cSld name="CUSTOM_1_1_5">
    <p:bg>
      <p:bgPr>
        <a:blipFill>
          <a:blip r:embed="rId2">
            <a:alphaModFix/>
          </a:blip>
          <a:stretch>
            <a:fillRect/>
          </a:stretch>
        </a:blipFill>
      </p:bgPr>
    </p:bg>
    <p:spTree>
      <p:nvGrpSpPr>
        <p:cNvPr id="1890" name="Shape 1890"/>
        <p:cNvGrpSpPr/>
        <p:nvPr/>
      </p:nvGrpSpPr>
      <p:grpSpPr>
        <a:xfrm>
          <a:off x="0" y="0"/>
          <a:ext cx="0" cy="0"/>
          <a:chOff x="0" y="0"/>
          <a:chExt cx="0" cy="0"/>
        </a:xfrm>
      </p:grpSpPr>
      <p:sp>
        <p:nvSpPr>
          <p:cNvPr id="1891" name="Google Shape;1891;p211"/>
          <p:cNvSpPr txBox="1"/>
          <p:nvPr>
            <p:ph type="title"/>
          </p:nvPr>
        </p:nvSpPr>
        <p:spPr>
          <a:xfrm>
            <a:off x="1102200" y="2214300"/>
            <a:ext cx="9987600" cy="2429700"/>
          </a:xfrm>
          <a:prstGeom prst="rect">
            <a:avLst/>
          </a:prstGeom>
        </p:spPr>
        <p:txBody>
          <a:bodyPr anchorCtr="0" anchor="b" bIns="121900" lIns="121900" spcFirstLastPara="1" rIns="121900" wrap="square" tIns="12190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graphics 2">
  <p:cSld name="CUSTOM_1_3">
    <p:spTree>
      <p:nvGrpSpPr>
        <p:cNvPr id="1892" name="Shape 1892"/>
        <p:cNvGrpSpPr/>
        <p:nvPr/>
      </p:nvGrpSpPr>
      <p:grpSpPr>
        <a:xfrm>
          <a:off x="0" y="0"/>
          <a:ext cx="0" cy="0"/>
          <a:chOff x="0" y="0"/>
          <a:chExt cx="0" cy="0"/>
        </a:xfrm>
      </p:grpSpPr>
      <p:sp>
        <p:nvSpPr>
          <p:cNvPr id="1893" name="Google Shape;1893;p212"/>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894" name="Google Shape;1894;p212"/>
          <p:cNvSpPr txBox="1"/>
          <p:nvPr>
            <p:ph idx="1" type="body"/>
          </p:nvPr>
        </p:nvSpPr>
        <p:spPr>
          <a:xfrm>
            <a:off x="1102267" y="2505325"/>
            <a:ext cx="4678800" cy="2361900"/>
          </a:xfrm>
          <a:prstGeom prst="rect">
            <a:avLst/>
          </a:prstGeom>
        </p:spPr>
        <p:txBody>
          <a:bodyPr anchorCtr="0" anchor="t" bIns="121900" lIns="121900" spcFirstLastPara="1" rIns="121900" wrap="square" tIns="121900">
            <a:noAutofit/>
          </a:bodyPr>
          <a:lstStyle>
            <a:lvl1pPr indent="-311150" lvl="0" marL="457200" rtl="0" algn="ctr">
              <a:spcBef>
                <a:spcPts val="800"/>
              </a:spcBef>
              <a:spcAft>
                <a:spcPts val="0"/>
              </a:spcAft>
              <a:buSzPts val="1300"/>
              <a:buFont typeface="Proxima Nova"/>
              <a:buChar char="●"/>
              <a:defRPr>
                <a:latin typeface="Proxima Nova"/>
                <a:ea typeface="Proxima Nova"/>
                <a:cs typeface="Proxima Nova"/>
                <a:sym typeface="Proxima Nova"/>
              </a:defRPr>
            </a:lvl1pPr>
            <a:lvl2pPr indent="-311150" lvl="1" marL="914400" rtl="0" algn="ctr">
              <a:spcBef>
                <a:spcPts val="0"/>
              </a:spcBef>
              <a:spcAft>
                <a:spcPts val="0"/>
              </a:spcAft>
              <a:buSzPts val="1300"/>
              <a:buFont typeface="Proxima Nova"/>
              <a:buChar char="○"/>
              <a:defRPr>
                <a:latin typeface="Proxima Nova"/>
                <a:ea typeface="Proxima Nova"/>
                <a:cs typeface="Proxima Nova"/>
                <a:sym typeface="Proxima Nova"/>
              </a:defRPr>
            </a:lvl2pPr>
            <a:lvl3pPr indent="-311150" lvl="2" marL="1371600" rtl="0" algn="ctr">
              <a:spcBef>
                <a:spcPts val="0"/>
              </a:spcBef>
              <a:spcAft>
                <a:spcPts val="0"/>
              </a:spcAft>
              <a:buSzPts val="1300"/>
              <a:buFont typeface="Proxima Nova"/>
              <a:buChar char="■"/>
              <a:defRPr>
                <a:latin typeface="Proxima Nova"/>
                <a:ea typeface="Proxima Nova"/>
                <a:cs typeface="Proxima Nova"/>
                <a:sym typeface="Proxima Nova"/>
              </a:defRPr>
            </a:lvl3pPr>
            <a:lvl4pPr indent="-311150" lvl="3" marL="1828800" rtl="0" algn="ctr">
              <a:spcBef>
                <a:spcPts val="0"/>
              </a:spcBef>
              <a:spcAft>
                <a:spcPts val="0"/>
              </a:spcAft>
              <a:buSzPts val="1300"/>
              <a:buFont typeface="Proxima Nova"/>
              <a:buChar char="●"/>
              <a:defRPr>
                <a:latin typeface="Proxima Nova"/>
                <a:ea typeface="Proxima Nova"/>
                <a:cs typeface="Proxima Nova"/>
                <a:sym typeface="Proxima Nova"/>
              </a:defRPr>
            </a:lvl4pPr>
            <a:lvl5pPr indent="-311150" lvl="4" marL="2286000" rtl="0" algn="ctr">
              <a:spcBef>
                <a:spcPts val="0"/>
              </a:spcBef>
              <a:spcAft>
                <a:spcPts val="0"/>
              </a:spcAft>
              <a:buSzPts val="1300"/>
              <a:buFont typeface="Proxima Nova"/>
              <a:buChar char="○"/>
              <a:defRPr>
                <a:latin typeface="Proxima Nova"/>
                <a:ea typeface="Proxima Nova"/>
                <a:cs typeface="Proxima Nova"/>
                <a:sym typeface="Proxima Nova"/>
              </a:defRPr>
            </a:lvl5pPr>
            <a:lvl6pPr indent="-311150" lvl="5" marL="2743200" rtl="0" algn="ctr">
              <a:spcBef>
                <a:spcPts val="0"/>
              </a:spcBef>
              <a:spcAft>
                <a:spcPts val="0"/>
              </a:spcAft>
              <a:buSzPts val="1300"/>
              <a:buFont typeface="Proxima Nova"/>
              <a:buChar char="■"/>
              <a:defRPr>
                <a:latin typeface="Proxima Nova"/>
                <a:ea typeface="Proxima Nova"/>
                <a:cs typeface="Proxima Nova"/>
                <a:sym typeface="Proxima Nova"/>
              </a:defRPr>
            </a:lvl6pPr>
            <a:lvl7pPr indent="-311150" lvl="6" marL="3200400" rtl="0" algn="ctr">
              <a:spcBef>
                <a:spcPts val="0"/>
              </a:spcBef>
              <a:spcAft>
                <a:spcPts val="0"/>
              </a:spcAft>
              <a:buSzPts val="1300"/>
              <a:buFont typeface="Proxima Nova"/>
              <a:buChar char="●"/>
              <a:defRPr>
                <a:latin typeface="Proxima Nova"/>
                <a:ea typeface="Proxima Nova"/>
                <a:cs typeface="Proxima Nova"/>
                <a:sym typeface="Proxima Nova"/>
              </a:defRPr>
            </a:lvl7pPr>
            <a:lvl8pPr indent="-311150" lvl="7" marL="3657600" rtl="0" algn="ctr">
              <a:spcBef>
                <a:spcPts val="0"/>
              </a:spcBef>
              <a:spcAft>
                <a:spcPts val="0"/>
              </a:spcAft>
              <a:buSzPts val="1300"/>
              <a:buFont typeface="Proxima Nova"/>
              <a:buChar char="○"/>
              <a:defRPr>
                <a:latin typeface="Proxima Nova"/>
                <a:ea typeface="Proxima Nova"/>
                <a:cs typeface="Proxima Nova"/>
                <a:sym typeface="Proxima Nova"/>
              </a:defRPr>
            </a:lvl8pPr>
            <a:lvl9pPr indent="-311150" lvl="8" marL="4114800" rtl="0" algn="ctr">
              <a:spcBef>
                <a:spcPts val="0"/>
              </a:spcBef>
              <a:spcAft>
                <a:spcPts val="0"/>
              </a:spcAft>
              <a:buSzPts val="1300"/>
              <a:buFont typeface="Proxima Nova"/>
              <a:buChar char="■"/>
              <a:defRPr>
                <a:latin typeface="Proxima Nova"/>
                <a:ea typeface="Proxima Nova"/>
                <a:cs typeface="Proxima Nova"/>
                <a:sym typeface="Proxima Nova"/>
              </a:defRPr>
            </a:lvl9pPr>
          </a:lstStyle>
          <a:p/>
        </p:txBody>
      </p:sp>
      <p:sp>
        <p:nvSpPr>
          <p:cNvPr id="1895" name="Google Shape;1895;p212"/>
          <p:cNvSpPr txBox="1"/>
          <p:nvPr>
            <p:ph idx="2" type="body"/>
          </p:nvPr>
        </p:nvSpPr>
        <p:spPr>
          <a:xfrm>
            <a:off x="6411000" y="2505325"/>
            <a:ext cx="4678800" cy="2361900"/>
          </a:xfrm>
          <a:prstGeom prst="rect">
            <a:avLst/>
          </a:prstGeom>
        </p:spPr>
        <p:txBody>
          <a:bodyPr anchorCtr="0" anchor="t" bIns="121900" lIns="121900" spcFirstLastPara="1" rIns="121900" wrap="square" tIns="121900">
            <a:noAutofit/>
          </a:bodyPr>
          <a:lstStyle>
            <a:lvl1pPr indent="-311150" lvl="0" marL="457200" rtl="0" algn="ctr">
              <a:spcBef>
                <a:spcPts val="800"/>
              </a:spcBef>
              <a:spcAft>
                <a:spcPts val="0"/>
              </a:spcAft>
              <a:buSzPts val="1300"/>
              <a:buFont typeface="Proxima Nova"/>
              <a:buChar char="●"/>
              <a:defRPr>
                <a:latin typeface="Proxima Nova"/>
                <a:ea typeface="Proxima Nova"/>
                <a:cs typeface="Proxima Nova"/>
                <a:sym typeface="Proxima Nova"/>
              </a:defRPr>
            </a:lvl1pPr>
            <a:lvl2pPr indent="-311150" lvl="1" marL="914400" rtl="0" algn="ctr">
              <a:spcBef>
                <a:spcPts val="0"/>
              </a:spcBef>
              <a:spcAft>
                <a:spcPts val="0"/>
              </a:spcAft>
              <a:buSzPts val="1300"/>
              <a:buFont typeface="Proxima Nova"/>
              <a:buChar char="○"/>
              <a:defRPr>
                <a:latin typeface="Proxima Nova"/>
                <a:ea typeface="Proxima Nova"/>
                <a:cs typeface="Proxima Nova"/>
                <a:sym typeface="Proxima Nova"/>
              </a:defRPr>
            </a:lvl2pPr>
            <a:lvl3pPr indent="-311150" lvl="2" marL="1371600" rtl="0" algn="ctr">
              <a:spcBef>
                <a:spcPts val="0"/>
              </a:spcBef>
              <a:spcAft>
                <a:spcPts val="0"/>
              </a:spcAft>
              <a:buSzPts val="1300"/>
              <a:buFont typeface="Proxima Nova"/>
              <a:buChar char="■"/>
              <a:defRPr>
                <a:latin typeface="Proxima Nova"/>
                <a:ea typeface="Proxima Nova"/>
                <a:cs typeface="Proxima Nova"/>
                <a:sym typeface="Proxima Nova"/>
              </a:defRPr>
            </a:lvl3pPr>
            <a:lvl4pPr indent="-311150" lvl="3" marL="1828800" rtl="0" algn="ctr">
              <a:spcBef>
                <a:spcPts val="0"/>
              </a:spcBef>
              <a:spcAft>
                <a:spcPts val="0"/>
              </a:spcAft>
              <a:buSzPts val="1300"/>
              <a:buFont typeface="Proxima Nova"/>
              <a:buChar char="●"/>
              <a:defRPr>
                <a:latin typeface="Proxima Nova"/>
                <a:ea typeface="Proxima Nova"/>
                <a:cs typeface="Proxima Nova"/>
                <a:sym typeface="Proxima Nova"/>
              </a:defRPr>
            </a:lvl4pPr>
            <a:lvl5pPr indent="-311150" lvl="4" marL="2286000" rtl="0" algn="ctr">
              <a:spcBef>
                <a:spcPts val="0"/>
              </a:spcBef>
              <a:spcAft>
                <a:spcPts val="0"/>
              </a:spcAft>
              <a:buSzPts val="1300"/>
              <a:buFont typeface="Proxima Nova"/>
              <a:buChar char="○"/>
              <a:defRPr>
                <a:latin typeface="Proxima Nova"/>
                <a:ea typeface="Proxima Nova"/>
                <a:cs typeface="Proxima Nova"/>
                <a:sym typeface="Proxima Nova"/>
              </a:defRPr>
            </a:lvl5pPr>
            <a:lvl6pPr indent="-311150" lvl="5" marL="2743200" rtl="0" algn="ctr">
              <a:spcBef>
                <a:spcPts val="0"/>
              </a:spcBef>
              <a:spcAft>
                <a:spcPts val="0"/>
              </a:spcAft>
              <a:buSzPts val="1300"/>
              <a:buFont typeface="Proxima Nova"/>
              <a:buChar char="■"/>
              <a:defRPr>
                <a:latin typeface="Proxima Nova"/>
                <a:ea typeface="Proxima Nova"/>
                <a:cs typeface="Proxima Nova"/>
                <a:sym typeface="Proxima Nova"/>
              </a:defRPr>
            </a:lvl6pPr>
            <a:lvl7pPr indent="-311150" lvl="6" marL="3200400" rtl="0" algn="ctr">
              <a:spcBef>
                <a:spcPts val="0"/>
              </a:spcBef>
              <a:spcAft>
                <a:spcPts val="0"/>
              </a:spcAft>
              <a:buSzPts val="1300"/>
              <a:buFont typeface="Proxima Nova"/>
              <a:buChar char="●"/>
              <a:defRPr>
                <a:latin typeface="Proxima Nova"/>
                <a:ea typeface="Proxima Nova"/>
                <a:cs typeface="Proxima Nova"/>
                <a:sym typeface="Proxima Nova"/>
              </a:defRPr>
            </a:lvl7pPr>
            <a:lvl8pPr indent="-311150" lvl="7" marL="3657600" rtl="0" algn="ctr">
              <a:spcBef>
                <a:spcPts val="0"/>
              </a:spcBef>
              <a:spcAft>
                <a:spcPts val="0"/>
              </a:spcAft>
              <a:buSzPts val="1300"/>
              <a:buFont typeface="Proxima Nova"/>
              <a:buChar char="○"/>
              <a:defRPr>
                <a:latin typeface="Proxima Nova"/>
                <a:ea typeface="Proxima Nova"/>
                <a:cs typeface="Proxima Nova"/>
                <a:sym typeface="Proxima Nova"/>
              </a:defRPr>
            </a:lvl8pPr>
            <a:lvl9pPr indent="-311150" lvl="8" marL="4114800" rtl="0" algn="ctr">
              <a:spcBef>
                <a:spcPts val="0"/>
              </a:spcBef>
              <a:spcAft>
                <a:spcPts val="0"/>
              </a:spcAft>
              <a:buSzPts val="1300"/>
              <a:buFont typeface="Proxima Nova"/>
              <a:buChar char="■"/>
              <a:defRPr>
                <a:latin typeface="Proxima Nova"/>
                <a:ea typeface="Proxima Nova"/>
                <a:cs typeface="Proxima Nova"/>
                <a:sym typeface="Proxima Nova"/>
              </a:defRPr>
            </a:lvl9pPr>
          </a:lstStyle>
          <a:p/>
        </p:txBody>
      </p:sp>
      <p:cxnSp>
        <p:nvCxnSpPr>
          <p:cNvPr id="1896" name="Google Shape;1896;p212"/>
          <p:cNvCxnSpPr/>
          <p:nvPr/>
        </p:nvCxnSpPr>
        <p:spPr>
          <a:xfrm>
            <a:off x="6411000" y="5221200"/>
            <a:ext cx="4678800" cy="0"/>
          </a:xfrm>
          <a:prstGeom prst="straightConnector1">
            <a:avLst/>
          </a:prstGeom>
          <a:noFill/>
          <a:ln cap="flat" cmpd="sng" w="9525">
            <a:solidFill>
              <a:schemeClr val="lt2"/>
            </a:solidFill>
            <a:prstDash val="solid"/>
            <a:round/>
            <a:headEnd len="med" w="med" type="none"/>
            <a:tailEnd len="med" w="med" type="none"/>
          </a:ln>
        </p:spPr>
      </p:cxnSp>
      <p:cxnSp>
        <p:nvCxnSpPr>
          <p:cNvPr id="1897" name="Google Shape;1897;p212"/>
          <p:cNvCxnSpPr/>
          <p:nvPr/>
        </p:nvCxnSpPr>
        <p:spPr>
          <a:xfrm>
            <a:off x="1102267" y="5221200"/>
            <a:ext cx="4678800" cy="0"/>
          </a:xfrm>
          <a:prstGeom prst="straightConnector1">
            <a:avLst/>
          </a:prstGeom>
          <a:noFill/>
          <a:ln cap="flat" cmpd="sng" w="9525">
            <a:solidFill>
              <a:schemeClr val="lt2"/>
            </a:solidFill>
            <a:prstDash val="solid"/>
            <a:round/>
            <a:headEnd len="med" w="med" type="none"/>
            <a:tailEnd len="med" w="med" type="none"/>
          </a:ln>
        </p:spPr>
      </p:cxnSp>
      <p:sp>
        <p:nvSpPr>
          <p:cNvPr id="1898" name="Google Shape;1898;p212"/>
          <p:cNvSpPr txBox="1"/>
          <p:nvPr>
            <p:ph idx="3" type="subTitle"/>
          </p:nvPr>
        </p:nvSpPr>
        <p:spPr>
          <a:xfrm>
            <a:off x="1102367" y="5246258"/>
            <a:ext cx="4678800" cy="7167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sz="1300">
                <a:latin typeface="Proxima Nova"/>
                <a:ea typeface="Proxima Nova"/>
                <a:cs typeface="Proxima Nova"/>
                <a:sym typeface="Proxima Nova"/>
              </a:defRPr>
            </a:lvl1pPr>
            <a:lvl2pPr lvl="1" rtl="0">
              <a:lnSpc>
                <a:spcPct val="100000"/>
              </a:lnSpc>
              <a:spcBef>
                <a:spcPts val="0"/>
              </a:spcBef>
              <a:spcAft>
                <a:spcPts val="0"/>
              </a:spcAft>
              <a:buNone/>
              <a:defRPr sz="1300">
                <a:latin typeface="Proxima Nova"/>
                <a:ea typeface="Proxima Nova"/>
                <a:cs typeface="Proxima Nova"/>
                <a:sym typeface="Proxima Nova"/>
              </a:defRPr>
            </a:lvl2pPr>
            <a:lvl3pPr lvl="2" rtl="0">
              <a:lnSpc>
                <a:spcPct val="100000"/>
              </a:lnSpc>
              <a:spcBef>
                <a:spcPts val="0"/>
              </a:spcBef>
              <a:spcAft>
                <a:spcPts val="0"/>
              </a:spcAft>
              <a:buNone/>
              <a:defRPr sz="1300">
                <a:latin typeface="Proxima Nova"/>
                <a:ea typeface="Proxima Nova"/>
                <a:cs typeface="Proxima Nova"/>
                <a:sym typeface="Proxima Nova"/>
              </a:defRPr>
            </a:lvl3pPr>
            <a:lvl4pPr lvl="3" rtl="0">
              <a:lnSpc>
                <a:spcPct val="100000"/>
              </a:lnSpc>
              <a:spcBef>
                <a:spcPts val="0"/>
              </a:spcBef>
              <a:spcAft>
                <a:spcPts val="0"/>
              </a:spcAft>
              <a:buNone/>
              <a:defRPr sz="1300">
                <a:latin typeface="Proxima Nova"/>
                <a:ea typeface="Proxima Nova"/>
                <a:cs typeface="Proxima Nova"/>
                <a:sym typeface="Proxima Nova"/>
              </a:defRPr>
            </a:lvl4pPr>
            <a:lvl5pPr lvl="4" rtl="0">
              <a:lnSpc>
                <a:spcPct val="100000"/>
              </a:lnSpc>
              <a:spcBef>
                <a:spcPts val="0"/>
              </a:spcBef>
              <a:spcAft>
                <a:spcPts val="0"/>
              </a:spcAft>
              <a:buNone/>
              <a:defRPr sz="1300">
                <a:latin typeface="Proxima Nova"/>
                <a:ea typeface="Proxima Nova"/>
                <a:cs typeface="Proxima Nova"/>
                <a:sym typeface="Proxima Nova"/>
              </a:defRPr>
            </a:lvl5pPr>
            <a:lvl6pPr lvl="5" rtl="0">
              <a:lnSpc>
                <a:spcPct val="100000"/>
              </a:lnSpc>
              <a:spcBef>
                <a:spcPts val="0"/>
              </a:spcBef>
              <a:spcAft>
                <a:spcPts val="0"/>
              </a:spcAft>
              <a:buNone/>
              <a:defRPr sz="1300">
                <a:latin typeface="Proxima Nova"/>
                <a:ea typeface="Proxima Nova"/>
                <a:cs typeface="Proxima Nova"/>
                <a:sym typeface="Proxima Nova"/>
              </a:defRPr>
            </a:lvl6pPr>
            <a:lvl7pPr lvl="6" rtl="0">
              <a:lnSpc>
                <a:spcPct val="100000"/>
              </a:lnSpc>
              <a:spcBef>
                <a:spcPts val="0"/>
              </a:spcBef>
              <a:spcAft>
                <a:spcPts val="0"/>
              </a:spcAft>
              <a:buNone/>
              <a:defRPr sz="1300">
                <a:latin typeface="Proxima Nova"/>
                <a:ea typeface="Proxima Nova"/>
                <a:cs typeface="Proxima Nova"/>
                <a:sym typeface="Proxima Nova"/>
              </a:defRPr>
            </a:lvl7pPr>
            <a:lvl8pPr lvl="7" rtl="0">
              <a:lnSpc>
                <a:spcPct val="100000"/>
              </a:lnSpc>
              <a:spcBef>
                <a:spcPts val="0"/>
              </a:spcBef>
              <a:spcAft>
                <a:spcPts val="0"/>
              </a:spcAft>
              <a:buNone/>
              <a:defRPr sz="1300">
                <a:latin typeface="Proxima Nova"/>
                <a:ea typeface="Proxima Nova"/>
                <a:cs typeface="Proxima Nova"/>
                <a:sym typeface="Proxima Nova"/>
              </a:defRPr>
            </a:lvl8pPr>
            <a:lvl9pPr lvl="8" rtl="0">
              <a:lnSpc>
                <a:spcPct val="100000"/>
              </a:lnSpc>
              <a:spcBef>
                <a:spcPts val="0"/>
              </a:spcBef>
              <a:spcAft>
                <a:spcPts val="0"/>
              </a:spcAft>
              <a:buNone/>
              <a:defRPr sz="1300">
                <a:latin typeface="Proxima Nova"/>
                <a:ea typeface="Proxima Nova"/>
                <a:cs typeface="Proxima Nova"/>
                <a:sym typeface="Proxima Nova"/>
              </a:defRPr>
            </a:lvl9pPr>
          </a:lstStyle>
          <a:p/>
        </p:txBody>
      </p:sp>
      <p:sp>
        <p:nvSpPr>
          <p:cNvPr id="1899" name="Google Shape;1899;p212"/>
          <p:cNvSpPr txBox="1"/>
          <p:nvPr>
            <p:ph idx="4" type="subTitle"/>
          </p:nvPr>
        </p:nvSpPr>
        <p:spPr>
          <a:xfrm>
            <a:off x="6411000" y="5246258"/>
            <a:ext cx="4678800" cy="7167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sz="1300">
                <a:latin typeface="Proxima Nova"/>
                <a:ea typeface="Proxima Nova"/>
                <a:cs typeface="Proxima Nova"/>
                <a:sym typeface="Proxima Nova"/>
              </a:defRPr>
            </a:lvl1pPr>
            <a:lvl2pPr lvl="1" rtl="0">
              <a:lnSpc>
                <a:spcPct val="100000"/>
              </a:lnSpc>
              <a:spcBef>
                <a:spcPts val="0"/>
              </a:spcBef>
              <a:spcAft>
                <a:spcPts val="0"/>
              </a:spcAft>
              <a:buNone/>
              <a:defRPr sz="1300">
                <a:latin typeface="Proxima Nova"/>
                <a:ea typeface="Proxima Nova"/>
                <a:cs typeface="Proxima Nova"/>
                <a:sym typeface="Proxima Nova"/>
              </a:defRPr>
            </a:lvl2pPr>
            <a:lvl3pPr lvl="2" rtl="0">
              <a:lnSpc>
                <a:spcPct val="100000"/>
              </a:lnSpc>
              <a:spcBef>
                <a:spcPts val="0"/>
              </a:spcBef>
              <a:spcAft>
                <a:spcPts val="0"/>
              </a:spcAft>
              <a:buNone/>
              <a:defRPr sz="1300">
                <a:latin typeface="Proxima Nova"/>
                <a:ea typeface="Proxima Nova"/>
                <a:cs typeface="Proxima Nova"/>
                <a:sym typeface="Proxima Nova"/>
              </a:defRPr>
            </a:lvl3pPr>
            <a:lvl4pPr lvl="3" rtl="0">
              <a:lnSpc>
                <a:spcPct val="100000"/>
              </a:lnSpc>
              <a:spcBef>
                <a:spcPts val="0"/>
              </a:spcBef>
              <a:spcAft>
                <a:spcPts val="0"/>
              </a:spcAft>
              <a:buNone/>
              <a:defRPr sz="1300">
                <a:latin typeface="Proxima Nova"/>
                <a:ea typeface="Proxima Nova"/>
                <a:cs typeface="Proxima Nova"/>
                <a:sym typeface="Proxima Nova"/>
              </a:defRPr>
            </a:lvl4pPr>
            <a:lvl5pPr lvl="4" rtl="0">
              <a:lnSpc>
                <a:spcPct val="100000"/>
              </a:lnSpc>
              <a:spcBef>
                <a:spcPts val="0"/>
              </a:spcBef>
              <a:spcAft>
                <a:spcPts val="0"/>
              </a:spcAft>
              <a:buNone/>
              <a:defRPr sz="1300">
                <a:latin typeface="Proxima Nova"/>
                <a:ea typeface="Proxima Nova"/>
                <a:cs typeface="Proxima Nova"/>
                <a:sym typeface="Proxima Nova"/>
              </a:defRPr>
            </a:lvl5pPr>
            <a:lvl6pPr lvl="5" rtl="0">
              <a:lnSpc>
                <a:spcPct val="100000"/>
              </a:lnSpc>
              <a:spcBef>
                <a:spcPts val="0"/>
              </a:spcBef>
              <a:spcAft>
                <a:spcPts val="0"/>
              </a:spcAft>
              <a:buNone/>
              <a:defRPr sz="1300">
                <a:latin typeface="Proxima Nova"/>
                <a:ea typeface="Proxima Nova"/>
                <a:cs typeface="Proxima Nova"/>
                <a:sym typeface="Proxima Nova"/>
              </a:defRPr>
            </a:lvl6pPr>
            <a:lvl7pPr lvl="6" rtl="0">
              <a:lnSpc>
                <a:spcPct val="100000"/>
              </a:lnSpc>
              <a:spcBef>
                <a:spcPts val="0"/>
              </a:spcBef>
              <a:spcAft>
                <a:spcPts val="0"/>
              </a:spcAft>
              <a:buNone/>
              <a:defRPr sz="1300">
                <a:latin typeface="Proxima Nova"/>
                <a:ea typeface="Proxima Nova"/>
                <a:cs typeface="Proxima Nova"/>
                <a:sym typeface="Proxima Nova"/>
              </a:defRPr>
            </a:lvl7pPr>
            <a:lvl8pPr lvl="7" rtl="0">
              <a:lnSpc>
                <a:spcPct val="100000"/>
              </a:lnSpc>
              <a:spcBef>
                <a:spcPts val="0"/>
              </a:spcBef>
              <a:spcAft>
                <a:spcPts val="0"/>
              </a:spcAft>
              <a:buNone/>
              <a:defRPr sz="1300">
                <a:latin typeface="Proxima Nova"/>
                <a:ea typeface="Proxima Nova"/>
                <a:cs typeface="Proxima Nova"/>
                <a:sym typeface="Proxima Nova"/>
              </a:defRPr>
            </a:lvl8pPr>
            <a:lvl9pPr lvl="8" rtl="0">
              <a:lnSpc>
                <a:spcPct val="100000"/>
              </a:lnSpc>
              <a:spcBef>
                <a:spcPts val="0"/>
              </a:spcBef>
              <a:spcAft>
                <a:spcPts val="0"/>
              </a:spcAft>
              <a:buNone/>
              <a:defRPr sz="1300">
                <a:latin typeface="Proxima Nova"/>
                <a:ea typeface="Proxima Nova"/>
                <a:cs typeface="Proxima Nova"/>
                <a:sym typeface="Proxima Nova"/>
              </a:defRPr>
            </a:lvl9pPr>
          </a:lstStyle>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title, quotes, graphics 1">
  <p:cSld name="CUSTOM_1_1_6">
    <p:bg>
      <p:bgPr>
        <a:blipFill>
          <a:blip r:embed="rId2">
            <a:alphaModFix/>
          </a:blip>
          <a:stretch>
            <a:fillRect/>
          </a:stretch>
        </a:blipFill>
      </p:bgPr>
    </p:bg>
    <p:spTree>
      <p:nvGrpSpPr>
        <p:cNvPr id="1900" name="Shape 1900"/>
        <p:cNvGrpSpPr/>
        <p:nvPr/>
      </p:nvGrpSpPr>
      <p:grpSpPr>
        <a:xfrm>
          <a:off x="0" y="0"/>
          <a:ext cx="0" cy="0"/>
          <a:chOff x="0" y="0"/>
          <a:chExt cx="0" cy="0"/>
        </a:xfrm>
      </p:grpSpPr>
      <p:sp>
        <p:nvSpPr>
          <p:cNvPr id="1901" name="Google Shape;1901;p213"/>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902" name="Google Shape;1902;p213"/>
          <p:cNvSpPr txBox="1"/>
          <p:nvPr>
            <p:ph idx="1" type="body"/>
          </p:nvPr>
        </p:nvSpPr>
        <p:spPr>
          <a:xfrm>
            <a:off x="990667" y="3284765"/>
            <a:ext cx="3150000" cy="1732800"/>
          </a:xfrm>
          <a:prstGeom prst="rect">
            <a:avLst/>
          </a:prstGeom>
        </p:spPr>
        <p:txBody>
          <a:bodyPr anchorCtr="0" anchor="t" bIns="121900" lIns="121900" spcFirstLastPara="1" rIns="121900" wrap="square" tIns="121900">
            <a:noAutofit/>
          </a:bodyPr>
          <a:lstStyle>
            <a:lvl1pPr indent="-349250" lvl="0" marL="457200" rtl="0" algn="ctr">
              <a:spcBef>
                <a:spcPts val="800"/>
              </a:spcBef>
              <a:spcAft>
                <a:spcPts val="0"/>
              </a:spcAft>
              <a:buSzPts val="19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cxnSp>
        <p:nvCxnSpPr>
          <p:cNvPr id="1903" name="Google Shape;1903;p213"/>
          <p:cNvCxnSpPr/>
          <p:nvPr/>
        </p:nvCxnSpPr>
        <p:spPr>
          <a:xfrm>
            <a:off x="990667" y="5221200"/>
            <a:ext cx="3161100" cy="0"/>
          </a:xfrm>
          <a:prstGeom prst="straightConnector1">
            <a:avLst/>
          </a:prstGeom>
          <a:noFill/>
          <a:ln cap="flat" cmpd="sng" w="9525">
            <a:solidFill>
              <a:schemeClr val="lt2"/>
            </a:solidFill>
            <a:prstDash val="solid"/>
            <a:round/>
            <a:headEnd len="med" w="med" type="none"/>
            <a:tailEnd len="med" w="med" type="none"/>
          </a:ln>
        </p:spPr>
      </p:cxnSp>
      <p:sp>
        <p:nvSpPr>
          <p:cNvPr id="1904" name="Google Shape;1904;p213"/>
          <p:cNvSpPr txBox="1"/>
          <p:nvPr>
            <p:ph idx="2" type="subTitle"/>
          </p:nvPr>
        </p:nvSpPr>
        <p:spPr>
          <a:xfrm>
            <a:off x="990567" y="5246250"/>
            <a:ext cx="3150000" cy="7167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sz="1300"/>
            </a:lvl1pPr>
            <a:lvl2pPr lvl="1" rtl="0">
              <a:lnSpc>
                <a:spcPct val="100000"/>
              </a:lnSpc>
              <a:spcBef>
                <a:spcPts val="0"/>
              </a:spcBef>
              <a:spcAft>
                <a:spcPts val="0"/>
              </a:spcAft>
              <a:buNone/>
              <a:defRPr sz="1300"/>
            </a:lvl2pPr>
            <a:lvl3pPr lvl="2" rtl="0">
              <a:lnSpc>
                <a:spcPct val="100000"/>
              </a:lnSpc>
              <a:spcBef>
                <a:spcPts val="0"/>
              </a:spcBef>
              <a:spcAft>
                <a:spcPts val="0"/>
              </a:spcAft>
              <a:buNone/>
              <a:defRPr sz="1300"/>
            </a:lvl3pPr>
            <a:lvl4pPr lvl="3" rtl="0">
              <a:lnSpc>
                <a:spcPct val="100000"/>
              </a:lnSpc>
              <a:spcBef>
                <a:spcPts val="0"/>
              </a:spcBef>
              <a:spcAft>
                <a:spcPts val="0"/>
              </a:spcAft>
              <a:buNone/>
              <a:defRPr sz="1300"/>
            </a:lvl4pPr>
            <a:lvl5pPr lvl="4" rtl="0">
              <a:lnSpc>
                <a:spcPct val="100000"/>
              </a:lnSpc>
              <a:spcBef>
                <a:spcPts val="0"/>
              </a:spcBef>
              <a:spcAft>
                <a:spcPts val="0"/>
              </a:spcAft>
              <a:buNone/>
              <a:defRPr sz="1300"/>
            </a:lvl5pPr>
            <a:lvl6pPr lvl="5" rtl="0">
              <a:lnSpc>
                <a:spcPct val="100000"/>
              </a:lnSpc>
              <a:spcBef>
                <a:spcPts val="0"/>
              </a:spcBef>
              <a:spcAft>
                <a:spcPts val="0"/>
              </a:spcAft>
              <a:buNone/>
              <a:defRPr sz="1300"/>
            </a:lvl6pPr>
            <a:lvl7pPr lvl="6" rtl="0">
              <a:lnSpc>
                <a:spcPct val="100000"/>
              </a:lnSpc>
              <a:spcBef>
                <a:spcPts val="0"/>
              </a:spcBef>
              <a:spcAft>
                <a:spcPts val="0"/>
              </a:spcAft>
              <a:buNone/>
              <a:defRPr sz="1300"/>
            </a:lvl7pPr>
            <a:lvl8pPr lvl="7" rtl="0">
              <a:lnSpc>
                <a:spcPct val="100000"/>
              </a:lnSpc>
              <a:spcBef>
                <a:spcPts val="0"/>
              </a:spcBef>
              <a:spcAft>
                <a:spcPts val="0"/>
              </a:spcAft>
              <a:buNone/>
              <a:defRPr sz="1300"/>
            </a:lvl8pPr>
            <a:lvl9pPr lvl="8" rtl="0">
              <a:lnSpc>
                <a:spcPct val="100000"/>
              </a:lnSpc>
              <a:spcBef>
                <a:spcPts val="0"/>
              </a:spcBef>
              <a:spcAft>
                <a:spcPts val="0"/>
              </a:spcAft>
              <a:buNone/>
              <a:defRPr sz="1300"/>
            </a:lvl9pPr>
          </a:lstStyle>
          <a:p/>
        </p:txBody>
      </p:sp>
      <p:sp>
        <p:nvSpPr>
          <p:cNvPr id="1905" name="Google Shape;1905;p213"/>
          <p:cNvSpPr txBox="1"/>
          <p:nvPr>
            <p:ph idx="3" type="body"/>
          </p:nvPr>
        </p:nvSpPr>
        <p:spPr>
          <a:xfrm>
            <a:off x="4521000" y="3284764"/>
            <a:ext cx="3150000" cy="1732800"/>
          </a:xfrm>
          <a:prstGeom prst="rect">
            <a:avLst/>
          </a:prstGeom>
        </p:spPr>
        <p:txBody>
          <a:bodyPr anchorCtr="0" anchor="t" bIns="121900" lIns="121900" spcFirstLastPara="1" rIns="121900" wrap="square" tIns="121900">
            <a:noAutofit/>
          </a:bodyPr>
          <a:lstStyle>
            <a:lvl1pPr indent="-349250" lvl="0" marL="457200" rtl="0" algn="ctr">
              <a:spcBef>
                <a:spcPts val="800"/>
              </a:spcBef>
              <a:spcAft>
                <a:spcPts val="0"/>
              </a:spcAft>
              <a:buSzPts val="19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cxnSp>
        <p:nvCxnSpPr>
          <p:cNvPr id="1906" name="Google Shape;1906;p213"/>
          <p:cNvCxnSpPr/>
          <p:nvPr/>
        </p:nvCxnSpPr>
        <p:spPr>
          <a:xfrm>
            <a:off x="4515400" y="5221200"/>
            <a:ext cx="3161100" cy="0"/>
          </a:xfrm>
          <a:prstGeom prst="straightConnector1">
            <a:avLst/>
          </a:prstGeom>
          <a:noFill/>
          <a:ln cap="flat" cmpd="sng" w="9525">
            <a:solidFill>
              <a:schemeClr val="lt2"/>
            </a:solidFill>
            <a:prstDash val="solid"/>
            <a:round/>
            <a:headEnd len="med" w="med" type="none"/>
            <a:tailEnd len="med" w="med" type="none"/>
          </a:ln>
        </p:spPr>
      </p:cxnSp>
      <p:sp>
        <p:nvSpPr>
          <p:cNvPr id="1907" name="Google Shape;1907;p213"/>
          <p:cNvSpPr txBox="1"/>
          <p:nvPr>
            <p:ph idx="4" type="subTitle"/>
          </p:nvPr>
        </p:nvSpPr>
        <p:spPr>
          <a:xfrm>
            <a:off x="4521000" y="5246250"/>
            <a:ext cx="3150000" cy="7167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sz="1300"/>
            </a:lvl1pPr>
            <a:lvl2pPr lvl="1" rtl="0">
              <a:lnSpc>
                <a:spcPct val="100000"/>
              </a:lnSpc>
              <a:spcBef>
                <a:spcPts val="0"/>
              </a:spcBef>
              <a:spcAft>
                <a:spcPts val="0"/>
              </a:spcAft>
              <a:buNone/>
              <a:defRPr sz="1300"/>
            </a:lvl2pPr>
            <a:lvl3pPr lvl="2" rtl="0">
              <a:lnSpc>
                <a:spcPct val="100000"/>
              </a:lnSpc>
              <a:spcBef>
                <a:spcPts val="0"/>
              </a:spcBef>
              <a:spcAft>
                <a:spcPts val="0"/>
              </a:spcAft>
              <a:buNone/>
              <a:defRPr sz="1300"/>
            </a:lvl3pPr>
            <a:lvl4pPr lvl="3" rtl="0">
              <a:lnSpc>
                <a:spcPct val="100000"/>
              </a:lnSpc>
              <a:spcBef>
                <a:spcPts val="0"/>
              </a:spcBef>
              <a:spcAft>
                <a:spcPts val="0"/>
              </a:spcAft>
              <a:buNone/>
              <a:defRPr sz="1300"/>
            </a:lvl4pPr>
            <a:lvl5pPr lvl="4" rtl="0">
              <a:lnSpc>
                <a:spcPct val="100000"/>
              </a:lnSpc>
              <a:spcBef>
                <a:spcPts val="0"/>
              </a:spcBef>
              <a:spcAft>
                <a:spcPts val="0"/>
              </a:spcAft>
              <a:buNone/>
              <a:defRPr sz="1300"/>
            </a:lvl5pPr>
            <a:lvl6pPr lvl="5" rtl="0">
              <a:lnSpc>
                <a:spcPct val="100000"/>
              </a:lnSpc>
              <a:spcBef>
                <a:spcPts val="0"/>
              </a:spcBef>
              <a:spcAft>
                <a:spcPts val="0"/>
              </a:spcAft>
              <a:buNone/>
              <a:defRPr sz="1300"/>
            </a:lvl6pPr>
            <a:lvl7pPr lvl="6" rtl="0">
              <a:lnSpc>
                <a:spcPct val="100000"/>
              </a:lnSpc>
              <a:spcBef>
                <a:spcPts val="0"/>
              </a:spcBef>
              <a:spcAft>
                <a:spcPts val="0"/>
              </a:spcAft>
              <a:buNone/>
              <a:defRPr sz="1300"/>
            </a:lvl7pPr>
            <a:lvl8pPr lvl="7" rtl="0">
              <a:lnSpc>
                <a:spcPct val="100000"/>
              </a:lnSpc>
              <a:spcBef>
                <a:spcPts val="0"/>
              </a:spcBef>
              <a:spcAft>
                <a:spcPts val="0"/>
              </a:spcAft>
              <a:buNone/>
              <a:defRPr sz="1300"/>
            </a:lvl8pPr>
            <a:lvl9pPr lvl="8" rtl="0">
              <a:lnSpc>
                <a:spcPct val="100000"/>
              </a:lnSpc>
              <a:spcBef>
                <a:spcPts val="0"/>
              </a:spcBef>
              <a:spcAft>
                <a:spcPts val="0"/>
              </a:spcAft>
              <a:buNone/>
              <a:defRPr sz="1300"/>
            </a:lvl9pPr>
          </a:lstStyle>
          <a:p/>
        </p:txBody>
      </p:sp>
      <p:sp>
        <p:nvSpPr>
          <p:cNvPr id="1908" name="Google Shape;1908;p213"/>
          <p:cNvSpPr txBox="1"/>
          <p:nvPr>
            <p:ph idx="5" type="body"/>
          </p:nvPr>
        </p:nvSpPr>
        <p:spPr>
          <a:xfrm>
            <a:off x="8045733" y="3284765"/>
            <a:ext cx="3150000" cy="1732800"/>
          </a:xfrm>
          <a:prstGeom prst="rect">
            <a:avLst/>
          </a:prstGeom>
        </p:spPr>
        <p:txBody>
          <a:bodyPr anchorCtr="0" anchor="t" bIns="121900" lIns="121900" spcFirstLastPara="1" rIns="121900" wrap="square" tIns="121900">
            <a:noAutofit/>
          </a:bodyPr>
          <a:lstStyle>
            <a:lvl1pPr indent="-349250" lvl="0" marL="457200" rtl="0" algn="ctr">
              <a:spcBef>
                <a:spcPts val="800"/>
              </a:spcBef>
              <a:spcAft>
                <a:spcPts val="0"/>
              </a:spcAft>
              <a:buSzPts val="19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cxnSp>
        <p:nvCxnSpPr>
          <p:cNvPr id="1909" name="Google Shape;1909;p213"/>
          <p:cNvCxnSpPr/>
          <p:nvPr/>
        </p:nvCxnSpPr>
        <p:spPr>
          <a:xfrm>
            <a:off x="8040133" y="5221200"/>
            <a:ext cx="3161100" cy="0"/>
          </a:xfrm>
          <a:prstGeom prst="straightConnector1">
            <a:avLst/>
          </a:prstGeom>
          <a:noFill/>
          <a:ln cap="flat" cmpd="sng" w="9525">
            <a:solidFill>
              <a:schemeClr val="lt2"/>
            </a:solidFill>
            <a:prstDash val="solid"/>
            <a:round/>
            <a:headEnd len="med" w="med" type="none"/>
            <a:tailEnd len="med" w="med" type="none"/>
          </a:ln>
        </p:spPr>
      </p:cxnSp>
      <p:sp>
        <p:nvSpPr>
          <p:cNvPr id="1910" name="Google Shape;1910;p213"/>
          <p:cNvSpPr txBox="1"/>
          <p:nvPr>
            <p:ph idx="6" type="subTitle"/>
          </p:nvPr>
        </p:nvSpPr>
        <p:spPr>
          <a:xfrm>
            <a:off x="8045733" y="5246250"/>
            <a:ext cx="3150000" cy="7167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sz="1300"/>
            </a:lvl1pPr>
            <a:lvl2pPr lvl="1" rtl="0">
              <a:lnSpc>
                <a:spcPct val="100000"/>
              </a:lnSpc>
              <a:spcBef>
                <a:spcPts val="0"/>
              </a:spcBef>
              <a:spcAft>
                <a:spcPts val="0"/>
              </a:spcAft>
              <a:buNone/>
              <a:defRPr sz="1300"/>
            </a:lvl2pPr>
            <a:lvl3pPr lvl="2" rtl="0">
              <a:lnSpc>
                <a:spcPct val="100000"/>
              </a:lnSpc>
              <a:spcBef>
                <a:spcPts val="0"/>
              </a:spcBef>
              <a:spcAft>
                <a:spcPts val="0"/>
              </a:spcAft>
              <a:buNone/>
              <a:defRPr sz="1300"/>
            </a:lvl3pPr>
            <a:lvl4pPr lvl="3" rtl="0">
              <a:lnSpc>
                <a:spcPct val="100000"/>
              </a:lnSpc>
              <a:spcBef>
                <a:spcPts val="0"/>
              </a:spcBef>
              <a:spcAft>
                <a:spcPts val="0"/>
              </a:spcAft>
              <a:buNone/>
              <a:defRPr sz="1300"/>
            </a:lvl4pPr>
            <a:lvl5pPr lvl="4" rtl="0">
              <a:lnSpc>
                <a:spcPct val="100000"/>
              </a:lnSpc>
              <a:spcBef>
                <a:spcPts val="0"/>
              </a:spcBef>
              <a:spcAft>
                <a:spcPts val="0"/>
              </a:spcAft>
              <a:buNone/>
              <a:defRPr sz="1300"/>
            </a:lvl5pPr>
            <a:lvl6pPr lvl="5" rtl="0">
              <a:lnSpc>
                <a:spcPct val="100000"/>
              </a:lnSpc>
              <a:spcBef>
                <a:spcPts val="0"/>
              </a:spcBef>
              <a:spcAft>
                <a:spcPts val="0"/>
              </a:spcAft>
              <a:buNone/>
              <a:defRPr sz="1300"/>
            </a:lvl6pPr>
            <a:lvl7pPr lvl="6" rtl="0">
              <a:lnSpc>
                <a:spcPct val="100000"/>
              </a:lnSpc>
              <a:spcBef>
                <a:spcPts val="0"/>
              </a:spcBef>
              <a:spcAft>
                <a:spcPts val="0"/>
              </a:spcAft>
              <a:buNone/>
              <a:defRPr sz="1300"/>
            </a:lvl7pPr>
            <a:lvl8pPr lvl="7" rtl="0">
              <a:lnSpc>
                <a:spcPct val="100000"/>
              </a:lnSpc>
              <a:spcBef>
                <a:spcPts val="0"/>
              </a:spcBef>
              <a:spcAft>
                <a:spcPts val="0"/>
              </a:spcAft>
              <a:buNone/>
              <a:defRPr sz="1300"/>
            </a:lvl8pPr>
            <a:lvl9pPr lvl="8" rtl="0">
              <a:lnSpc>
                <a:spcPct val="100000"/>
              </a:lnSpc>
              <a:spcBef>
                <a:spcPts val="0"/>
              </a:spcBef>
              <a:spcAft>
                <a:spcPts val="0"/>
              </a:spcAft>
              <a:buNone/>
              <a:defRPr sz="1300"/>
            </a:lvl9pPr>
          </a:lstStyle>
          <a:p/>
        </p:txBody>
      </p:sp>
      <p:sp>
        <p:nvSpPr>
          <p:cNvPr id="1911" name="Google Shape;1911;p213"/>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1912" name="Google Shape;1912;p213"/>
          <p:cNvSpPr txBox="1"/>
          <p:nvPr>
            <p:ph idx="7" type="subTitle"/>
          </p:nvPr>
        </p:nvSpPr>
        <p:spPr>
          <a:xfrm>
            <a:off x="1102200" y="1239700"/>
            <a:ext cx="10077600" cy="43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218" name="Shape 218"/>
        <p:cNvGrpSpPr/>
        <p:nvPr/>
      </p:nvGrpSpPr>
      <p:grpSpPr>
        <a:xfrm>
          <a:off x="0" y="0"/>
          <a:ext cx="0" cy="0"/>
          <a:chOff x="0" y="0"/>
          <a:chExt cx="0" cy="0"/>
        </a:xfrm>
      </p:grpSpPr>
      <p:sp>
        <p:nvSpPr>
          <p:cNvPr id="219" name="Google Shape;219;p2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20" name="Google Shape;220;p22"/>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21" name="Google Shape;221;p2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22" name="Google Shape;222;p2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23" name="Google Shape;223;p2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24" name="Google Shape;224;p2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25" name="Google Shape;225;p22"/>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26" name="Google Shape;226;p22"/>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27" name="Google Shape;227;p22"/>
          <p:cNvSpPr txBox="1"/>
          <p:nvPr>
            <p:ph idx="4" type="body"/>
          </p:nvPr>
        </p:nvSpPr>
        <p:spPr>
          <a:xfrm>
            <a:off x="885125" y="2291177"/>
            <a:ext cx="4937700" cy="37272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
        <p:nvSpPr>
          <p:cNvPr id="228" name="Google Shape;228;p22"/>
          <p:cNvSpPr txBox="1"/>
          <p:nvPr>
            <p:ph idx="5" type="body"/>
          </p:nvPr>
        </p:nvSpPr>
        <p:spPr>
          <a:xfrm>
            <a:off x="6369425" y="2291175"/>
            <a:ext cx="4937700" cy="37272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graphics 3">
  <p:cSld name="CUSTOM_1_1_1_3">
    <p:bg>
      <p:bgPr>
        <a:blipFill>
          <a:blip r:embed="rId2">
            <a:alphaModFix/>
          </a:blip>
          <a:stretch>
            <a:fillRect/>
          </a:stretch>
        </a:blipFill>
      </p:bgPr>
    </p:bg>
    <p:spTree>
      <p:nvGrpSpPr>
        <p:cNvPr id="1913" name="Shape 1913"/>
        <p:cNvGrpSpPr/>
        <p:nvPr/>
      </p:nvGrpSpPr>
      <p:grpSpPr>
        <a:xfrm>
          <a:off x="0" y="0"/>
          <a:ext cx="0" cy="0"/>
          <a:chOff x="0" y="0"/>
          <a:chExt cx="0" cy="0"/>
        </a:xfrm>
      </p:grpSpPr>
      <p:sp>
        <p:nvSpPr>
          <p:cNvPr id="1914" name="Google Shape;1914;p214"/>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915" name="Google Shape;1915;p214"/>
          <p:cNvSpPr txBox="1"/>
          <p:nvPr>
            <p:ph idx="1" type="body"/>
          </p:nvPr>
        </p:nvSpPr>
        <p:spPr>
          <a:xfrm>
            <a:off x="996267" y="1966465"/>
            <a:ext cx="3150000" cy="2993700"/>
          </a:xfrm>
          <a:prstGeom prst="rect">
            <a:avLst/>
          </a:prstGeom>
        </p:spPr>
        <p:txBody>
          <a:bodyPr anchorCtr="0" anchor="t" bIns="121900" lIns="121900" spcFirstLastPara="1" rIns="121900" wrap="square" tIns="121900">
            <a:noAutofit/>
          </a:bodyPr>
          <a:lstStyle>
            <a:lvl1pPr indent="-349250" lvl="0" marL="457200" rtl="0" algn="ctr">
              <a:spcBef>
                <a:spcPts val="800"/>
              </a:spcBef>
              <a:spcAft>
                <a:spcPts val="0"/>
              </a:spcAft>
              <a:buSzPts val="19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sp>
        <p:nvSpPr>
          <p:cNvPr id="1916" name="Google Shape;1916;p214"/>
          <p:cNvSpPr txBox="1"/>
          <p:nvPr>
            <p:ph idx="2" type="body"/>
          </p:nvPr>
        </p:nvSpPr>
        <p:spPr>
          <a:xfrm>
            <a:off x="4521000" y="1966365"/>
            <a:ext cx="3150000" cy="2993700"/>
          </a:xfrm>
          <a:prstGeom prst="rect">
            <a:avLst/>
          </a:prstGeom>
        </p:spPr>
        <p:txBody>
          <a:bodyPr anchorCtr="0" anchor="t" bIns="121900" lIns="121900" spcFirstLastPara="1" rIns="121900" wrap="square" tIns="121900">
            <a:noAutofit/>
          </a:bodyPr>
          <a:lstStyle>
            <a:lvl1pPr indent="-349250" lvl="0" marL="457200" rtl="0" algn="ctr">
              <a:spcBef>
                <a:spcPts val="800"/>
              </a:spcBef>
              <a:spcAft>
                <a:spcPts val="0"/>
              </a:spcAft>
              <a:buSzPts val="19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cxnSp>
        <p:nvCxnSpPr>
          <p:cNvPr id="1917" name="Google Shape;1917;p214"/>
          <p:cNvCxnSpPr/>
          <p:nvPr/>
        </p:nvCxnSpPr>
        <p:spPr>
          <a:xfrm>
            <a:off x="4515400" y="5221200"/>
            <a:ext cx="3161100" cy="0"/>
          </a:xfrm>
          <a:prstGeom prst="straightConnector1">
            <a:avLst/>
          </a:prstGeom>
          <a:noFill/>
          <a:ln cap="flat" cmpd="sng" w="9525">
            <a:solidFill>
              <a:schemeClr val="lt2"/>
            </a:solidFill>
            <a:prstDash val="solid"/>
            <a:round/>
            <a:headEnd len="med" w="med" type="none"/>
            <a:tailEnd len="med" w="med" type="none"/>
          </a:ln>
        </p:spPr>
      </p:cxnSp>
      <p:sp>
        <p:nvSpPr>
          <p:cNvPr id="1918" name="Google Shape;1918;p214"/>
          <p:cNvSpPr txBox="1"/>
          <p:nvPr>
            <p:ph idx="3" type="subTitle"/>
          </p:nvPr>
        </p:nvSpPr>
        <p:spPr>
          <a:xfrm>
            <a:off x="4521000" y="5246250"/>
            <a:ext cx="3150000" cy="7167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sz="1300"/>
            </a:lvl1pPr>
            <a:lvl2pPr lvl="1" rtl="0">
              <a:lnSpc>
                <a:spcPct val="100000"/>
              </a:lnSpc>
              <a:spcBef>
                <a:spcPts val="0"/>
              </a:spcBef>
              <a:spcAft>
                <a:spcPts val="0"/>
              </a:spcAft>
              <a:buNone/>
              <a:defRPr sz="1300"/>
            </a:lvl2pPr>
            <a:lvl3pPr lvl="2" rtl="0">
              <a:lnSpc>
                <a:spcPct val="100000"/>
              </a:lnSpc>
              <a:spcBef>
                <a:spcPts val="0"/>
              </a:spcBef>
              <a:spcAft>
                <a:spcPts val="0"/>
              </a:spcAft>
              <a:buNone/>
              <a:defRPr sz="1300"/>
            </a:lvl3pPr>
            <a:lvl4pPr lvl="3" rtl="0">
              <a:lnSpc>
                <a:spcPct val="100000"/>
              </a:lnSpc>
              <a:spcBef>
                <a:spcPts val="0"/>
              </a:spcBef>
              <a:spcAft>
                <a:spcPts val="0"/>
              </a:spcAft>
              <a:buNone/>
              <a:defRPr sz="1300"/>
            </a:lvl4pPr>
            <a:lvl5pPr lvl="4" rtl="0">
              <a:lnSpc>
                <a:spcPct val="100000"/>
              </a:lnSpc>
              <a:spcBef>
                <a:spcPts val="0"/>
              </a:spcBef>
              <a:spcAft>
                <a:spcPts val="0"/>
              </a:spcAft>
              <a:buNone/>
              <a:defRPr sz="1300"/>
            </a:lvl5pPr>
            <a:lvl6pPr lvl="5" rtl="0">
              <a:lnSpc>
                <a:spcPct val="100000"/>
              </a:lnSpc>
              <a:spcBef>
                <a:spcPts val="0"/>
              </a:spcBef>
              <a:spcAft>
                <a:spcPts val="0"/>
              </a:spcAft>
              <a:buNone/>
              <a:defRPr sz="1300"/>
            </a:lvl6pPr>
            <a:lvl7pPr lvl="6" rtl="0">
              <a:lnSpc>
                <a:spcPct val="100000"/>
              </a:lnSpc>
              <a:spcBef>
                <a:spcPts val="0"/>
              </a:spcBef>
              <a:spcAft>
                <a:spcPts val="0"/>
              </a:spcAft>
              <a:buNone/>
              <a:defRPr sz="1300"/>
            </a:lvl7pPr>
            <a:lvl8pPr lvl="7" rtl="0">
              <a:lnSpc>
                <a:spcPct val="100000"/>
              </a:lnSpc>
              <a:spcBef>
                <a:spcPts val="0"/>
              </a:spcBef>
              <a:spcAft>
                <a:spcPts val="0"/>
              </a:spcAft>
              <a:buNone/>
              <a:defRPr sz="1300"/>
            </a:lvl8pPr>
            <a:lvl9pPr lvl="8" rtl="0">
              <a:lnSpc>
                <a:spcPct val="100000"/>
              </a:lnSpc>
              <a:spcBef>
                <a:spcPts val="0"/>
              </a:spcBef>
              <a:spcAft>
                <a:spcPts val="0"/>
              </a:spcAft>
              <a:buNone/>
              <a:defRPr sz="1300"/>
            </a:lvl9pPr>
          </a:lstStyle>
          <a:p/>
        </p:txBody>
      </p:sp>
      <p:sp>
        <p:nvSpPr>
          <p:cNvPr id="1919" name="Google Shape;1919;p214"/>
          <p:cNvSpPr txBox="1"/>
          <p:nvPr>
            <p:ph idx="4" type="body"/>
          </p:nvPr>
        </p:nvSpPr>
        <p:spPr>
          <a:xfrm>
            <a:off x="8045733" y="1966365"/>
            <a:ext cx="3150000" cy="2993700"/>
          </a:xfrm>
          <a:prstGeom prst="rect">
            <a:avLst/>
          </a:prstGeom>
        </p:spPr>
        <p:txBody>
          <a:bodyPr anchorCtr="0" anchor="t" bIns="121900" lIns="121900" spcFirstLastPara="1" rIns="121900" wrap="square" tIns="121900">
            <a:noAutofit/>
          </a:bodyPr>
          <a:lstStyle>
            <a:lvl1pPr indent="-349250" lvl="0" marL="457200" rtl="0" algn="ctr">
              <a:spcBef>
                <a:spcPts val="800"/>
              </a:spcBef>
              <a:spcAft>
                <a:spcPts val="0"/>
              </a:spcAft>
              <a:buSzPts val="19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cxnSp>
        <p:nvCxnSpPr>
          <p:cNvPr id="1920" name="Google Shape;1920;p214"/>
          <p:cNvCxnSpPr/>
          <p:nvPr/>
        </p:nvCxnSpPr>
        <p:spPr>
          <a:xfrm>
            <a:off x="990667" y="5221200"/>
            <a:ext cx="3161100" cy="0"/>
          </a:xfrm>
          <a:prstGeom prst="straightConnector1">
            <a:avLst/>
          </a:prstGeom>
          <a:noFill/>
          <a:ln cap="flat" cmpd="sng" w="9525">
            <a:solidFill>
              <a:schemeClr val="lt2"/>
            </a:solidFill>
            <a:prstDash val="solid"/>
            <a:round/>
            <a:headEnd len="med" w="med" type="none"/>
            <a:tailEnd len="med" w="med" type="none"/>
          </a:ln>
        </p:spPr>
      </p:cxnSp>
      <p:sp>
        <p:nvSpPr>
          <p:cNvPr id="1921" name="Google Shape;1921;p214"/>
          <p:cNvSpPr txBox="1"/>
          <p:nvPr>
            <p:ph idx="5" type="subTitle"/>
          </p:nvPr>
        </p:nvSpPr>
        <p:spPr>
          <a:xfrm>
            <a:off x="996267" y="5246250"/>
            <a:ext cx="3150000" cy="7167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sz="1300"/>
            </a:lvl1pPr>
            <a:lvl2pPr lvl="1" rtl="0">
              <a:lnSpc>
                <a:spcPct val="100000"/>
              </a:lnSpc>
              <a:spcBef>
                <a:spcPts val="0"/>
              </a:spcBef>
              <a:spcAft>
                <a:spcPts val="0"/>
              </a:spcAft>
              <a:buNone/>
              <a:defRPr sz="1300"/>
            </a:lvl2pPr>
            <a:lvl3pPr lvl="2" rtl="0">
              <a:lnSpc>
                <a:spcPct val="100000"/>
              </a:lnSpc>
              <a:spcBef>
                <a:spcPts val="0"/>
              </a:spcBef>
              <a:spcAft>
                <a:spcPts val="0"/>
              </a:spcAft>
              <a:buNone/>
              <a:defRPr sz="1300"/>
            </a:lvl3pPr>
            <a:lvl4pPr lvl="3" rtl="0">
              <a:lnSpc>
                <a:spcPct val="100000"/>
              </a:lnSpc>
              <a:spcBef>
                <a:spcPts val="0"/>
              </a:spcBef>
              <a:spcAft>
                <a:spcPts val="0"/>
              </a:spcAft>
              <a:buNone/>
              <a:defRPr sz="1300"/>
            </a:lvl4pPr>
            <a:lvl5pPr lvl="4" rtl="0">
              <a:lnSpc>
                <a:spcPct val="100000"/>
              </a:lnSpc>
              <a:spcBef>
                <a:spcPts val="0"/>
              </a:spcBef>
              <a:spcAft>
                <a:spcPts val="0"/>
              </a:spcAft>
              <a:buNone/>
              <a:defRPr sz="1300"/>
            </a:lvl5pPr>
            <a:lvl6pPr lvl="5" rtl="0">
              <a:lnSpc>
                <a:spcPct val="100000"/>
              </a:lnSpc>
              <a:spcBef>
                <a:spcPts val="0"/>
              </a:spcBef>
              <a:spcAft>
                <a:spcPts val="0"/>
              </a:spcAft>
              <a:buNone/>
              <a:defRPr sz="1300"/>
            </a:lvl6pPr>
            <a:lvl7pPr lvl="6" rtl="0">
              <a:lnSpc>
                <a:spcPct val="100000"/>
              </a:lnSpc>
              <a:spcBef>
                <a:spcPts val="0"/>
              </a:spcBef>
              <a:spcAft>
                <a:spcPts val="0"/>
              </a:spcAft>
              <a:buNone/>
              <a:defRPr sz="1300"/>
            </a:lvl7pPr>
            <a:lvl8pPr lvl="7" rtl="0">
              <a:lnSpc>
                <a:spcPct val="100000"/>
              </a:lnSpc>
              <a:spcBef>
                <a:spcPts val="0"/>
              </a:spcBef>
              <a:spcAft>
                <a:spcPts val="0"/>
              </a:spcAft>
              <a:buNone/>
              <a:defRPr sz="1300"/>
            </a:lvl8pPr>
            <a:lvl9pPr lvl="8" rtl="0">
              <a:lnSpc>
                <a:spcPct val="100000"/>
              </a:lnSpc>
              <a:spcBef>
                <a:spcPts val="0"/>
              </a:spcBef>
              <a:spcAft>
                <a:spcPts val="0"/>
              </a:spcAft>
              <a:buNone/>
              <a:defRPr sz="1300"/>
            </a:lvl9pPr>
          </a:lstStyle>
          <a:p/>
        </p:txBody>
      </p:sp>
      <p:cxnSp>
        <p:nvCxnSpPr>
          <p:cNvPr id="1922" name="Google Shape;1922;p214"/>
          <p:cNvCxnSpPr/>
          <p:nvPr/>
        </p:nvCxnSpPr>
        <p:spPr>
          <a:xfrm>
            <a:off x="8040133" y="5221200"/>
            <a:ext cx="3161100" cy="0"/>
          </a:xfrm>
          <a:prstGeom prst="straightConnector1">
            <a:avLst/>
          </a:prstGeom>
          <a:noFill/>
          <a:ln cap="flat" cmpd="sng" w="9525">
            <a:solidFill>
              <a:schemeClr val="lt2"/>
            </a:solidFill>
            <a:prstDash val="solid"/>
            <a:round/>
            <a:headEnd len="med" w="med" type="none"/>
            <a:tailEnd len="med" w="med" type="none"/>
          </a:ln>
        </p:spPr>
      </p:cxnSp>
      <p:sp>
        <p:nvSpPr>
          <p:cNvPr id="1923" name="Google Shape;1923;p214"/>
          <p:cNvSpPr txBox="1"/>
          <p:nvPr>
            <p:ph idx="6" type="subTitle"/>
          </p:nvPr>
        </p:nvSpPr>
        <p:spPr>
          <a:xfrm>
            <a:off x="8045733" y="5246250"/>
            <a:ext cx="3150000" cy="7167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sz="1300"/>
            </a:lvl1pPr>
            <a:lvl2pPr lvl="1" rtl="0">
              <a:lnSpc>
                <a:spcPct val="100000"/>
              </a:lnSpc>
              <a:spcBef>
                <a:spcPts val="0"/>
              </a:spcBef>
              <a:spcAft>
                <a:spcPts val="0"/>
              </a:spcAft>
              <a:buNone/>
              <a:defRPr sz="1300"/>
            </a:lvl2pPr>
            <a:lvl3pPr lvl="2" rtl="0">
              <a:lnSpc>
                <a:spcPct val="100000"/>
              </a:lnSpc>
              <a:spcBef>
                <a:spcPts val="0"/>
              </a:spcBef>
              <a:spcAft>
                <a:spcPts val="0"/>
              </a:spcAft>
              <a:buNone/>
              <a:defRPr sz="1300"/>
            </a:lvl3pPr>
            <a:lvl4pPr lvl="3" rtl="0">
              <a:lnSpc>
                <a:spcPct val="100000"/>
              </a:lnSpc>
              <a:spcBef>
                <a:spcPts val="0"/>
              </a:spcBef>
              <a:spcAft>
                <a:spcPts val="0"/>
              </a:spcAft>
              <a:buNone/>
              <a:defRPr sz="1300"/>
            </a:lvl4pPr>
            <a:lvl5pPr lvl="4" rtl="0">
              <a:lnSpc>
                <a:spcPct val="100000"/>
              </a:lnSpc>
              <a:spcBef>
                <a:spcPts val="0"/>
              </a:spcBef>
              <a:spcAft>
                <a:spcPts val="0"/>
              </a:spcAft>
              <a:buNone/>
              <a:defRPr sz="1300"/>
            </a:lvl5pPr>
            <a:lvl6pPr lvl="5" rtl="0">
              <a:lnSpc>
                <a:spcPct val="100000"/>
              </a:lnSpc>
              <a:spcBef>
                <a:spcPts val="0"/>
              </a:spcBef>
              <a:spcAft>
                <a:spcPts val="0"/>
              </a:spcAft>
              <a:buNone/>
              <a:defRPr sz="1300"/>
            </a:lvl6pPr>
            <a:lvl7pPr lvl="6" rtl="0">
              <a:lnSpc>
                <a:spcPct val="100000"/>
              </a:lnSpc>
              <a:spcBef>
                <a:spcPts val="0"/>
              </a:spcBef>
              <a:spcAft>
                <a:spcPts val="0"/>
              </a:spcAft>
              <a:buNone/>
              <a:defRPr sz="1300"/>
            </a:lvl7pPr>
            <a:lvl8pPr lvl="7" rtl="0">
              <a:lnSpc>
                <a:spcPct val="100000"/>
              </a:lnSpc>
              <a:spcBef>
                <a:spcPts val="0"/>
              </a:spcBef>
              <a:spcAft>
                <a:spcPts val="0"/>
              </a:spcAft>
              <a:buNone/>
              <a:defRPr sz="1300"/>
            </a:lvl8pPr>
            <a:lvl9pPr lvl="8" rtl="0">
              <a:lnSpc>
                <a:spcPct val="100000"/>
              </a:lnSpc>
              <a:spcBef>
                <a:spcPts val="0"/>
              </a:spcBef>
              <a:spcAft>
                <a:spcPts val="0"/>
              </a:spcAft>
              <a:buNone/>
              <a:defRPr sz="1300"/>
            </a:lvl9pPr>
          </a:lstStyle>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nterconnected circles 1">
  <p:cSld name="CUSTOM_1_1_7">
    <p:bg>
      <p:bgPr>
        <a:blipFill>
          <a:blip r:embed="rId2">
            <a:alphaModFix/>
          </a:blip>
          <a:stretch>
            <a:fillRect/>
          </a:stretch>
        </a:blipFill>
      </p:bgPr>
    </p:bg>
    <p:spTree>
      <p:nvGrpSpPr>
        <p:cNvPr id="1924" name="Shape 1924"/>
        <p:cNvGrpSpPr/>
        <p:nvPr/>
      </p:nvGrpSpPr>
      <p:grpSpPr>
        <a:xfrm>
          <a:off x="0" y="0"/>
          <a:ext cx="0" cy="0"/>
          <a:chOff x="0" y="0"/>
          <a:chExt cx="0" cy="0"/>
        </a:xfrm>
      </p:grpSpPr>
      <p:sp>
        <p:nvSpPr>
          <p:cNvPr id="1925" name="Google Shape;1925;p215"/>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926" name="Google Shape;1926;p215"/>
          <p:cNvSpPr txBox="1"/>
          <p:nvPr>
            <p:ph idx="1" type="body"/>
          </p:nvPr>
        </p:nvSpPr>
        <p:spPr>
          <a:xfrm>
            <a:off x="2687333" y="4918875"/>
            <a:ext cx="2181900" cy="1121100"/>
          </a:xfrm>
          <a:prstGeom prst="rect">
            <a:avLst/>
          </a:prstGeom>
        </p:spPr>
        <p:txBody>
          <a:bodyPr anchorCtr="0" anchor="t" bIns="121900" lIns="121900" spcFirstLastPara="1" rIns="121900" wrap="square" tIns="121900">
            <a:noAutofit/>
          </a:bodyPr>
          <a:lstStyle>
            <a:lvl1pPr indent="-349250" lvl="0" marL="457200" rtl="0" algn="ctr">
              <a:spcBef>
                <a:spcPts val="800"/>
              </a:spcBef>
              <a:spcAft>
                <a:spcPts val="0"/>
              </a:spcAft>
              <a:buSzPts val="19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sp>
        <p:nvSpPr>
          <p:cNvPr id="1927" name="Google Shape;1927;p215"/>
          <p:cNvSpPr txBox="1"/>
          <p:nvPr>
            <p:ph idx="2" type="body"/>
          </p:nvPr>
        </p:nvSpPr>
        <p:spPr>
          <a:xfrm>
            <a:off x="5005000" y="4918875"/>
            <a:ext cx="2181900" cy="1121100"/>
          </a:xfrm>
          <a:prstGeom prst="rect">
            <a:avLst/>
          </a:prstGeom>
        </p:spPr>
        <p:txBody>
          <a:bodyPr anchorCtr="0" anchor="t" bIns="121900" lIns="121900" spcFirstLastPara="1" rIns="121900" wrap="square" tIns="121900">
            <a:noAutofit/>
          </a:bodyPr>
          <a:lstStyle>
            <a:lvl1pPr indent="-349250" lvl="0" marL="457200" rtl="0" algn="ctr">
              <a:spcBef>
                <a:spcPts val="800"/>
              </a:spcBef>
              <a:spcAft>
                <a:spcPts val="0"/>
              </a:spcAft>
              <a:buSzPts val="19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sp>
        <p:nvSpPr>
          <p:cNvPr id="1928" name="Google Shape;1928;p215"/>
          <p:cNvSpPr txBox="1"/>
          <p:nvPr>
            <p:ph idx="3" type="body"/>
          </p:nvPr>
        </p:nvSpPr>
        <p:spPr>
          <a:xfrm>
            <a:off x="7322667" y="4918875"/>
            <a:ext cx="2181900" cy="1121100"/>
          </a:xfrm>
          <a:prstGeom prst="rect">
            <a:avLst/>
          </a:prstGeom>
        </p:spPr>
        <p:txBody>
          <a:bodyPr anchorCtr="0" anchor="t" bIns="121900" lIns="121900" spcFirstLastPara="1" rIns="121900" wrap="square" tIns="121900">
            <a:noAutofit/>
          </a:bodyPr>
          <a:lstStyle>
            <a:lvl1pPr indent="-349250" lvl="0" marL="457200" rtl="0" algn="ctr">
              <a:spcBef>
                <a:spcPts val="800"/>
              </a:spcBef>
              <a:spcAft>
                <a:spcPts val="0"/>
              </a:spcAft>
              <a:buSzPts val="19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sp>
        <p:nvSpPr>
          <p:cNvPr id="1929" name="Google Shape;1929;p215"/>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1930" name="Google Shape;1930;p215"/>
          <p:cNvSpPr txBox="1"/>
          <p:nvPr>
            <p:ph idx="4" type="subTitle"/>
          </p:nvPr>
        </p:nvSpPr>
        <p:spPr>
          <a:xfrm>
            <a:off x="1102200" y="1239700"/>
            <a:ext cx="10077600" cy="43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allouts 1">
  <p:cSld name="CUSTOM_1_1_1_4">
    <p:bg>
      <p:bgPr>
        <a:blipFill>
          <a:blip r:embed="rId2">
            <a:alphaModFix/>
          </a:blip>
          <a:stretch>
            <a:fillRect/>
          </a:stretch>
        </a:blipFill>
      </p:bgPr>
    </p:bg>
    <p:spTree>
      <p:nvGrpSpPr>
        <p:cNvPr id="1931" name="Shape 1931"/>
        <p:cNvGrpSpPr/>
        <p:nvPr/>
      </p:nvGrpSpPr>
      <p:grpSpPr>
        <a:xfrm>
          <a:off x="0" y="0"/>
          <a:ext cx="0" cy="0"/>
          <a:chOff x="0" y="0"/>
          <a:chExt cx="0" cy="0"/>
        </a:xfrm>
      </p:grpSpPr>
      <p:sp>
        <p:nvSpPr>
          <p:cNvPr id="1932" name="Google Shape;1932;p216"/>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933" name="Google Shape;1933;p216"/>
          <p:cNvSpPr txBox="1"/>
          <p:nvPr>
            <p:ph idx="1" type="subTitle"/>
          </p:nvPr>
        </p:nvSpPr>
        <p:spPr>
          <a:xfrm>
            <a:off x="0" y="2610033"/>
            <a:ext cx="4305300" cy="1310700"/>
          </a:xfrm>
          <a:prstGeom prst="rect">
            <a:avLst/>
          </a:prstGeom>
        </p:spPr>
        <p:txBody>
          <a:bodyPr anchorCtr="0" anchor="ctr" bIns="121900" lIns="121900" spcFirstLastPara="1" rIns="121900" wrap="square" tIns="121900">
            <a:noAutofit/>
          </a:bodyPr>
          <a:lstStyle>
            <a:lvl1pPr lvl="0" rtl="0" algn="r">
              <a:spcBef>
                <a:spcPts val="800"/>
              </a:spcBef>
              <a:spcAft>
                <a:spcPts val="0"/>
              </a:spcAft>
              <a:buNone/>
              <a:defRPr>
                <a:solidFill>
                  <a:schemeClr val="lt1"/>
                </a:solidFill>
              </a:defRPr>
            </a:lvl1pPr>
            <a:lvl2pPr lvl="1" rtl="0" algn="r">
              <a:spcBef>
                <a:spcPts val="800"/>
              </a:spcBef>
              <a:spcAft>
                <a:spcPts val="0"/>
              </a:spcAft>
              <a:buNone/>
              <a:defRPr>
                <a:solidFill>
                  <a:schemeClr val="lt1"/>
                </a:solidFill>
              </a:defRPr>
            </a:lvl2pPr>
            <a:lvl3pPr lvl="2" rtl="0" algn="r">
              <a:spcBef>
                <a:spcPts val="800"/>
              </a:spcBef>
              <a:spcAft>
                <a:spcPts val="0"/>
              </a:spcAft>
              <a:buNone/>
              <a:defRPr>
                <a:solidFill>
                  <a:schemeClr val="lt1"/>
                </a:solidFill>
              </a:defRPr>
            </a:lvl3pPr>
            <a:lvl4pPr lvl="3" rtl="0" algn="r">
              <a:spcBef>
                <a:spcPts val="800"/>
              </a:spcBef>
              <a:spcAft>
                <a:spcPts val="0"/>
              </a:spcAft>
              <a:buNone/>
              <a:defRPr>
                <a:solidFill>
                  <a:schemeClr val="lt1"/>
                </a:solidFill>
              </a:defRPr>
            </a:lvl4pPr>
            <a:lvl5pPr lvl="4" rtl="0" algn="r">
              <a:spcBef>
                <a:spcPts val="800"/>
              </a:spcBef>
              <a:spcAft>
                <a:spcPts val="0"/>
              </a:spcAft>
              <a:buNone/>
              <a:defRPr>
                <a:solidFill>
                  <a:schemeClr val="lt1"/>
                </a:solidFill>
              </a:defRPr>
            </a:lvl5pPr>
            <a:lvl6pPr lvl="5" rtl="0" algn="r">
              <a:spcBef>
                <a:spcPts val="800"/>
              </a:spcBef>
              <a:spcAft>
                <a:spcPts val="0"/>
              </a:spcAft>
              <a:buNone/>
              <a:defRPr>
                <a:solidFill>
                  <a:schemeClr val="lt1"/>
                </a:solidFill>
              </a:defRPr>
            </a:lvl6pPr>
            <a:lvl7pPr lvl="6" rtl="0" algn="r">
              <a:spcBef>
                <a:spcPts val="800"/>
              </a:spcBef>
              <a:spcAft>
                <a:spcPts val="0"/>
              </a:spcAft>
              <a:buNone/>
              <a:defRPr>
                <a:solidFill>
                  <a:schemeClr val="lt1"/>
                </a:solidFill>
              </a:defRPr>
            </a:lvl7pPr>
            <a:lvl8pPr lvl="7" rtl="0" algn="r">
              <a:spcBef>
                <a:spcPts val="800"/>
              </a:spcBef>
              <a:spcAft>
                <a:spcPts val="0"/>
              </a:spcAft>
              <a:buNone/>
              <a:defRPr>
                <a:solidFill>
                  <a:schemeClr val="lt1"/>
                </a:solidFill>
              </a:defRPr>
            </a:lvl8pPr>
            <a:lvl9pPr lvl="8" rtl="0" algn="r">
              <a:spcBef>
                <a:spcPts val="800"/>
              </a:spcBef>
              <a:spcAft>
                <a:spcPts val="0"/>
              </a:spcAft>
              <a:buNone/>
              <a:defRPr>
                <a:solidFill>
                  <a:schemeClr val="lt1"/>
                </a:solidFill>
              </a:defRPr>
            </a:lvl9pPr>
          </a:lstStyle>
          <a:p/>
        </p:txBody>
      </p:sp>
      <p:sp>
        <p:nvSpPr>
          <p:cNvPr id="1934" name="Google Shape;1934;p216"/>
          <p:cNvSpPr txBox="1"/>
          <p:nvPr>
            <p:ph idx="2" type="subTitle"/>
          </p:nvPr>
        </p:nvSpPr>
        <p:spPr>
          <a:xfrm>
            <a:off x="7867767" y="2610033"/>
            <a:ext cx="4305300" cy="1310700"/>
          </a:xfrm>
          <a:prstGeom prst="rect">
            <a:avLst/>
          </a:prstGeom>
        </p:spPr>
        <p:txBody>
          <a:bodyPr anchorCtr="0" anchor="ctr" bIns="121900" lIns="121900" spcFirstLastPara="1" rIns="121900" wrap="square" tIns="121900">
            <a:noAutofit/>
          </a:bodyPr>
          <a:lstStyle>
            <a:lvl1pPr lvl="0" rtl="0">
              <a:spcBef>
                <a:spcPts val="800"/>
              </a:spcBef>
              <a:spcAft>
                <a:spcPts val="0"/>
              </a:spcAft>
              <a:buNone/>
              <a:defRPr>
                <a:solidFill>
                  <a:schemeClr val="lt1"/>
                </a:solidFill>
              </a:defRPr>
            </a:lvl1pPr>
            <a:lvl2pPr lvl="1" rtl="0">
              <a:spcBef>
                <a:spcPts val="800"/>
              </a:spcBef>
              <a:spcAft>
                <a:spcPts val="0"/>
              </a:spcAft>
              <a:buNone/>
              <a:defRPr>
                <a:solidFill>
                  <a:schemeClr val="lt1"/>
                </a:solidFill>
              </a:defRPr>
            </a:lvl2pPr>
            <a:lvl3pPr lvl="2" rtl="0">
              <a:spcBef>
                <a:spcPts val="800"/>
              </a:spcBef>
              <a:spcAft>
                <a:spcPts val="0"/>
              </a:spcAft>
              <a:buNone/>
              <a:defRPr>
                <a:solidFill>
                  <a:schemeClr val="lt1"/>
                </a:solidFill>
              </a:defRPr>
            </a:lvl3pPr>
            <a:lvl4pPr lvl="3" rtl="0">
              <a:spcBef>
                <a:spcPts val="800"/>
              </a:spcBef>
              <a:spcAft>
                <a:spcPts val="0"/>
              </a:spcAft>
              <a:buNone/>
              <a:defRPr>
                <a:solidFill>
                  <a:schemeClr val="lt1"/>
                </a:solidFill>
              </a:defRPr>
            </a:lvl4pPr>
            <a:lvl5pPr lvl="4" rtl="0">
              <a:spcBef>
                <a:spcPts val="800"/>
              </a:spcBef>
              <a:spcAft>
                <a:spcPts val="0"/>
              </a:spcAft>
              <a:buNone/>
              <a:defRPr>
                <a:solidFill>
                  <a:schemeClr val="lt1"/>
                </a:solidFill>
              </a:defRPr>
            </a:lvl5pPr>
            <a:lvl6pPr lvl="5" rtl="0">
              <a:spcBef>
                <a:spcPts val="800"/>
              </a:spcBef>
              <a:spcAft>
                <a:spcPts val="0"/>
              </a:spcAft>
              <a:buNone/>
              <a:defRPr>
                <a:solidFill>
                  <a:schemeClr val="lt1"/>
                </a:solidFill>
              </a:defRPr>
            </a:lvl6pPr>
            <a:lvl7pPr lvl="6" rtl="0">
              <a:spcBef>
                <a:spcPts val="800"/>
              </a:spcBef>
              <a:spcAft>
                <a:spcPts val="0"/>
              </a:spcAft>
              <a:buNone/>
              <a:defRPr>
                <a:solidFill>
                  <a:schemeClr val="lt1"/>
                </a:solidFill>
              </a:defRPr>
            </a:lvl7pPr>
            <a:lvl8pPr lvl="7" rtl="0">
              <a:spcBef>
                <a:spcPts val="800"/>
              </a:spcBef>
              <a:spcAft>
                <a:spcPts val="0"/>
              </a:spcAft>
              <a:buNone/>
              <a:defRPr>
                <a:solidFill>
                  <a:schemeClr val="lt1"/>
                </a:solidFill>
              </a:defRPr>
            </a:lvl8pPr>
            <a:lvl9pPr lvl="8" rtl="0">
              <a:spcBef>
                <a:spcPts val="800"/>
              </a:spcBef>
              <a:spcAft>
                <a:spcPts val="0"/>
              </a:spcAft>
              <a:buNone/>
              <a:defRPr>
                <a:solidFill>
                  <a:schemeClr val="lt1"/>
                </a:solidFill>
              </a:defRPr>
            </a:lvl9pPr>
          </a:lstStyle>
          <a:p/>
        </p:txBody>
      </p:sp>
      <p:sp>
        <p:nvSpPr>
          <p:cNvPr id="1935" name="Google Shape;1935;p216"/>
          <p:cNvSpPr txBox="1"/>
          <p:nvPr>
            <p:ph idx="3" type="subTitle"/>
          </p:nvPr>
        </p:nvSpPr>
        <p:spPr>
          <a:xfrm>
            <a:off x="7867767" y="4266600"/>
            <a:ext cx="4305300" cy="1310700"/>
          </a:xfrm>
          <a:prstGeom prst="rect">
            <a:avLst/>
          </a:prstGeom>
        </p:spPr>
        <p:txBody>
          <a:bodyPr anchorCtr="0" anchor="ctr" bIns="121900" lIns="121900" spcFirstLastPara="1" rIns="121900" wrap="square" tIns="121900">
            <a:noAutofit/>
          </a:bodyPr>
          <a:lstStyle>
            <a:lvl1pPr lvl="0" rtl="0">
              <a:spcBef>
                <a:spcPts val="800"/>
              </a:spcBef>
              <a:spcAft>
                <a:spcPts val="0"/>
              </a:spcAft>
              <a:buNone/>
              <a:defRPr>
                <a:solidFill>
                  <a:schemeClr val="lt1"/>
                </a:solidFill>
              </a:defRPr>
            </a:lvl1pPr>
            <a:lvl2pPr lvl="1" rtl="0">
              <a:spcBef>
                <a:spcPts val="800"/>
              </a:spcBef>
              <a:spcAft>
                <a:spcPts val="0"/>
              </a:spcAft>
              <a:buNone/>
              <a:defRPr>
                <a:solidFill>
                  <a:schemeClr val="lt1"/>
                </a:solidFill>
              </a:defRPr>
            </a:lvl2pPr>
            <a:lvl3pPr lvl="2" rtl="0">
              <a:spcBef>
                <a:spcPts val="800"/>
              </a:spcBef>
              <a:spcAft>
                <a:spcPts val="0"/>
              </a:spcAft>
              <a:buNone/>
              <a:defRPr>
                <a:solidFill>
                  <a:schemeClr val="lt1"/>
                </a:solidFill>
              </a:defRPr>
            </a:lvl3pPr>
            <a:lvl4pPr lvl="3" rtl="0">
              <a:spcBef>
                <a:spcPts val="800"/>
              </a:spcBef>
              <a:spcAft>
                <a:spcPts val="0"/>
              </a:spcAft>
              <a:buNone/>
              <a:defRPr>
                <a:solidFill>
                  <a:schemeClr val="lt1"/>
                </a:solidFill>
              </a:defRPr>
            </a:lvl4pPr>
            <a:lvl5pPr lvl="4" rtl="0">
              <a:spcBef>
                <a:spcPts val="800"/>
              </a:spcBef>
              <a:spcAft>
                <a:spcPts val="0"/>
              </a:spcAft>
              <a:buNone/>
              <a:defRPr>
                <a:solidFill>
                  <a:schemeClr val="lt1"/>
                </a:solidFill>
              </a:defRPr>
            </a:lvl5pPr>
            <a:lvl6pPr lvl="5" rtl="0">
              <a:spcBef>
                <a:spcPts val="800"/>
              </a:spcBef>
              <a:spcAft>
                <a:spcPts val="0"/>
              </a:spcAft>
              <a:buNone/>
              <a:defRPr>
                <a:solidFill>
                  <a:schemeClr val="lt1"/>
                </a:solidFill>
              </a:defRPr>
            </a:lvl6pPr>
            <a:lvl7pPr lvl="6" rtl="0">
              <a:spcBef>
                <a:spcPts val="800"/>
              </a:spcBef>
              <a:spcAft>
                <a:spcPts val="0"/>
              </a:spcAft>
              <a:buNone/>
              <a:defRPr>
                <a:solidFill>
                  <a:schemeClr val="lt1"/>
                </a:solidFill>
              </a:defRPr>
            </a:lvl7pPr>
            <a:lvl8pPr lvl="7" rtl="0">
              <a:spcBef>
                <a:spcPts val="800"/>
              </a:spcBef>
              <a:spcAft>
                <a:spcPts val="0"/>
              </a:spcAft>
              <a:buNone/>
              <a:defRPr>
                <a:solidFill>
                  <a:schemeClr val="lt1"/>
                </a:solidFill>
              </a:defRPr>
            </a:lvl8pPr>
            <a:lvl9pPr lvl="8" rtl="0">
              <a:spcBef>
                <a:spcPts val="800"/>
              </a:spcBef>
              <a:spcAft>
                <a:spcPts val="0"/>
              </a:spcAft>
              <a:buNone/>
              <a:defRPr>
                <a:solidFill>
                  <a:schemeClr val="lt1"/>
                </a:solidFill>
              </a:defRPr>
            </a:lvl9pPr>
          </a:lstStyle>
          <a:p/>
        </p:txBody>
      </p:sp>
      <p:sp>
        <p:nvSpPr>
          <p:cNvPr id="1936" name="Google Shape;1936;p216"/>
          <p:cNvSpPr txBox="1"/>
          <p:nvPr>
            <p:ph idx="4" type="subTitle"/>
          </p:nvPr>
        </p:nvSpPr>
        <p:spPr>
          <a:xfrm>
            <a:off x="0" y="4266600"/>
            <a:ext cx="4305300" cy="1310700"/>
          </a:xfrm>
          <a:prstGeom prst="rect">
            <a:avLst/>
          </a:prstGeom>
        </p:spPr>
        <p:txBody>
          <a:bodyPr anchorCtr="0" anchor="ctr" bIns="121900" lIns="121900" spcFirstLastPara="1" rIns="121900" wrap="square" tIns="121900">
            <a:noAutofit/>
          </a:bodyPr>
          <a:lstStyle>
            <a:lvl1pPr lvl="0" rtl="0" algn="r">
              <a:spcBef>
                <a:spcPts val="800"/>
              </a:spcBef>
              <a:spcAft>
                <a:spcPts val="0"/>
              </a:spcAft>
              <a:buNone/>
              <a:defRPr>
                <a:solidFill>
                  <a:schemeClr val="lt1"/>
                </a:solidFill>
              </a:defRPr>
            </a:lvl1pPr>
            <a:lvl2pPr lvl="1" rtl="0" algn="r">
              <a:spcBef>
                <a:spcPts val="800"/>
              </a:spcBef>
              <a:spcAft>
                <a:spcPts val="0"/>
              </a:spcAft>
              <a:buNone/>
              <a:defRPr>
                <a:solidFill>
                  <a:schemeClr val="lt1"/>
                </a:solidFill>
              </a:defRPr>
            </a:lvl2pPr>
            <a:lvl3pPr lvl="2" rtl="0" algn="r">
              <a:spcBef>
                <a:spcPts val="800"/>
              </a:spcBef>
              <a:spcAft>
                <a:spcPts val="0"/>
              </a:spcAft>
              <a:buNone/>
              <a:defRPr>
                <a:solidFill>
                  <a:schemeClr val="lt1"/>
                </a:solidFill>
              </a:defRPr>
            </a:lvl3pPr>
            <a:lvl4pPr lvl="3" rtl="0" algn="r">
              <a:spcBef>
                <a:spcPts val="800"/>
              </a:spcBef>
              <a:spcAft>
                <a:spcPts val="0"/>
              </a:spcAft>
              <a:buNone/>
              <a:defRPr>
                <a:solidFill>
                  <a:schemeClr val="lt1"/>
                </a:solidFill>
              </a:defRPr>
            </a:lvl4pPr>
            <a:lvl5pPr lvl="4" rtl="0" algn="r">
              <a:spcBef>
                <a:spcPts val="800"/>
              </a:spcBef>
              <a:spcAft>
                <a:spcPts val="0"/>
              </a:spcAft>
              <a:buNone/>
              <a:defRPr>
                <a:solidFill>
                  <a:schemeClr val="lt1"/>
                </a:solidFill>
              </a:defRPr>
            </a:lvl5pPr>
            <a:lvl6pPr lvl="5" rtl="0" algn="r">
              <a:spcBef>
                <a:spcPts val="800"/>
              </a:spcBef>
              <a:spcAft>
                <a:spcPts val="0"/>
              </a:spcAft>
              <a:buNone/>
              <a:defRPr>
                <a:solidFill>
                  <a:schemeClr val="lt1"/>
                </a:solidFill>
              </a:defRPr>
            </a:lvl6pPr>
            <a:lvl7pPr lvl="6" rtl="0" algn="r">
              <a:spcBef>
                <a:spcPts val="800"/>
              </a:spcBef>
              <a:spcAft>
                <a:spcPts val="0"/>
              </a:spcAft>
              <a:buNone/>
              <a:defRPr>
                <a:solidFill>
                  <a:schemeClr val="lt1"/>
                </a:solidFill>
              </a:defRPr>
            </a:lvl7pPr>
            <a:lvl8pPr lvl="7" rtl="0" algn="r">
              <a:spcBef>
                <a:spcPts val="800"/>
              </a:spcBef>
              <a:spcAft>
                <a:spcPts val="0"/>
              </a:spcAft>
              <a:buNone/>
              <a:defRPr>
                <a:solidFill>
                  <a:schemeClr val="lt1"/>
                </a:solidFill>
              </a:defRPr>
            </a:lvl8pPr>
            <a:lvl9pPr lvl="8" rtl="0" algn="r">
              <a:spcBef>
                <a:spcPts val="800"/>
              </a:spcBef>
              <a:spcAft>
                <a:spcPts val="0"/>
              </a:spcAft>
              <a:buNone/>
              <a:defRPr>
                <a:solidFill>
                  <a:schemeClr val="lt1"/>
                </a:solidFill>
              </a:defRPr>
            </a:lvl9pPr>
          </a:lstStyle>
          <a:p/>
        </p:txBody>
      </p:sp>
      <p:sp>
        <p:nvSpPr>
          <p:cNvPr id="1937" name="Google Shape;1937;p216"/>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1938" name="Google Shape;1938;p216"/>
          <p:cNvSpPr txBox="1"/>
          <p:nvPr>
            <p:ph idx="5" type="subTitle"/>
          </p:nvPr>
        </p:nvSpPr>
        <p:spPr>
          <a:xfrm>
            <a:off x="1102200" y="1239700"/>
            <a:ext cx="10077600" cy="43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1_1_1_1_2">
    <p:spTree>
      <p:nvGrpSpPr>
        <p:cNvPr id="1939" name="Shape 1939"/>
        <p:cNvGrpSpPr/>
        <p:nvPr/>
      </p:nvGrpSpPr>
      <p:grpSpPr>
        <a:xfrm>
          <a:off x="0" y="0"/>
          <a:ext cx="0" cy="0"/>
          <a:chOff x="0" y="0"/>
          <a:chExt cx="0" cy="0"/>
        </a:xfrm>
      </p:grpSpPr>
      <p:sp>
        <p:nvSpPr>
          <p:cNvPr id="1940" name="Google Shape;1940;p217"/>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941" name="Google Shape;1941;p217"/>
          <p:cNvSpPr txBox="1"/>
          <p:nvPr>
            <p:ph idx="1" type="subTitle"/>
          </p:nvPr>
        </p:nvSpPr>
        <p:spPr>
          <a:xfrm>
            <a:off x="1102200" y="3829675"/>
            <a:ext cx="3014400" cy="885600"/>
          </a:xfrm>
          <a:prstGeom prst="rect">
            <a:avLst/>
          </a:prstGeom>
        </p:spPr>
        <p:txBody>
          <a:bodyPr anchorCtr="0" anchor="b" bIns="121900" lIns="121900" spcFirstLastPara="1" rIns="121900" wrap="square" tIns="121900">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942" name="Google Shape;1942;p217"/>
          <p:cNvSpPr txBox="1"/>
          <p:nvPr>
            <p:ph idx="2" type="subTitle"/>
          </p:nvPr>
        </p:nvSpPr>
        <p:spPr>
          <a:xfrm>
            <a:off x="1102200" y="4715275"/>
            <a:ext cx="3014400" cy="8856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1943" name="Google Shape;1943;p217"/>
          <p:cNvSpPr txBox="1"/>
          <p:nvPr>
            <p:ph idx="3" type="subTitle"/>
          </p:nvPr>
        </p:nvSpPr>
        <p:spPr>
          <a:xfrm>
            <a:off x="4588800" y="4715275"/>
            <a:ext cx="3014400" cy="8856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1944" name="Google Shape;1944;p217"/>
          <p:cNvSpPr txBox="1"/>
          <p:nvPr>
            <p:ph idx="4" type="subTitle"/>
          </p:nvPr>
        </p:nvSpPr>
        <p:spPr>
          <a:xfrm>
            <a:off x="4588800" y="3829675"/>
            <a:ext cx="3014400" cy="885600"/>
          </a:xfrm>
          <a:prstGeom prst="rect">
            <a:avLst/>
          </a:prstGeom>
        </p:spPr>
        <p:txBody>
          <a:bodyPr anchorCtr="0" anchor="b" bIns="121900" lIns="121900" spcFirstLastPara="1" rIns="121900" wrap="square" tIns="121900">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945" name="Google Shape;1945;p217"/>
          <p:cNvSpPr txBox="1"/>
          <p:nvPr>
            <p:ph idx="5" type="subTitle"/>
          </p:nvPr>
        </p:nvSpPr>
        <p:spPr>
          <a:xfrm>
            <a:off x="8075400" y="4715275"/>
            <a:ext cx="3014400" cy="8856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sz="1600"/>
            </a:lvl2pPr>
            <a:lvl3pPr lvl="2" rtl="0" algn="ctr">
              <a:lnSpc>
                <a:spcPct val="100000"/>
              </a:lnSpc>
              <a:spcBef>
                <a:spcPts val="0"/>
              </a:spcBef>
              <a:spcAft>
                <a:spcPts val="0"/>
              </a:spcAft>
              <a:buNone/>
              <a:defRPr sz="1600"/>
            </a:lvl3pPr>
            <a:lvl4pPr lvl="3" rtl="0" algn="ctr">
              <a:lnSpc>
                <a:spcPct val="100000"/>
              </a:lnSpc>
              <a:spcBef>
                <a:spcPts val="0"/>
              </a:spcBef>
              <a:spcAft>
                <a:spcPts val="0"/>
              </a:spcAft>
              <a:buNone/>
              <a:defRPr sz="1600"/>
            </a:lvl4pPr>
            <a:lvl5pPr lvl="4" rtl="0" algn="ctr">
              <a:lnSpc>
                <a:spcPct val="100000"/>
              </a:lnSpc>
              <a:spcBef>
                <a:spcPts val="0"/>
              </a:spcBef>
              <a:spcAft>
                <a:spcPts val="0"/>
              </a:spcAft>
              <a:buNone/>
              <a:defRPr sz="1600"/>
            </a:lvl5pPr>
            <a:lvl6pPr lvl="5" rtl="0" algn="ctr">
              <a:lnSpc>
                <a:spcPct val="100000"/>
              </a:lnSpc>
              <a:spcBef>
                <a:spcPts val="0"/>
              </a:spcBef>
              <a:spcAft>
                <a:spcPts val="0"/>
              </a:spcAft>
              <a:buNone/>
              <a:defRPr sz="1600"/>
            </a:lvl6pPr>
            <a:lvl7pPr lvl="6" rtl="0" algn="ctr">
              <a:lnSpc>
                <a:spcPct val="100000"/>
              </a:lnSpc>
              <a:spcBef>
                <a:spcPts val="0"/>
              </a:spcBef>
              <a:spcAft>
                <a:spcPts val="0"/>
              </a:spcAft>
              <a:buNone/>
              <a:defRPr sz="1600"/>
            </a:lvl7pPr>
            <a:lvl8pPr lvl="7" rtl="0" algn="ctr">
              <a:lnSpc>
                <a:spcPct val="100000"/>
              </a:lnSpc>
              <a:spcBef>
                <a:spcPts val="0"/>
              </a:spcBef>
              <a:spcAft>
                <a:spcPts val="0"/>
              </a:spcAft>
              <a:buNone/>
              <a:defRPr sz="1600"/>
            </a:lvl8pPr>
            <a:lvl9pPr lvl="8" rtl="0" algn="ctr">
              <a:lnSpc>
                <a:spcPct val="100000"/>
              </a:lnSpc>
              <a:spcBef>
                <a:spcPts val="0"/>
              </a:spcBef>
              <a:spcAft>
                <a:spcPts val="0"/>
              </a:spcAft>
              <a:buNone/>
              <a:defRPr sz="1600"/>
            </a:lvl9pPr>
          </a:lstStyle>
          <a:p/>
        </p:txBody>
      </p:sp>
      <p:sp>
        <p:nvSpPr>
          <p:cNvPr id="1946" name="Google Shape;1946;p217"/>
          <p:cNvSpPr txBox="1"/>
          <p:nvPr>
            <p:ph idx="6" type="subTitle"/>
          </p:nvPr>
        </p:nvSpPr>
        <p:spPr>
          <a:xfrm>
            <a:off x="8075400" y="3829675"/>
            <a:ext cx="3014400" cy="885600"/>
          </a:xfrm>
          <a:prstGeom prst="rect">
            <a:avLst/>
          </a:prstGeom>
        </p:spPr>
        <p:txBody>
          <a:bodyPr anchorCtr="0" anchor="b" bIns="121900" lIns="121900" spcFirstLastPara="1" rIns="121900" wrap="square" tIns="121900">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947" name="Google Shape;1947;p217"/>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1948" name="Google Shape;1948;p217"/>
          <p:cNvSpPr txBox="1"/>
          <p:nvPr>
            <p:ph idx="7" type="subTitle"/>
          </p:nvPr>
        </p:nvSpPr>
        <p:spPr>
          <a:xfrm>
            <a:off x="1102200" y="1239700"/>
            <a:ext cx="10077600" cy="43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type="title">
  <p:cSld name="TITLE">
    <p:spTree>
      <p:nvGrpSpPr>
        <p:cNvPr id="1955" name="Shape 1955"/>
        <p:cNvGrpSpPr/>
        <p:nvPr/>
      </p:nvGrpSpPr>
      <p:grpSpPr>
        <a:xfrm>
          <a:off x="0" y="0"/>
          <a:ext cx="0" cy="0"/>
          <a:chOff x="0" y="0"/>
          <a:chExt cx="0" cy="0"/>
        </a:xfrm>
      </p:grpSpPr>
      <p:sp>
        <p:nvSpPr>
          <p:cNvPr id="1956" name="Google Shape;1956;p219"/>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atin typeface="Proxima Nova"/>
                <a:ea typeface="Proxima Nova"/>
                <a:cs typeface="Proxima Nova"/>
                <a:sym typeface="Proxima Nova"/>
              </a:defRPr>
            </a:lvl1pPr>
            <a:lvl2pPr lvl="1" rtl="0">
              <a:buNone/>
              <a:defRPr>
                <a:latin typeface="Proxima Nova"/>
                <a:ea typeface="Proxima Nova"/>
                <a:cs typeface="Proxima Nova"/>
                <a:sym typeface="Proxima Nova"/>
              </a:defRPr>
            </a:lvl2pPr>
            <a:lvl3pPr lvl="2" rtl="0">
              <a:buNone/>
              <a:defRPr>
                <a:latin typeface="Proxima Nova"/>
                <a:ea typeface="Proxima Nova"/>
                <a:cs typeface="Proxima Nova"/>
                <a:sym typeface="Proxima Nova"/>
              </a:defRPr>
            </a:lvl3pPr>
            <a:lvl4pPr lvl="3" rtl="0">
              <a:buNone/>
              <a:defRPr>
                <a:latin typeface="Proxima Nova"/>
                <a:ea typeface="Proxima Nova"/>
                <a:cs typeface="Proxima Nova"/>
                <a:sym typeface="Proxima Nova"/>
              </a:defRPr>
            </a:lvl4pPr>
            <a:lvl5pPr lvl="4" rtl="0">
              <a:buNone/>
              <a:defRPr>
                <a:latin typeface="Proxima Nova"/>
                <a:ea typeface="Proxima Nova"/>
                <a:cs typeface="Proxima Nova"/>
                <a:sym typeface="Proxima Nova"/>
              </a:defRPr>
            </a:lvl5pPr>
            <a:lvl6pPr lvl="5" rtl="0">
              <a:buNone/>
              <a:defRPr>
                <a:latin typeface="Proxima Nova"/>
                <a:ea typeface="Proxima Nova"/>
                <a:cs typeface="Proxima Nova"/>
                <a:sym typeface="Proxima Nova"/>
              </a:defRPr>
            </a:lvl6pPr>
            <a:lvl7pPr lvl="6" rtl="0">
              <a:buNone/>
              <a:defRPr>
                <a:latin typeface="Proxima Nova"/>
                <a:ea typeface="Proxima Nova"/>
                <a:cs typeface="Proxima Nova"/>
                <a:sym typeface="Proxima Nova"/>
              </a:defRPr>
            </a:lvl7pPr>
            <a:lvl8pPr lvl="7" rtl="0">
              <a:buNone/>
              <a:defRPr>
                <a:latin typeface="Proxima Nova"/>
                <a:ea typeface="Proxima Nova"/>
                <a:cs typeface="Proxima Nova"/>
                <a:sym typeface="Proxima Nova"/>
              </a:defRPr>
            </a:lvl8pPr>
            <a:lvl9pPr lvl="8" rtl="0">
              <a:buNone/>
              <a:defRPr>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
        <p:nvSpPr>
          <p:cNvPr id="1957" name="Google Shape;1957;p219"/>
          <p:cNvSpPr txBox="1"/>
          <p:nvPr>
            <p:ph idx="1" type="subTitle"/>
          </p:nvPr>
        </p:nvSpPr>
        <p:spPr>
          <a:xfrm>
            <a:off x="1102200" y="2277575"/>
            <a:ext cx="5005200" cy="328500"/>
          </a:xfrm>
          <a:prstGeom prst="rect">
            <a:avLst/>
          </a:prstGeom>
        </p:spPr>
        <p:txBody>
          <a:bodyPr anchorCtr="0" anchor="ctr" bIns="121900" lIns="121900" spcFirstLastPara="1" rIns="121900" wrap="square" tIns="121900">
            <a:noAutofit/>
          </a:bodyPr>
          <a:lstStyle>
            <a:lvl1pPr lvl="0" rtl="0">
              <a:spcBef>
                <a:spcPts val="0"/>
              </a:spcBef>
              <a:spcAft>
                <a:spcPts val="0"/>
              </a:spcAft>
              <a:buNone/>
              <a:defRPr sz="2100"/>
            </a:lvl1pPr>
            <a:lvl2pPr lvl="1" rtl="0">
              <a:spcBef>
                <a:spcPts val="0"/>
              </a:spcBef>
              <a:spcAft>
                <a:spcPts val="0"/>
              </a:spcAft>
              <a:buNone/>
              <a:defRPr sz="2100"/>
            </a:lvl2pPr>
            <a:lvl3pPr lvl="2" rtl="0">
              <a:spcBef>
                <a:spcPts val="0"/>
              </a:spcBef>
              <a:spcAft>
                <a:spcPts val="0"/>
              </a:spcAft>
              <a:buNone/>
              <a:defRPr sz="2100"/>
            </a:lvl3pPr>
            <a:lvl4pPr lvl="3" rtl="0">
              <a:spcBef>
                <a:spcPts val="0"/>
              </a:spcBef>
              <a:spcAft>
                <a:spcPts val="0"/>
              </a:spcAft>
              <a:buNone/>
              <a:defRPr sz="2100"/>
            </a:lvl4pPr>
            <a:lvl5pPr lvl="4" rtl="0">
              <a:spcBef>
                <a:spcPts val="0"/>
              </a:spcBef>
              <a:spcAft>
                <a:spcPts val="0"/>
              </a:spcAft>
              <a:buNone/>
              <a:defRPr sz="2100"/>
            </a:lvl5pPr>
            <a:lvl6pPr lvl="5" rtl="0">
              <a:spcBef>
                <a:spcPts val="0"/>
              </a:spcBef>
              <a:spcAft>
                <a:spcPts val="0"/>
              </a:spcAft>
              <a:buNone/>
              <a:defRPr sz="2100"/>
            </a:lvl6pPr>
            <a:lvl7pPr lvl="6" rtl="0">
              <a:spcBef>
                <a:spcPts val="0"/>
              </a:spcBef>
              <a:spcAft>
                <a:spcPts val="0"/>
              </a:spcAft>
              <a:buNone/>
              <a:defRPr sz="2100"/>
            </a:lvl7pPr>
            <a:lvl8pPr lvl="7" rtl="0">
              <a:spcBef>
                <a:spcPts val="0"/>
              </a:spcBef>
              <a:spcAft>
                <a:spcPts val="0"/>
              </a:spcAft>
              <a:buNone/>
              <a:defRPr sz="2100"/>
            </a:lvl8pPr>
            <a:lvl9pPr lvl="8" rtl="0">
              <a:spcBef>
                <a:spcPts val="0"/>
              </a:spcBef>
              <a:spcAft>
                <a:spcPts val="0"/>
              </a:spcAft>
              <a:buNone/>
              <a:defRPr sz="2100"/>
            </a:lvl9pPr>
          </a:lstStyle>
          <a:p/>
        </p:txBody>
      </p:sp>
      <p:sp>
        <p:nvSpPr>
          <p:cNvPr id="1958" name="Google Shape;1958;p219"/>
          <p:cNvSpPr txBox="1"/>
          <p:nvPr>
            <p:ph idx="2" type="subTitle"/>
          </p:nvPr>
        </p:nvSpPr>
        <p:spPr>
          <a:xfrm>
            <a:off x="1102200" y="2665500"/>
            <a:ext cx="5005200" cy="328500"/>
          </a:xfrm>
          <a:prstGeom prst="rect">
            <a:avLst/>
          </a:prstGeom>
        </p:spPr>
        <p:txBody>
          <a:bodyPr anchorCtr="0" anchor="b" bIns="121900" lIns="121900" spcFirstLastPara="1" rIns="121900" wrap="square" tIns="121900">
            <a:noAutofit/>
          </a:bodyPr>
          <a:lstStyle>
            <a:lvl1pPr lvl="0" rtl="0">
              <a:spcBef>
                <a:spcPts val="0"/>
              </a:spcBef>
              <a:spcAft>
                <a:spcPts val="0"/>
              </a:spcAft>
              <a:buNone/>
              <a:defRPr sz="1600">
                <a:solidFill>
                  <a:srgbClr val="A3DBE8"/>
                </a:solidFill>
              </a:defRPr>
            </a:lvl1pPr>
            <a:lvl2pPr lvl="1" rtl="0">
              <a:spcBef>
                <a:spcPts val="0"/>
              </a:spcBef>
              <a:spcAft>
                <a:spcPts val="0"/>
              </a:spcAft>
              <a:buNone/>
              <a:defRPr sz="1600">
                <a:solidFill>
                  <a:srgbClr val="A3DBE8"/>
                </a:solidFill>
              </a:defRPr>
            </a:lvl2pPr>
            <a:lvl3pPr lvl="2" rtl="0">
              <a:spcBef>
                <a:spcPts val="0"/>
              </a:spcBef>
              <a:spcAft>
                <a:spcPts val="0"/>
              </a:spcAft>
              <a:buNone/>
              <a:defRPr sz="1600">
                <a:solidFill>
                  <a:srgbClr val="A3DBE8"/>
                </a:solidFill>
              </a:defRPr>
            </a:lvl3pPr>
            <a:lvl4pPr lvl="3" rtl="0">
              <a:spcBef>
                <a:spcPts val="0"/>
              </a:spcBef>
              <a:spcAft>
                <a:spcPts val="0"/>
              </a:spcAft>
              <a:buNone/>
              <a:defRPr sz="1600">
                <a:solidFill>
                  <a:srgbClr val="A3DBE8"/>
                </a:solidFill>
              </a:defRPr>
            </a:lvl4pPr>
            <a:lvl5pPr lvl="4" rtl="0">
              <a:spcBef>
                <a:spcPts val="0"/>
              </a:spcBef>
              <a:spcAft>
                <a:spcPts val="0"/>
              </a:spcAft>
              <a:buNone/>
              <a:defRPr sz="1600">
                <a:solidFill>
                  <a:srgbClr val="A3DBE8"/>
                </a:solidFill>
              </a:defRPr>
            </a:lvl5pPr>
            <a:lvl6pPr lvl="5" rtl="0">
              <a:spcBef>
                <a:spcPts val="0"/>
              </a:spcBef>
              <a:spcAft>
                <a:spcPts val="0"/>
              </a:spcAft>
              <a:buNone/>
              <a:defRPr sz="1600">
                <a:solidFill>
                  <a:srgbClr val="A3DBE8"/>
                </a:solidFill>
              </a:defRPr>
            </a:lvl6pPr>
            <a:lvl7pPr lvl="6" rtl="0">
              <a:spcBef>
                <a:spcPts val="0"/>
              </a:spcBef>
              <a:spcAft>
                <a:spcPts val="0"/>
              </a:spcAft>
              <a:buNone/>
              <a:defRPr sz="1600">
                <a:solidFill>
                  <a:srgbClr val="A3DBE8"/>
                </a:solidFill>
              </a:defRPr>
            </a:lvl7pPr>
            <a:lvl8pPr lvl="7" rtl="0">
              <a:spcBef>
                <a:spcPts val="0"/>
              </a:spcBef>
              <a:spcAft>
                <a:spcPts val="0"/>
              </a:spcAft>
              <a:buNone/>
              <a:defRPr sz="1600">
                <a:solidFill>
                  <a:srgbClr val="A3DBE8"/>
                </a:solidFill>
              </a:defRPr>
            </a:lvl8pPr>
            <a:lvl9pPr lvl="8" rtl="0">
              <a:spcBef>
                <a:spcPts val="0"/>
              </a:spcBef>
              <a:spcAft>
                <a:spcPts val="0"/>
              </a:spcAft>
              <a:buNone/>
              <a:defRPr sz="1600">
                <a:solidFill>
                  <a:srgbClr val="A3DBE8"/>
                </a:solidFill>
              </a:defRPr>
            </a:lvl9pPr>
          </a:lstStyle>
          <a:p/>
        </p:txBody>
      </p:sp>
      <p:sp>
        <p:nvSpPr>
          <p:cNvPr id="1959" name="Google Shape;1959;p219"/>
          <p:cNvSpPr txBox="1"/>
          <p:nvPr>
            <p:ph idx="3" type="subTitle"/>
          </p:nvPr>
        </p:nvSpPr>
        <p:spPr>
          <a:xfrm>
            <a:off x="6174600" y="2277575"/>
            <a:ext cx="5005200" cy="328500"/>
          </a:xfrm>
          <a:prstGeom prst="rect">
            <a:avLst/>
          </a:prstGeom>
        </p:spPr>
        <p:txBody>
          <a:bodyPr anchorCtr="0" anchor="ctr" bIns="121900" lIns="121900" spcFirstLastPara="1" rIns="121900" wrap="square" tIns="121900">
            <a:noAutofit/>
          </a:bodyPr>
          <a:lstStyle>
            <a:lvl1pPr lvl="0" rtl="0">
              <a:spcBef>
                <a:spcPts val="0"/>
              </a:spcBef>
              <a:spcAft>
                <a:spcPts val="0"/>
              </a:spcAft>
              <a:buNone/>
              <a:defRPr sz="2100"/>
            </a:lvl1pPr>
            <a:lvl2pPr lvl="1" rtl="0">
              <a:spcBef>
                <a:spcPts val="0"/>
              </a:spcBef>
              <a:spcAft>
                <a:spcPts val="0"/>
              </a:spcAft>
              <a:buNone/>
              <a:defRPr sz="2100"/>
            </a:lvl2pPr>
            <a:lvl3pPr lvl="2" rtl="0">
              <a:spcBef>
                <a:spcPts val="0"/>
              </a:spcBef>
              <a:spcAft>
                <a:spcPts val="0"/>
              </a:spcAft>
              <a:buNone/>
              <a:defRPr sz="2100"/>
            </a:lvl3pPr>
            <a:lvl4pPr lvl="3" rtl="0">
              <a:spcBef>
                <a:spcPts val="0"/>
              </a:spcBef>
              <a:spcAft>
                <a:spcPts val="0"/>
              </a:spcAft>
              <a:buNone/>
              <a:defRPr sz="2100"/>
            </a:lvl4pPr>
            <a:lvl5pPr lvl="4" rtl="0">
              <a:spcBef>
                <a:spcPts val="0"/>
              </a:spcBef>
              <a:spcAft>
                <a:spcPts val="0"/>
              </a:spcAft>
              <a:buNone/>
              <a:defRPr sz="2100"/>
            </a:lvl5pPr>
            <a:lvl6pPr lvl="5" rtl="0">
              <a:spcBef>
                <a:spcPts val="0"/>
              </a:spcBef>
              <a:spcAft>
                <a:spcPts val="0"/>
              </a:spcAft>
              <a:buNone/>
              <a:defRPr sz="2100"/>
            </a:lvl6pPr>
            <a:lvl7pPr lvl="6" rtl="0">
              <a:spcBef>
                <a:spcPts val="0"/>
              </a:spcBef>
              <a:spcAft>
                <a:spcPts val="0"/>
              </a:spcAft>
              <a:buNone/>
              <a:defRPr sz="2100"/>
            </a:lvl7pPr>
            <a:lvl8pPr lvl="7" rtl="0">
              <a:spcBef>
                <a:spcPts val="0"/>
              </a:spcBef>
              <a:spcAft>
                <a:spcPts val="0"/>
              </a:spcAft>
              <a:buNone/>
              <a:defRPr sz="2100"/>
            </a:lvl8pPr>
            <a:lvl9pPr lvl="8" rtl="0">
              <a:spcBef>
                <a:spcPts val="0"/>
              </a:spcBef>
              <a:spcAft>
                <a:spcPts val="0"/>
              </a:spcAft>
              <a:buNone/>
              <a:defRPr sz="2100"/>
            </a:lvl9pPr>
          </a:lstStyle>
          <a:p/>
        </p:txBody>
      </p:sp>
      <p:sp>
        <p:nvSpPr>
          <p:cNvPr id="1960" name="Google Shape;1960;p219"/>
          <p:cNvSpPr txBox="1"/>
          <p:nvPr>
            <p:ph idx="4" type="subTitle"/>
          </p:nvPr>
        </p:nvSpPr>
        <p:spPr>
          <a:xfrm>
            <a:off x="6174600" y="2665500"/>
            <a:ext cx="5005200" cy="328500"/>
          </a:xfrm>
          <a:prstGeom prst="rect">
            <a:avLst/>
          </a:prstGeom>
        </p:spPr>
        <p:txBody>
          <a:bodyPr anchorCtr="0" anchor="b" bIns="121900" lIns="121900" spcFirstLastPara="1" rIns="121900" wrap="square" tIns="121900">
            <a:noAutofit/>
          </a:bodyPr>
          <a:lstStyle>
            <a:lvl1pPr lvl="0" rtl="0">
              <a:spcBef>
                <a:spcPts val="0"/>
              </a:spcBef>
              <a:spcAft>
                <a:spcPts val="0"/>
              </a:spcAft>
              <a:buNone/>
              <a:defRPr sz="1600">
                <a:solidFill>
                  <a:srgbClr val="A3DBE8"/>
                </a:solidFill>
              </a:defRPr>
            </a:lvl1pPr>
            <a:lvl2pPr lvl="1" rtl="0">
              <a:spcBef>
                <a:spcPts val="0"/>
              </a:spcBef>
              <a:spcAft>
                <a:spcPts val="0"/>
              </a:spcAft>
              <a:buNone/>
              <a:defRPr sz="1600">
                <a:solidFill>
                  <a:srgbClr val="A3DBE8"/>
                </a:solidFill>
              </a:defRPr>
            </a:lvl2pPr>
            <a:lvl3pPr lvl="2" rtl="0">
              <a:spcBef>
                <a:spcPts val="0"/>
              </a:spcBef>
              <a:spcAft>
                <a:spcPts val="0"/>
              </a:spcAft>
              <a:buNone/>
              <a:defRPr sz="1600">
                <a:solidFill>
                  <a:srgbClr val="A3DBE8"/>
                </a:solidFill>
              </a:defRPr>
            </a:lvl3pPr>
            <a:lvl4pPr lvl="3" rtl="0">
              <a:spcBef>
                <a:spcPts val="0"/>
              </a:spcBef>
              <a:spcAft>
                <a:spcPts val="0"/>
              </a:spcAft>
              <a:buNone/>
              <a:defRPr sz="1600">
                <a:solidFill>
                  <a:srgbClr val="A3DBE8"/>
                </a:solidFill>
              </a:defRPr>
            </a:lvl4pPr>
            <a:lvl5pPr lvl="4" rtl="0">
              <a:spcBef>
                <a:spcPts val="0"/>
              </a:spcBef>
              <a:spcAft>
                <a:spcPts val="0"/>
              </a:spcAft>
              <a:buNone/>
              <a:defRPr sz="1600">
                <a:solidFill>
                  <a:srgbClr val="A3DBE8"/>
                </a:solidFill>
              </a:defRPr>
            </a:lvl5pPr>
            <a:lvl6pPr lvl="5" rtl="0">
              <a:spcBef>
                <a:spcPts val="0"/>
              </a:spcBef>
              <a:spcAft>
                <a:spcPts val="0"/>
              </a:spcAft>
              <a:buNone/>
              <a:defRPr sz="1600">
                <a:solidFill>
                  <a:srgbClr val="A3DBE8"/>
                </a:solidFill>
              </a:defRPr>
            </a:lvl6pPr>
            <a:lvl7pPr lvl="6" rtl="0">
              <a:spcBef>
                <a:spcPts val="0"/>
              </a:spcBef>
              <a:spcAft>
                <a:spcPts val="0"/>
              </a:spcAft>
              <a:buNone/>
              <a:defRPr sz="1600">
                <a:solidFill>
                  <a:srgbClr val="A3DBE8"/>
                </a:solidFill>
              </a:defRPr>
            </a:lvl7pPr>
            <a:lvl8pPr lvl="7" rtl="0">
              <a:spcBef>
                <a:spcPts val="0"/>
              </a:spcBef>
              <a:spcAft>
                <a:spcPts val="0"/>
              </a:spcAft>
              <a:buNone/>
              <a:defRPr sz="1600">
                <a:solidFill>
                  <a:srgbClr val="A3DBE8"/>
                </a:solidFill>
              </a:defRPr>
            </a:lvl8pPr>
            <a:lvl9pPr lvl="8" rtl="0">
              <a:spcBef>
                <a:spcPts val="0"/>
              </a:spcBef>
              <a:spcAft>
                <a:spcPts val="0"/>
              </a:spcAft>
              <a:buNone/>
              <a:defRPr sz="1600">
                <a:solidFill>
                  <a:srgbClr val="A3DBE8"/>
                </a:solidFill>
              </a:defRPr>
            </a:lvl9pPr>
          </a:lstStyle>
          <a:p/>
        </p:txBody>
      </p:sp>
      <p:sp>
        <p:nvSpPr>
          <p:cNvPr id="1961" name="Google Shape;1961;p219"/>
          <p:cNvSpPr txBox="1"/>
          <p:nvPr>
            <p:ph idx="5" type="subTitle"/>
          </p:nvPr>
        </p:nvSpPr>
        <p:spPr>
          <a:xfrm>
            <a:off x="1102200" y="3100500"/>
            <a:ext cx="5005200" cy="328500"/>
          </a:xfrm>
          <a:prstGeom prst="rect">
            <a:avLst/>
          </a:prstGeom>
        </p:spPr>
        <p:txBody>
          <a:bodyPr anchorCtr="0" anchor="ctr" bIns="121900" lIns="121900" spcFirstLastPara="1" rIns="121900" wrap="square" tIns="121900">
            <a:noAutofit/>
          </a:bodyPr>
          <a:lstStyle>
            <a:lvl1pPr lvl="0" rtl="0">
              <a:spcBef>
                <a:spcPts val="0"/>
              </a:spcBef>
              <a:spcAft>
                <a:spcPts val="0"/>
              </a:spcAft>
              <a:buNone/>
              <a:defRPr sz="2100"/>
            </a:lvl1pPr>
            <a:lvl2pPr lvl="1" rtl="0">
              <a:spcBef>
                <a:spcPts val="0"/>
              </a:spcBef>
              <a:spcAft>
                <a:spcPts val="0"/>
              </a:spcAft>
              <a:buNone/>
              <a:defRPr sz="2100"/>
            </a:lvl2pPr>
            <a:lvl3pPr lvl="2" rtl="0">
              <a:spcBef>
                <a:spcPts val="0"/>
              </a:spcBef>
              <a:spcAft>
                <a:spcPts val="0"/>
              </a:spcAft>
              <a:buNone/>
              <a:defRPr sz="2100"/>
            </a:lvl3pPr>
            <a:lvl4pPr lvl="3" rtl="0">
              <a:spcBef>
                <a:spcPts val="0"/>
              </a:spcBef>
              <a:spcAft>
                <a:spcPts val="0"/>
              </a:spcAft>
              <a:buNone/>
              <a:defRPr sz="2100"/>
            </a:lvl4pPr>
            <a:lvl5pPr lvl="4" rtl="0">
              <a:spcBef>
                <a:spcPts val="0"/>
              </a:spcBef>
              <a:spcAft>
                <a:spcPts val="0"/>
              </a:spcAft>
              <a:buNone/>
              <a:defRPr sz="2100"/>
            </a:lvl5pPr>
            <a:lvl6pPr lvl="5" rtl="0">
              <a:spcBef>
                <a:spcPts val="0"/>
              </a:spcBef>
              <a:spcAft>
                <a:spcPts val="0"/>
              </a:spcAft>
              <a:buNone/>
              <a:defRPr sz="2100"/>
            </a:lvl6pPr>
            <a:lvl7pPr lvl="6" rtl="0">
              <a:spcBef>
                <a:spcPts val="0"/>
              </a:spcBef>
              <a:spcAft>
                <a:spcPts val="0"/>
              </a:spcAft>
              <a:buNone/>
              <a:defRPr sz="2100"/>
            </a:lvl7pPr>
            <a:lvl8pPr lvl="7" rtl="0">
              <a:spcBef>
                <a:spcPts val="0"/>
              </a:spcBef>
              <a:spcAft>
                <a:spcPts val="0"/>
              </a:spcAft>
              <a:buNone/>
              <a:defRPr sz="2100"/>
            </a:lvl8pPr>
            <a:lvl9pPr lvl="8" rtl="0">
              <a:spcBef>
                <a:spcPts val="0"/>
              </a:spcBef>
              <a:spcAft>
                <a:spcPts val="0"/>
              </a:spcAft>
              <a:buNone/>
              <a:defRPr sz="2100"/>
            </a:lvl9pPr>
          </a:lstStyle>
          <a:p/>
        </p:txBody>
      </p:sp>
      <p:sp>
        <p:nvSpPr>
          <p:cNvPr id="1962" name="Google Shape;1962;p219"/>
          <p:cNvSpPr txBox="1"/>
          <p:nvPr>
            <p:ph idx="6" type="subTitle"/>
          </p:nvPr>
        </p:nvSpPr>
        <p:spPr>
          <a:xfrm>
            <a:off x="1102200" y="3488425"/>
            <a:ext cx="5005200" cy="328500"/>
          </a:xfrm>
          <a:prstGeom prst="rect">
            <a:avLst/>
          </a:prstGeom>
        </p:spPr>
        <p:txBody>
          <a:bodyPr anchorCtr="0" anchor="b" bIns="121900" lIns="121900" spcFirstLastPara="1" rIns="121900" wrap="square" tIns="121900">
            <a:noAutofit/>
          </a:bodyPr>
          <a:lstStyle>
            <a:lvl1pPr lvl="0" rtl="0">
              <a:spcBef>
                <a:spcPts val="0"/>
              </a:spcBef>
              <a:spcAft>
                <a:spcPts val="0"/>
              </a:spcAft>
              <a:buNone/>
              <a:defRPr sz="1600">
                <a:solidFill>
                  <a:srgbClr val="A3DBE8"/>
                </a:solidFill>
              </a:defRPr>
            </a:lvl1pPr>
            <a:lvl2pPr lvl="1" rtl="0">
              <a:spcBef>
                <a:spcPts val="0"/>
              </a:spcBef>
              <a:spcAft>
                <a:spcPts val="0"/>
              </a:spcAft>
              <a:buNone/>
              <a:defRPr sz="1600">
                <a:solidFill>
                  <a:srgbClr val="A3DBE8"/>
                </a:solidFill>
              </a:defRPr>
            </a:lvl2pPr>
            <a:lvl3pPr lvl="2" rtl="0">
              <a:spcBef>
                <a:spcPts val="0"/>
              </a:spcBef>
              <a:spcAft>
                <a:spcPts val="0"/>
              </a:spcAft>
              <a:buNone/>
              <a:defRPr sz="1600">
                <a:solidFill>
                  <a:srgbClr val="A3DBE8"/>
                </a:solidFill>
              </a:defRPr>
            </a:lvl3pPr>
            <a:lvl4pPr lvl="3" rtl="0">
              <a:spcBef>
                <a:spcPts val="0"/>
              </a:spcBef>
              <a:spcAft>
                <a:spcPts val="0"/>
              </a:spcAft>
              <a:buNone/>
              <a:defRPr sz="1600">
                <a:solidFill>
                  <a:srgbClr val="A3DBE8"/>
                </a:solidFill>
              </a:defRPr>
            </a:lvl4pPr>
            <a:lvl5pPr lvl="4" rtl="0">
              <a:spcBef>
                <a:spcPts val="0"/>
              </a:spcBef>
              <a:spcAft>
                <a:spcPts val="0"/>
              </a:spcAft>
              <a:buNone/>
              <a:defRPr sz="1600">
                <a:solidFill>
                  <a:srgbClr val="A3DBE8"/>
                </a:solidFill>
              </a:defRPr>
            </a:lvl5pPr>
            <a:lvl6pPr lvl="5" rtl="0">
              <a:spcBef>
                <a:spcPts val="0"/>
              </a:spcBef>
              <a:spcAft>
                <a:spcPts val="0"/>
              </a:spcAft>
              <a:buNone/>
              <a:defRPr sz="1600">
                <a:solidFill>
                  <a:srgbClr val="A3DBE8"/>
                </a:solidFill>
              </a:defRPr>
            </a:lvl6pPr>
            <a:lvl7pPr lvl="6" rtl="0">
              <a:spcBef>
                <a:spcPts val="0"/>
              </a:spcBef>
              <a:spcAft>
                <a:spcPts val="0"/>
              </a:spcAft>
              <a:buNone/>
              <a:defRPr sz="1600">
                <a:solidFill>
                  <a:srgbClr val="A3DBE8"/>
                </a:solidFill>
              </a:defRPr>
            </a:lvl7pPr>
            <a:lvl8pPr lvl="7" rtl="0">
              <a:spcBef>
                <a:spcPts val="0"/>
              </a:spcBef>
              <a:spcAft>
                <a:spcPts val="0"/>
              </a:spcAft>
              <a:buNone/>
              <a:defRPr sz="1600">
                <a:solidFill>
                  <a:srgbClr val="A3DBE8"/>
                </a:solidFill>
              </a:defRPr>
            </a:lvl8pPr>
            <a:lvl9pPr lvl="8" rtl="0">
              <a:spcBef>
                <a:spcPts val="0"/>
              </a:spcBef>
              <a:spcAft>
                <a:spcPts val="0"/>
              </a:spcAft>
              <a:buNone/>
              <a:defRPr sz="1600">
                <a:solidFill>
                  <a:srgbClr val="A3DBE8"/>
                </a:solidFill>
              </a:defRPr>
            </a:lvl9pPr>
          </a:lstStyle>
          <a:p/>
        </p:txBody>
      </p:sp>
      <p:sp>
        <p:nvSpPr>
          <p:cNvPr id="1963" name="Google Shape;1963;p219"/>
          <p:cNvSpPr txBox="1"/>
          <p:nvPr>
            <p:ph idx="7" type="subTitle"/>
          </p:nvPr>
        </p:nvSpPr>
        <p:spPr>
          <a:xfrm>
            <a:off x="6174600" y="3100500"/>
            <a:ext cx="5005200" cy="328500"/>
          </a:xfrm>
          <a:prstGeom prst="rect">
            <a:avLst/>
          </a:prstGeom>
        </p:spPr>
        <p:txBody>
          <a:bodyPr anchorCtr="0" anchor="ctr" bIns="121900" lIns="121900" spcFirstLastPara="1" rIns="121900" wrap="square" tIns="12190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4" name="Google Shape;1964;p219"/>
          <p:cNvSpPr txBox="1"/>
          <p:nvPr>
            <p:ph idx="8" type="subTitle"/>
          </p:nvPr>
        </p:nvSpPr>
        <p:spPr>
          <a:xfrm>
            <a:off x="6174600" y="3488425"/>
            <a:ext cx="5005200" cy="328500"/>
          </a:xfrm>
          <a:prstGeom prst="rect">
            <a:avLst/>
          </a:prstGeom>
        </p:spPr>
        <p:txBody>
          <a:bodyPr anchorCtr="0" anchor="b" bIns="121900" lIns="121900" spcFirstLastPara="1" rIns="121900" wrap="square" tIns="121900">
            <a:noAutofit/>
          </a:bodyPr>
          <a:lstStyle>
            <a:lvl1pPr lvl="0" rtl="0">
              <a:spcBef>
                <a:spcPts val="0"/>
              </a:spcBef>
              <a:spcAft>
                <a:spcPts val="0"/>
              </a:spcAft>
              <a:buNone/>
              <a:defRPr sz="1600">
                <a:solidFill>
                  <a:srgbClr val="A3DBE8"/>
                </a:solidFill>
              </a:defRPr>
            </a:lvl1pPr>
            <a:lvl2pPr lvl="1" rtl="0">
              <a:spcBef>
                <a:spcPts val="0"/>
              </a:spcBef>
              <a:spcAft>
                <a:spcPts val="0"/>
              </a:spcAft>
              <a:buNone/>
              <a:defRPr sz="1600">
                <a:solidFill>
                  <a:srgbClr val="A3DBE8"/>
                </a:solidFill>
              </a:defRPr>
            </a:lvl2pPr>
            <a:lvl3pPr lvl="2" rtl="0">
              <a:spcBef>
                <a:spcPts val="0"/>
              </a:spcBef>
              <a:spcAft>
                <a:spcPts val="0"/>
              </a:spcAft>
              <a:buNone/>
              <a:defRPr sz="1600">
                <a:solidFill>
                  <a:srgbClr val="A3DBE8"/>
                </a:solidFill>
              </a:defRPr>
            </a:lvl3pPr>
            <a:lvl4pPr lvl="3" rtl="0">
              <a:spcBef>
                <a:spcPts val="0"/>
              </a:spcBef>
              <a:spcAft>
                <a:spcPts val="0"/>
              </a:spcAft>
              <a:buNone/>
              <a:defRPr sz="1600">
                <a:solidFill>
                  <a:srgbClr val="A3DBE8"/>
                </a:solidFill>
              </a:defRPr>
            </a:lvl4pPr>
            <a:lvl5pPr lvl="4" rtl="0">
              <a:spcBef>
                <a:spcPts val="0"/>
              </a:spcBef>
              <a:spcAft>
                <a:spcPts val="0"/>
              </a:spcAft>
              <a:buNone/>
              <a:defRPr sz="1600">
                <a:solidFill>
                  <a:srgbClr val="A3DBE8"/>
                </a:solidFill>
              </a:defRPr>
            </a:lvl5pPr>
            <a:lvl6pPr lvl="5" rtl="0">
              <a:spcBef>
                <a:spcPts val="0"/>
              </a:spcBef>
              <a:spcAft>
                <a:spcPts val="0"/>
              </a:spcAft>
              <a:buNone/>
              <a:defRPr sz="1600">
                <a:solidFill>
                  <a:srgbClr val="A3DBE8"/>
                </a:solidFill>
              </a:defRPr>
            </a:lvl6pPr>
            <a:lvl7pPr lvl="6" rtl="0">
              <a:spcBef>
                <a:spcPts val="0"/>
              </a:spcBef>
              <a:spcAft>
                <a:spcPts val="0"/>
              </a:spcAft>
              <a:buNone/>
              <a:defRPr sz="1600">
                <a:solidFill>
                  <a:srgbClr val="A3DBE8"/>
                </a:solidFill>
              </a:defRPr>
            </a:lvl7pPr>
            <a:lvl8pPr lvl="7" rtl="0">
              <a:spcBef>
                <a:spcPts val="0"/>
              </a:spcBef>
              <a:spcAft>
                <a:spcPts val="0"/>
              </a:spcAft>
              <a:buNone/>
              <a:defRPr sz="1600">
                <a:solidFill>
                  <a:srgbClr val="A3DBE8"/>
                </a:solidFill>
              </a:defRPr>
            </a:lvl8pPr>
            <a:lvl9pPr lvl="8" rtl="0">
              <a:spcBef>
                <a:spcPts val="0"/>
              </a:spcBef>
              <a:spcAft>
                <a:spcPts val="0"/>
              </a:spcAft>
              <a:buNone/>
              <a:defRPr sz="1600">
                <a:solidFill>
                  <a:srgbClr val="A3DBE8"/>
                </a:solidFill>
              </a:defRPr>
            </a:lvl9pPr>
          </a:lstStyle>
          <a:p/>
        </p:txBody>
      </p:sp>
      <p:sp>
        <p:nvSpPr>
          <p:cNvPr id="1965" name="Google Shape;1965;p219"/>
          <p:cNvSpPr txBox="1"/>
          <p:nvPr>
            <p:ph idx="9" type="subTitle"/>
          </p:nvPr>
        </p:nvSpPr>
        <p:spPr>
          <a:xfrm>
            <a:off x="1102200" y="3923425"/>
            <a:ext cx="5005200" cy="328500"/>
          </a:xfrm>
          <a:prstGeom prst="rect">
            <a:avLst/>
          </a:prstGeom>
        </p:spPr>
        <p:txBody>
          <a:bodyPr anchorCtr="0" anchor="ctr" bIns="121900" lIns="121900" spcFirstLastPara="1" rIns="121900" wrap="square" tIns="121900">
            <a:noAutofit/>
          </a:bodyPr>
          <a:lstStyle>
            <a:lvl1pPr lvl="0" rtl="0">
              <a:spcBef>
                <a:spcPts val="0"/>
              </a:spcBef>
              <a:spcAft>
                <a:spcPts val="0"/>
              </a:spcAft>
              <a:buNone/>
              <a:defRPr sz="2100"/>
            </a:lvl1pPr>
            <a:lvl2pPr lvl="1" rtl="0">
              <a:spcBef>
                <a:spcPts val="0"/>
              </a:spcBef>
              <a:spcAft>
                <a:spcPts val="0"/>
              </a:spcAft>
              <a:buNone/>
              <a:defRPr sz="2100"/>
            </a:lvl2pPr>
            <a:lvl3pPr lvl="2" rtl="0">
              <a:spcBef>
                <a:spcPts val="0"/>
              </a:spcBef>
              <a:spcAft>
                <a:spcPts val="0"/>
              </a:spcAft>
              <a:buNone/>
              <a:defRPr sz="2100"/>
            </a:lvl3pPr>
            <a:lvl4pPr lvl="3" rtl="0">
              <a:spcBef>
                <a:spcPts val="0"/>
              </a:spcBef>
              <a:spcAft>
                <a:spcPts val="0"/>
              </a:spcAft>
              <a:buNone/>
              <a:defRPr sz="2100"/>
            </a:lvl4pPr>
            <a:lvl5pPr lvl="4" rtl="0">
              <a:spcBef>
                <a:spcPts val="0"/>
              </a:spcBef>
              <a:spcAft>
                <a:spcPts val="0"/>
              </a:spcAft>
              <a:buNone/>
              <a:defRPr sz="2100"/>
            </a:lvl5pPr>
            <a:lvl6pPr lvl="5" rtl="0">
              <a:spcBef>
                <a:spcPts val="0"/>
              </a:spcBef>
              <a:spcAft>
                <a:spcPts val="0"/>
              </a:spcAft>
              <a:buNone/>
              <a:defRPr sz="2100"/>
            </a:lvl6pPr>
            <a:lvl7pPr lvl="6" rtl="0">
              <a:spcBef>
                <a:spcPts val="0"/>
              </a:spcBef>
              <a:spcAft>
                <a:spcPts val="0"/>
              </a:spcAft>
              <a:buNone/>
              <a:defRPr sz="2100"/>
            </a:lvl7pPr>
            <a:lvl8pPr lvl="7" rtl="0">
              <a:spcBef>
                <a:spcPts val="0"/>
              </a:spcBef>
              <a:spcAft>
                <a:spcPts val="0"/>
              </a:spcAft>
              <a:buNone/>
              <a:defRPr sz="2100"/>
            </a:lvl8pPr>
            <a:lvl9pPr lvl="8" rtl="0">
              <a:spcBef>
                <a:spcPts val="0"/>
              </a:spcBef>
              <a:spcAft>
                <a:spcPts val="0"/>
              </a:spcAft>
              <a:buNone/>
              <a:defRPr sz="2100"/>
            </a:lvl9pPr>
          </a:lstStyle>
          <a:p/>
        </p:txBody>
      </p:sp>
      <p:sp>
        <p:nvSpPr>
          <p:cNvPr id="1966" name="Google Shape;1966;p219"/>
          <p:cNvSpPr txBox="1"/>
          <p:nvPr>
            <p:ph idx="13" type="subTitle"/>
          </p:nvPr>
        </p:nvSpPr>
        <p:spPr>
          <a:xfrm>
            <a:off x="1102200" y="4311350"/>
            <a:ext cx="5005200" cy="328500"/>
          </a:xfrm>
          <a:prstGeom prst="rect">
            <a:avLst/>
          </a:prstGeom>
        </p:spPr>
        <p:txBody>
          <a:bodyPr anchorCtr="0" anchor="b" bIns="121900" lIns="121900" spcFirstLastPara="1" rIns="121900" wrap="square" tIns="121900">
            <a:noAutofit/>
          </a:bodyPr>
          <a:lstStyle>
            <a:lvl1pPr lvl="0" rtl="0">
              <a:spcBef>
                <a:spcPts val="0"/>
              </a:spcBef>
              <a:spcAft>
                <a:spcPts val="0"/>
              </a:spcAft>
              <a:buNone/>
              <a:defRPr sz="1600">
                <a:solidFill>
                  <a:srgbClr val="A3DBE8"/>
                </a:solidFill>
              </a:defRPr>
            </a:lvl1pPr>
            <a:lvl2pPr lvl="1" rtl="0">
              <a:spcBef>
                <a:spcPts val="0"/>
              </a:spcBef>
              <a:spcAft>
                <a:spcPts val="0"/>
              </a:spcAft>
              <a:buNone/>
              <a:defRPr sz="1600">
                <a:solidFill>
                  <a:srgbClr val="A3DBE8"/>
                </a:solidFill>
              </a:defRPr>
            </a:lvl2pPr>
            <a:lvl3pPr lvl="2" rtl="0">
              <a:spcBef>
                <a:spcPts val="0"/>
              </a:spcBef>
              <a:spcAft>
                <a:spcPts val="0"/>
              </a:spcAft>
              <a:buNone/>
              <a:defRPr sz="1600">
                <a:solidFill>
                  <a:srgbClr val="A3DBE8"/>
                </a:solidFill>
              </a:defRPr>
            </a:lvl3pPr>
            <a:lvl4pPr lvl="3" rtl="0">
              <a:spcBef>
                <a:spcPts val="0"/>
              </a:spcBef>
              <a:spcAft>
                <a:spcPts val="0"/>
              </a:spcAft>
              <a:buNone/>
              <a:defRPr sz="1600">
                <a:solidFill>
                  <a:srgbClr val="A3DBE8"/>
                </a:solidFill>
              </a:defRPr>
            </a:lvl4pPr>
            <a:lvl5pPr lvl="4" rtl="0">
              <a:spcBef>
                <a:spcPts val="0"/>
              </a:spcBef>
              <a:spcAft>
                <a:spcPts val="0"/>
              </a:spcAft>
              <a:buNone/>
              <a:defRPr sz="1600">
                <a:solidFill>
                  <a:srgbClr val="A3DBE8"/>
                </a:solidFill>
              </a:defRPr>
            </a:lvl5pPr>
            <a:lvl6pPr lvl="5" rtl="0">
              <a:spcBef>
                <a:spcPts val="0"/>
              </a:spcBef>
              <a:spcAft>
                <a:spcPts val="0"/>
              </a:spcAft>
              <a:buNone/>
              <a:defRPr sz="1600">
                <a:solidFill>
                  <a:srgbClr val="A3DBE8"/>
                </a:solidFill>
              </a:defRPr>
            </a:lvl6pPr>
            <a:lvl7pPr lvl="6" rtl="0">
              <a:spcBef>
                <a:spcPts val="0"/>
              </a:spcBef>
              <a:spcAft>
                <a:spcPts val="0"/>
              </a:spcAft>
              <a:buNone/>
              <a:defRPr sz="1600">
                <a:solidFill>
                  <a:srgbClr val="A3DBE8"/>
                </a:solidFill>
              </a:defRPr>
            </a:lvl7pPr>
            <a:lvl8pPr lvl="7" rtl="0">
              <a:spcBef>
                <a:spcPts val="0"/>
              </a:spcBef>
              <a:spcAft>
                <a:spcPts val="0"/>
              </a:spcAft>
              <a:buNone/>
              <a:defRPr sz="1600">
                <a:solidFill>
                  <a:srgbClr val="A3DBE8"/>
                </a:solidFill>
              </a:defRPr>
            </a:lvl8pPr>
            <a:lvl9pPr lvl="8" rtl="0">
              <a:spcBef>
                <a:spcPts val="0"/>
              </a:spcBef>
              <a:spcAft>
                <a:spcPts val="0"/>
              </a:spcAft>
              <a:buNone/>
              <a:defRPr sz="1600">
                <a:solidFill>
                  <a:srgbClr val="A3DBE8"/>
                </a:solidFill>
              </a:defRPr>
            </a:lvl9pPr>
          </a:lstStyle>
          <a:p/>
        </p:txBody>
      </p:sp>
      <p:sp>
        <p:nvSpPr>
          <p:cNvPr id="1967" name="Google Shape;1967;p219"/>
          <p:cNvSpPr txBox="1"/>
          <p:nvPr>
            <p:ph idx="14" type="subTitle"/>
          </p:nvPr>
        </p:nvSpPr>
        <p:spPr>
          <a:xfrm>
            <a:off x="6174600" y="3923425"/>
            <a:ext cx="5005200" cy="328500"/>
          </a:xfrm>
          <a:prstGeom prst="rect">
            <a:avLst/>
          </a:prstGeom>
        </p:spPr>
        <p:txBody>
          <a:bodyPr anchorCtr="0" anchor="ctr" bIns="121900" lIns="121900" spcFirstLastPara="1" rIns="121900" wrap="square" tIns="121900">
            <a:noAutofit/>
          </a:bodyPr>
          <a:lstStyle>
            <a:lvl1pPr lvl="0" rtl="0">
              <a:spcBef>
                <a:spcPts val="0"/>
              </a:spcBef>
              <a:spcAft>
                <a:spcPts val="0"/>
              </a:spcAft>
              <a:buNone/>
              <a:defRPr sz="2100"/>
            </a:lvl1pPr>
            <a:lvl2pPr lvl="1" rtl="0">
              <a:spcBef>
                <a:spcPts val="0"/>
              </a:spcBef>
              <a:spcAft>
                <a:spcPts val="0"/>
              </a:spcAft>
              <a:buNone/>
              <a:defRPr sz="2100"/>
            </a:lvl2pPr>
            <a:lvl3pPr lvl="2" rtl="0">
              <a:spcBef>
                <a:spcPts val="0"/>
              </a:spcBef>
              <a:spcAft>
                <a:spcPts val="0"/>
              </a:spcAft>
              <a:buNone/>
              <a:defRPr sz="2100"/>
            </a:lvl3pPr>
            <a:lvl4pPr lvl="3" rtl="0">
              <a:spcBef>
                <a:spcPts val="0"/>
              </a:spcBef>
              <a:spcAft>
                <a:spcPts val="0"/>
              </a:spcAft>
              <a:buNone/>
              <a:defRPr sz="2100"/>
            </a:lvl4pPr>
            <a:lvl5pPr lvl="4" rtl="0">
              <a:spcBef>
                <a:spcPts val="0"/>
              </a:spcBef>
              <a:spcAft>
                <a:spcPts val="0"/>
              </a:spcAft>
              <a:buNone/>
              <a:defRPr sz="2100"/>
            </a:lvl5pPr>
            <a:lvl6pPr lvl="5" rtl="0">
              <a:spcBef>
                <a:spcPts val="0"/>
              </a:spcBef>
              <a:spcAft>
                <a:spcPts val="0"/>
              </a:spcAft>
              <a:buNone/>
              <a:defRPr sz="2100"/>
            </a:lvl6pPr>
            <a:lvl7pPr lvl="6" rtl="0">
              <a:spcBef>
                <a:spcPts val="0"/>
              </a:spcBef>
              <a:spcAft>
                <a:spcPts val="0"/>
              </a:spcAft>
              <a:buNone/>
              <a:defRPr sz="2100"/>
            </a:lvl7pPr>
            <a:lvl8pPr lvl="7" rtl="0">
              <a:spcBef>
                <a:spcPts val="0"/>
              </a:spcBef>
              <a:spcAft>
                <a:spcPts val="0"/>
              </a:spcAft>
              <a:buNone/>
              <a:defRPr sz="2100"/>
            </a:lvl8pPr>
            <a:lvl9pPr lvl="8" rtl="0">
              <a:spcBef>
                <a:spcPts val="0"/>
              </a:spcBef>
              <a:spcAft>
                <a:spcPts val="0"/>
              </a:spcAft>
              <a:buNone/>
              <a:defRPr sz="2100"/>
            </a:lvl9pPr>
          </a:lstStyle>
          <a:p/>
        </p:txBody>
      </p:sp>
      <p:sp>
        <p:nvSpPr>
          <p:cNvPr id="1968" name="Google Shape;1968;p219"/>
          <p:cNvSpPr txBox="1"/>
          <p:nvPr>
            <p:ph idx="15" type="subTitle"/>
          </p:nvPr>
        </p:nvSpPr>
        <p:spPr>
          <a:xfrm>
            <a:off x="6174600" y="4311350"/>
            <a:ext cx="5005200" cy="328500"/>
          </a:xfrm>
          <a:prstGeom prst="rect">
            <a:avLst/>
          </a:prstGeom>
        </p:spPr>
        <p:txBody>
          <a:bodyPr anchorCtr="0" anchor="b" bIns="121900" lIns="121900" spcFirstLastPara="1" rIns="121900" wrap="square" tIns="121900">
            <a:noAutofit/>
          </a:bodyPr>
          <a:lstStyle>
            <a:lvl1pPr lvl="0" rtl="0">
              <a:spcBef>
                <a:spcPts val="0"/>
              </a:spcBef>
              <a:spcAft>
                <a:spcPts val="0"/>
              </a:spcAft>
              <a:buNone/>
              <a:defRPr sz="1600">
                <a:solidFill>
                  <a:srgbClr val="A3DBE8"/>
                </a:solidFill>
              </a:defRPr>
            </a:lvl1pPr>
            <a:lvl2pPr lvl="1" rtl="0">
              <a:spcBef>
                <a:spcPts val="0"/>
              </a:spcBef>
              <a:spcAft>
                <a:spcPts val="0"/>
              </a:spcAft>
              <a:buNone/>
              <a:defRPr sz="1600">
                <a:solidFill>
                  <a:srgbClr val="A3DBE8"/>
                </a:solidFill>
              </a:defRPr>
            </a:lvl2pPr>
            <a:lvl3pPr lvl="2" rtl="0">
              <a:spcBef>
                <a:spcPts val="0"/>
              </a:spcBef>
              <a:spcAft>
                <a:spcPts val="0"/>
              </a:spcAft>
              <a:buNone/>
              <a:defRPr sz="1600">
                <a:solidFill>
                  <a:srgbClr val="A3DBE8"/>
                </a:solidFill>
              </a:defRPr>
            </a:lvl3pPr>
            <a:lvl4pPr lvl="3" rtl="0">
              <a:spcBef>
                <a:spcPts val="0"/>
              </a:spcBef>
              <a:spcAft>
                <a:spcPts val="0"/>
              </a:spcAft>
              <a:buNone/>
              <a:defRPr sz="1600">
                <a:solidFill>
                  <a:srgbClr val="A3DBE8"/>
                </a:solidFill>
              </a:defRPr>
            </a:lvl4pPr>
            <a:lvl5pPr lvl="4" rtl="0">
              <a:spcBef>
                <a:spcPts val="0"/>
              </a:spcBef>
              <a:spcAft>
                <a:spcPts val="0"/>
              </a:spcAft>
              <a:buNone/>
              <a:defRPr sz="1600">
                <a:solidFill>
                  <a:srgbClr val="A3DBE8"/>
                </a:solidFill>
              </a:defRPr>
            </a:lvl5pPr>
            <a:lvl6pPr lvl="5" rtl="0">
              <a:spcBef>
                <a:spcPts val="0"/>
              </a:spcBef>
              <a:spcAft>
                <a:spcPts val="0"/>
              </a:spcAft>
              <a:buNone/>
              <a:defRPr sz="1600">
                <a:solidFill>
                  <a:srgbClr val="A3DBE8"/>
                </a:solidFill>
              </a:defRPr>
            </a:lvl6pPr>
            <a:lvl7pPr lvl="6" rtl="0">
              <a:spcBef>
                <a:spcPts val="0"/>
              </a:spcBef>
              <a:spcAft>
                <a:spcPts val="0"/>
              </a:spcAft>
              <a:buNone/>
              <a:defRPr sz="1600">
                <a:solidFill>
                  <a:srgbClr val="A3DBE8"/>
                </a:solidFill>
              </a:defRPr>
            </a:lvl7pPr>
            <a:lvl8pPr lvl="7" rtl="0">
              <a:spcBef>
                <a:spcPts val="0"/>
              </a:spcBef>
              <a:spcAft>
                <a:spcPts val="0"/>
              </a:spcAft>
              <a:buNone/>
              <a:defRPr sz="1600">
                <a:solidFill>
                  <a:srgbClr val="A3DBE8"/>
                </a:solidFill>
              </a:defRPr>
            </a:lvl8pPr>
            <a:lvl9pPr lvl="8" rtl="0">
              <a:spcBef>
                <a:spcPts val="0"/>
              </a:spcBef>
              <a:spcAft>
                <a:spcPts val="0"/>
              </a:spcAft>
              <a:buNone/>
              <a:defRPr sz="1600">
                <a:solidFill>
                  <a:srgbClr val="A3DBE8"/>
                </a:solidFill>
              </a:defRPr>
            </a:lvl9pPr>
          </a:lstStyle>
          <a:p/>
        </p:txBody>
      </p:sp>
      <p:sp>
        <p:nvSpPr>
          <p:cNvPr id="1969" name="Google Shape;1969;p219"/>
          <p:cNvSpPr txBox="1"/>
          <p:nvPr>
            <p:ph idx="16" type="subTitle"/>
          </p:nvPr>
        </p:nvSpPr>
        <p:spPr>
          <a:xfrm>
            <a:off x="1102200" y="4746350"/>
            <a:ext cx="5005200" cy="328500"/>
          </a:xfrm>
          <a:prstGeom prst="rect">
            <a:avLst/>
          </a:prstGeom>
        </p:spPr>
        <p:txBody>
          <a:bodyPr anchorCtr="0" anchor="ctr" bIns="121900" lIns="121900" spcFirstLastPara="1" rIns="121900" wrap="square" tIns="12190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0" name="Google Shape;1970;p219"/>
          <p:cNvSpPr txBox="1"/>
          <p:nvPr>
            <p:ph idx="17" type="subTitle"/>
          </p:nvPr>
        </p:nvSpPr>
        <p:spPr>
          <a:xfrm>
            <a:off x="1102200" y="5134275"/>
            <a:ext cx="5005200" cy="328500"/>
          </a:xfrm>
          <a:prstGeom prst="rect">
            <a:avLst/>
          </a:prstGeom>
        </p:spPr>
        <p:txBody>
          <a:bodyPr anchorCtr="0" anchor="b" bIns="121900" lIns="121900" spcFirstLastPara="1" rIns="121900" wrap="square" tIns="121900">
            <a:noAutofit/>
          </a:bodyPr>
          <a:lstStyle>
            <a:lvl1pPr lvl="0" rtl="0">
              <a:spcBef>
                <a:spcPts val="0"/>
              </a:spcBef>
              <a:spcAft>
                <a:spcPts val="0"/>
              </a:spcAft>
              <a:buNone/>
              <a:defRPr sz="1600">
                <a:solidFill>
                  <a:srgbClr val="A3DBE8"/>
                </a:solidFill>
              </a:defRPr>
            </a:lvl1pPr>
            <a:lvl2pPr lvl="1" rtl="0">
              <a:spcBef>
                <a:spcPts val="0"/>
              </a:spcBef>
              <a:spcAft>
                <a:spcPts val="0"/>
              </a:spcAft>
              <a:buNone/>
              <a:defRPr sz="1600">
                <a:solidFill>
                  <a:srgbClr val="A3DBE8"/>
                </a:solidFill>
              </a:defRPr>
            </a:lvl2pPr>
            <a:lvl3pPr lvl="2" rtl="0">
              <a:spcBef>
                <a:spcPts val="0"/>
              </a:spcBef>
              <a:spcAft>
                <a:spcPts val="0"/>
              </a:spcAft>
              <a:buNone/>
              <a:defRPr sz="1600">
                <a:solidFill>
                  <a:srgbClr val="A3DBE8"/>
                </a:solidFill>
              </a:defRPr>
            </a:lvl3pPr>
            <a:lvl4pPr lvl="3" rtl="0">
              <a:spcBef>
                <a:spcPts val="0"/>
              </a:spcBef>
              <a:spcAft>
                <a:spcPts val="0"/>
              </a:spcAft>
              <a:buNone/>
              <a:defRPr sz="1600">
                <a:solidFill>
                  <a:srgbClr val="A3DBE8"/>
                </a:solidFill>
              </a:defRPr>
            </a:lvl4pPr>
            <a:lvl5pPr lvl="4" rtl="0">
              <a:spcBef>
                <a:spcPts val="0"/>
              </a:spcBef>
              <a:spcAft>
                <a:spcPts val="0"/>
              </a:spcAft>
              <a:buNone/>
              <a:defRPr sz="1600">
                <a:solidFill>
                  <a:srgbClr val="A3DBE8"/>
                </a:solidFill>
              </a:defRPr>
            </a:lvl5pPr>
            <a:lvl6pPr lvl="5" rtl="0">
              <a:spcBef>
                <a:spcPts val="0"/>
              </a:spcBef>
              <a:spcAft>
                <a:spcPts val="0"/>
              </a:spcAft>
              <a:buNone/>
              <a:defRPr sz="1600">
                <a:solidFill>
                  <a:srgbClr val="A3DBE8"/>
                </a:solidFill>
              </a:defRPr>
            </a:lvl6pPr>
            <a:lvl7pPr lvl="6" rtl="0">
              <a:spcBef>
                <a:spcPts val="0"/>
              </a:spcBef>
              <a:spcAft>
                <a:spcPts val="0"/>
              </a:spcAft>
              <a:buNone/>
              <a:defRPr sz="1600">
                <a:solidFill>
                  <a:srgbClr val="A3DBE8"/>
                </a:solidFill>
              </a:defRPr>
            </a:lvl7pPr>
            <a:lvl8pPr lvl="7" rtl="0">
              <a:spcBef>
                <a:spcPts val="0"/>
              </a:spcBef>
              <a:spcAft>
                <a:spcPts val="0"/>
              </a:spcAft>
              <a:buNone/>
              <a:defRPr sz="1600">
                <a:solidFill>
                  <a:srgbClr val="A3DBE8"/>
                </a:solidFill>
              </a:defRPr>
            </a:lvl8pPr>
            <a:lvl9pPr lvl="8" rtl="0">
              <a:spcBef>
                <a:spcPts val="0"/>
              </a:spcBef>
              <a:spcAft>
                <a:spcPts val="0"/>
              </a:spcAft>
              <a:buNone/>
              <a:defRPr sz="1600">
                <a:solidFill>
                  <a:srgbClr val="A3DBE8"/>
                </a:solidFill>
              </a:defRPr>
            </a:lvl9pPr>
          </a:lstStyle>
          <a:p/>
        </p:txBody>
      </p:sp>
      <p:sp>
        <p:nvSpPr>
          <p:cNvPr id="1971" name="Google Shape;1971;p219"/>
          <p:cNvSpPr txBox="1"/>
          <p:nvPr>
            <p:ph idx="18" type="subTitle"/>
          </p:nvPr>
        </p:nvSpPr>
        <p:spPr>
          <a:xfrm>
            <a:off x="6174600" y="4746350"/>
            <a:ext cx="5005200" cy="328500"/>
          </a:xfrm>
          <a:prstGeom prst="rect">
            <a:avLst/>
          </a:prstGeom>
        </p:spPr>
        <p:txBody>
          <a:bodyPr anchorCtr="0" anchor="ctr" bIns="121900" lIns="121900" spcFirstLastPara="1" rIns="121900" wrap="square" tIns="121900">
            <a:noAutofit/>
          </a:bodyPr>
          <a:lstStyle>
            <a:lvl1pPr lvl="0" rtl="0">
              <a:spcBef>
                <a:spcPts val="0"/>
              </a:spcBef>
              <a:spcAft>
                <a:spcPts val="0"/>
              </a:spcAft>
              <a:buNone/>
              <a:defRPr sz="2100"/>
            </a:lvl1pPr>
            <a:lvl2pPr lvl="1" rtl="0">
              <a:spcBef>
                <a:spcPts val="0"/>
              </a:spcBef>
              <a:spcAft>
                <a:spcPts val="0"/>
              </a:spcAft>
              <a:buNone/>
              <a:defRPr sz="2100"/>
            </a:lvl2pPr>
            <a:lvl3pPr lvl="2" rtl="0">
              <a:spcBef>
                <a:spcPts val="0"/>
              </a:spcBef>
              <a:spcAft>
                <a:spcPts val="0"/>
              </a:spcAft>
              <a:buNone/>
              <a:defRPr sz="2100"/>
            </a:lvl3pPr>
            <a:lvl4pPr lvl="3" rtl="0">
              <a:spcBef>
                <a:spcPts val="0"/>
              </a:spcBef>
              <a:spcAft>
                <a:spcPts val="0"/>
              </a:spcAft>
              <a:buNone/>
              <a:defRPr sz="2100"/>
            </a:lvl4pPr>
            <a:lvl5pPr lvl="4" rtl="0">
              <a:spcBef>
                <a:spcPts val="0"/>
              </a:spcBef>
              <a:spcAft>
                <a:spcPts val="0"/>
              </a:spcAft>
              <a:buNone/>
              <a:defRPr sz="2100"/>
            </a:lvl5pPr>
            <a:lvl6pPr lvl="5" rtl="0">
              <a:spcBef>
                <a:spcPts val="0"/>
              </a:spcBef>
              <a:spcAft>
                <a:spcPts val="0"/>
              </a:spcAft>
              <a:buNone/>
              <a:defRPr sz="2100"/>
            </a:lvl6pPr>
            <a:lvl7pPr lvl="6" rtl="0">
              <a:spcBef>
                <a:spcPts val="0"/>
              </a:spcBef>
              <a:spcAft>
                <a:spcPts val="0"/>
              </a:spcAft>
              <a:buNone/>
              <a:defRPr sz="2100"/>
            </a:lvl7pPr>
            <a:lvl8pPr lvl="7" rtl="0">
              <a:spcBef>
                <a:spcPts val="0"/>
              </a:spcBef>
              <a:spcAft>
                <a:spcPts val="0"/>
              </a:spcAft>
              <a:buNone/>
              <a:defRPr sz="2100"/>
            </a:lvl8pPr>
            <a:lvl9pPr lvl="8" rtl="0">
              <a:spcBef>
                <a:spcPts val="0"/>
              </a:spcBef>
              <a:spcAft>
                <a:spcPts val="0"/>
              </a:spcAft>
              <a:buNone/>
              <a:defRPr sz="2100"/>
            </a:lvl9pPr>
          </a:lstStyle>
          <a:p/>
        </p:txBody>
      </p:sp>
      <p:sp>
        <p:nvSpPr>
          <p:cNvPr id="1972" name="Google Shape;1972;p219"/>
          <p:cNvSpPr txBox="1"/>
          <p:nvPr>
            <p:ph idx="19" type="subTitle"/>
          </p:nvPr>
        </p:nvSpPr>
        <p:spPr>
          <a:xfrm>
            <a:off x="6174600" y="5134275"/>
            <a:ext cx="5005200" cy="328500"/>
          </a:xfrm>
          <a:prstGeom prst="rect">
            <a:avLst/>
          </a:prstGeom>
        </p:spPr>
        <p:txBody>
          <a:bodyPr anchorCtr="0" anchor="b" bIns="121900" lIns="121900" spcFirstLastPara="1" rIns="121900" wrap="square" tIns="121900">
            <a:noAutofit/>
          </a:bodyPr>
          <a:lstStyle>
            <a:lvl1pPr lvl="0" rtl="0">
              <a:spcBef>
                <a:spcPts val="0"/>
              </a:spcBef>
              <a:spcAft>
                <a:spcPts val="0"/>
              </a:spcAft>
              <a:buNone/>
              <a:defRPr sz="1600">
                <a:solidFill>
                  <a:srgbClr val="A3DBE8"/>
                </a:solidFill>
              </a:defRPr>
            </a:lvl1pPr>
            <a:lvl2pPr lvl="1" rtl="0">
              <a:spcBef>
                <a:spcPts val="0"/>
              </a:spcBef>
              <a:spcAft>
                <a:spcPts val="0"/>
              </a:spcAft>
              <a:buNone/>
              <a:defRPr sz="1600">
                <a:solidFill>
                  <a:srgbClr val="A3DBE8"/>
                </a:solidFill>
              </a:defRPr>
            </a:lvl2pPr>
            <a:lvl3pPr lvl="2" rtl="0">
              <a:spcBef>
                <a:spcPts val="0"/>
              </a:spcBef>
              <a:spcAft>
                <a:spcPts val="0"/>
              </a:spcAft>
              <a:buNone/>
              <a:defRPr sz="1600">
                <a:solidFill>
                  <a:srgbClr val="A3DBE8"/>
                </a:solidFill>
              </a:defRPr>
            </a:lvl3pPr>
            <a:lvl4pPr lvl="3" rtl="0">
              <a:spcBef>
                <a:spcPts val="0"/>
              </a:spcBef>
              <a:spcAft>
                <a:spcPts val="0"/>
              </a:spcAft>
              <a:buNone/>
              <a:defRPr sz="1600">
                <a:solidFill>
                  <a:srgbClr val="A3DBE8"/>
                </a:solidFill>
              </a:defRPr>
            </a:lvl4pPr>
            <a:lvl5pPr lvl="4" rtl="0">
              <a:spcBef>
                <a:spcPts val="0"/>
              </a:spcBef>
              <a:spcAft>
                <a:spcPts val="0"/>
              </a:spcAft>
              <a:buNone/>
              <a:defRPr sz="1600">
                <a:solidFill>
                  <a:srgbClr val="A3DBE8"/>
                </a:solidFill>
              </a:defRPr>
            </a:lvl5pPr>
            <a:lvl6pPr lvl="5" rtl="0">
              <a:spcBef>
                <a:spcPts val="0"/>
              </a:spcBef>
              <a:spcAft>
                <a:spcPts val="0"/>
              </a:spcAft>
              <a:buNone/>
              <a:defRPr sz="1600">
                <a:solidFill>
                  <a:srgbClr val="A3DBE8"/>
                </a:solidFill>
              </a:defRPr>
            </a:lvl6pPr>
            <a:lvl7pPr lvl="6" rtl="0">
              <a:spcBef>
                <a:spcPts val="0"/>
              </a:spcBef>
              <a:spcAft>
                <a:spcPts val="0"/>
              </a:spcAft>
              <a:buNone/>
              <a:defRPr sz="1600">
                <a:solidFill>
                  <a:srgbClr val="A3DBE8"/>
                </a:solidFill>
              </a:defRPr>
            </a:lvl7pPr>
            <a:lvl8pPr lvl="7" rtl="0">
              <a:spcBef>
                <a:spcPts val="0"/>
              </a:spcBef>
              <a:spcAft>
                <a:spcPts val="0"/>
              </a:spcAft>
              <a:buNone/>
              <a:defRPr sz="1600">
                <a:solidFill>
                  <a:srgbClr val="A3DBE8"/>
                </a:solidFill>
              </a:defRPr>
            </a:lvl8pPr>
            <a:lvl9pPr lvl="8" rtl="0">
              <a:spcBef>
                <a:spcPts val="0"/>
              </a:spcBef>
              <a:spcAft>
                <a:spcPts val="0"/>
              </a:spcAft>
              <a:buNone/>
              <a:defRPr sz="1600">
                <a:solidFill>
                  <a:srgbClr val="A3DBE8"/>
                </a:solidFill>
              </a:defRPr>
            </a:lvl9pPr>
          </a:lstStyle>
          <a:p/>
        </p:txBody>
      </p:sp>
      <p:sp>
        <p:nvSpPr>
          <p:cNvPr id="1973" name="Google Shape;1973;p219"/>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None/>
              <a:defRPr b="0"/>
            </a:lvl1pPr>
            <a:lvl2pPr lvl="1" rtl="0">
              <a:spcBef>
                <a:spcPts val="0"/>
              </a:spcBef>
              <a:spcAft>
                <a:spcPts val="0"/>
              </a:spcAft>
              <a:buClr>
                <a:schemeClr val="dk1"/>
              </a:buClr>
              <a:buSzPts val="3700"/>
              <a:buNone/>
              <a:defRPr b="0">
                <a:solidFill>
                  <a:schemeClr val="dk1"/>
                </a:solidFill>
              </a:defRPr>
            </a:lvl2pPr>
            <a:lvl3pPr lvl="2" rtl="0">
              <a:spcBef>
                <a:spcPts val="0"/>
              </a:spcBef>
              <a:spcAft>
                <a:spcPts val="0"/>
              </a:spcAft>
              <a:buClr>
                <a:schemeClr val="dk1"/>
              </a:buClr>
              <a:buSzPts val="3700"/>
              <a:buNone/>
              <a:defRPr b="0">
                <a:solidFill>
                  <a:schemeClr val="dk1"/>
                </a:solidFill>
              </a:defRPr>
            </a:lvl3pPr>
            <a:lvl4pPr lvl="3" rtl="0">
              <a:spcBef>
                <a:spcPts val="0"/>
              </a:spcBef>
              <a:spcAft>
                <a:spcPts val="0"/>
              </a:spcAft>
              <a:buClr>
                <a:schemeClr val="dk1"/>
              </a:buClr>
              <a:buSzPts val="3700"/>
              <a:buNone/>
              <a:defRPr b="0">
                <a:solidFill>
                  <a:schemeClr val="dk1"/>
                </a:solidFill>
              </a:defRPr>
            </a:lvl4pPr>
            <a:lvl5pPr lvl="4" rtl="0">
              <a:spcBef>
                <a:spcPts val="0"/>
              </a:spcBef>
              <a:spcAft>
                <a:spcPts val="0"/>
              </a:spcAft>
              <a:buClr>
                <a:schemeClr val="dk1"/>
              </a:buClr>
              <a:buSzPts val="3700"/>
              <a:buNone/>
              <a:defRPr b="0">
                <a:solidFill>
                  <a:schemeClr val="dk1"/>
                </a:solidFill>
              </a:defRPr>
            </a:lvl5pPr>
            <a:lvl6pPr lvl="5" rtl="0">
              <a:spcBef>
                <a:spcPts val="0"/>
              </a:spcBef>
              <a:spcAft>
                <a:spcPts val="0"/>
              </a:spcAft>
              <a:buClr>
                <a:schemeClr val="dk1"/>
              </a:buClr>
              <a:buSzPts val="3700"/>
              <a:buNone/>
              <a:defRPr b="0">
                <a:solidFill>
                  <a:schemeClr val="dk1"/>
                </a:solidFill>
              </a:defRPr>
            </a:lvl6pPr>
            <a:lvl7pPr lvl="6" rtl="0">
              <a:spcBef>
                <a:spcPts val="0"/>
              </a:spcBef>
              <a:spcAft>
                <a:spcPts val="0"/>
              </a:spcAft>
              <a:buClr>
                <a:schemeClr val="dk1"/>
              </a:buClr>
              <a:buSzPts val="3700"/>
              <a:buNone/>
              <a:defRPr b="0">
                <a:solidFill>
                  <a:schemeClr val="dk1"/>
                </a:solidFill>
              </a:defRPr>
            </a:lvl7pPr>
            <a:lvl8pPr lvl="7" rtl="0">
              <a:spcBef>
                <a:spcPts val="0"/>
              </a:spcBef>
              <a:spcAft>
                <a:spcPts val="0"/>
              </a:spcAft>
              <a:buClr>
                <a:schemeClr val="dk1"/>
              </a:buClr>
              <a:buSzPts val="3700"/>
              <a:buNone/>
              <a:defRPr b="0">
                <a:solidFill>
                  <a:schemeClr val="dk1"/>
                </a:solidFill>
              </a:defRPr>
            </a:lvl8pPr>
            <a:lvl9pPr lvl="8" rtl="0">
              <a:spcBef>
                <a:spcPts val="0"/>
              </a:spcBef>
              <a:spcAft>
                <a:spcPts val="0"/>
              </a:spcAft>
              <a:buClr>
                <a:schemeClr val="dk1"/>
              </a:buClr>
              <a:buSzPts val="3700"/>
              <a:buNone/>
              <a:defRPr b="0">
                <a:solidFill>
                  <a:schemeClr val="dk1"/>
                </a:solidFill>
              </a:defRPr>
            </a:lvl9pPr>
          </a:lstStyle>
          <a:p/>
        </p:txBody>
      </p:sp>
      <p:sp>
        <p:nvSpPr>
          <p:cNvPr id="1974" name="Google Shape;1974;p219"/>
          <p:cNvSpPr txBox="1"/>
          <p:nvPr>
            <p:ph idx="20" type="subTitle"/>
          </p:nvPr>
        </p:nvSpPr>
        <p:spPr>
          <a:xfrm>
            <a:off x="1102200" y="1239700"/>
            <a:ext cx="9987600" cy="43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only">
  <p:cSld name="CUSTOM">
    <p:spTree>
      <p:nvGrpSpPr>
        <p:cNvPr id="1975" name="Shape 1975"/>
        <p:cNvGrpSpPr/>
        <p:nvPr/>
      </p:nvGrpSpPr>
      <p:grpSpPr>
        <a:xfrm>
          <a:off x="0" y="0"/>
          <a:ext cx="0" cy="0"/>
          <a:chOff x="0" y="0"/>
          <a:chExt cx="0" cy="0"/>
        </a:xfrm>
      </p:grpSpPr>
      <p:sp>
        <p:nvSpPr>
          <p:cNvPr id="1976" name="Google Shape;1976;p220"/>
          <p:cNvSpPr txBox="1"/>
          <p:nvPr>
            <p:ph type="title"/>
          </p:nvPr>
        </p:nvSpPr>
        <p:spPr>
          <a:xfrm>
            <a:off x="1102200" y="2273179"/>
            <a:ext cx="9987600" cy="1417500"/>
          </a:xfrm>
          <a:prstGeom prst="rect">
            <a:avLst/>
          </a:prstGeom>
        </p:spPr>
        <p:txBody>
          <a:bodyPr anchorCtr="0" anchor="ctr" bIns="121900" lIns="121900" spcFirstLastPara="1" rIns="121900" wrap="square" tIns="121900">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7" name="Google Shape;1977;p220"/>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CUSTOM_1">
    <p:spTree>
      <p:nvGrpSpPr>
        <p:cNvPr id="1978" name="Shape 1978"/>
        <p:cNvGrpSpPr/>
        <p:nvPr/>
      </p:nvGrpSpPr>
      <p:grpSpPr>
        <a:xfrm>
          <a:off x="0" y="0"/>
          <a:ext cx="0" cy="0"/>
          <a:chOff x="0" y="0"/>
          <a:chExt cx="0" cy="0"/>
        </a:xfrm>
      </p:grpSpPr>
      <p:sp>
        <p:nvSpPr>
          <p:cNvPr id="1979" name="Google Shape;1979;p221"/>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980" name="Google Shape;1980;p221"/>
          <p:cNvSpPr txBox="1"/>
          <p:nvPr>
            <p:ph idx="1" type="body"/>
          </p:nvPr>
        </p:nvSpPr>
        <p:spPr>
          <a:xfrm>
            <a:off x="1102267" y="2167900"/>
            <a:ext cx="9987600" cy="3526500"/>
          </a:xfrm>
          <a:prstGeom prst="rect">
            <a:avLst/>
          </a:prstGeom>
        </p:spPr>
        <p:txBody>
          <a:bodyPr anchorCtr="0" anchor="t" bIns="121900" lIns="121900" spcFirstLastPara="1" rIns="121900" wrap="square" tIns="121900">
            <a:noAutofit/>
          </a:bodyPr>
          <a:lstStyle>
            <a:lvl1pPr indent="-311150" lvl="0" marL="457200" rtl="0">
              <a:spcBef>
                <a:spcPts val="800"/>
              </a:spcBef>
              <a:spcAft>
                <a:spcPts val="0"/>
              </a:spcAft>
              <a:buSzPts val="1300"/>
              <a:buChar char="●"/>
              <a:defRPr/>
            </a:lvl1pPr>
            <a:lvl2pPr indent="-311150" lvl="1" marL="914400" rtl="0">
              <a:spcBef>
                <a:spcPts val="0"/>
              </a:spcBef>
              <a:spcAft>
                <a:spcPts val="0"/>
              </a:spcAft>
              <a:buSzPts val="1300"/>
              <a:buChar char="○"/>
              <a:defRPr/>
            </a:lvl2pPr>
            <a:lvl3pPr indent="-311150" lvl="2" marL="1371600" rtl="0">
              <a:spcBef>
                <a:spcPts val="0"/>
              </a:spcBef>
              <a:spcAft>
                <a:spcPts val="0"/>
              </a:spcAft>
              <a:buSzPts val="1300"/>
              <a:buChar char="■"/>
              <a:defRPr/>
            </a:lvl3pPr>
            <a:lvl4pPr indent="-311150" lvl="3" marL="1828800" rtl="0">
              <a:spcBef>
                <a:spcPts val="0"/>
              </a:spcBef>
              <a:spcAft>
                <a:spcPts val="0"/>
              </a:spcAft>
              <a:buSzPts val="1300"/>
              <a:buChar char="●"/>
              <a:defRPr/>
            </a:lvl4pPr>
            <a:lvl5pPr indent="-311150" lvl="4" marL="2286000" rtl="0">
              <a:spcBef>
                <a:spcPts val="0"/>
              </a:spcBef>
              <a:spcAft>
                <a:spcPts val="0"/>
              </a:spcAft>
              <a:buSzPts val="1300"/>
              <a:buChar char="○"/>
              <a:defRPr/>
            </a:lvl5pPr>
            <a:lvl6pPr indent="-311150" lvl="5" marL="2743200" rtl="0">
              <a:spcBef>
                <a:spcPts val="0"/>
              </a:spcBef>
              <a:spcAft>
                <a:spcPts val="0"/>
              </a:spcAft>
              <a:buSzPts val="1300"/>
              <a:buChar char="■"/>
              <a:defRPr/>
            </a:lvl6pPr>
            <a:lvl7pPr indent="-311150" lvl="6" marL="3200400" rtl="0">
              <a:spcBef>
                <a:spcPts val="0"/>
              </a:spcBef>
              <a:spcAft>
                <a:spcPts val="0"/>
              </a:spcAft>
              <a:buSzPts val="1300"/>
              <a:buChar char="●"/>
              <a:defRPr/>
            </a:lvl7pPr>
            <a:lvl8pPr indent="-311150" lvl="7" marL="3657600" rtl="0">
              <a:spcBef>
                <a:spcPts val="0"/>
              </a:spcBef>
              <a:spcAft>
                <a:spcPts val="0"/>
              </a:spcAft>
              <a:buSzPts val="1300"/>
              <a:buChar char="○"/>
              <a:defRPr/>
            </a:lvl8pPr>
            <a:lvl9pPr indent="-311150" lvl="8" marL="4114800" rtl="0">
              <a:spcBef>
                <a:spcPts val="0"/>
              </a:spcBef>
              <a:spcAft>
                <a:spcPts val="0"/>
              </a:spcAft>
              <a:buSzPts val="1300"/>
              <a:buChar char="■"/>
              <a:defRPr/>
            </a:lvl9pPr>
          </a:lstStyle>
          <a:p/>
        </p:txBody>
      </p:sp>
      <p:sp>
        <p:nvSpPr>
          <p:cNvPr id="1981" name="Google Shape;1981;p221"/>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None/>
              <a:defRPr b="0"/>
            </a:lvl1pPr>
            <a:lvl2pPr lvl="1" rtl="0">
              <a:spcBef>
                <a:spcPts val="0"/>
              </a:spcBef>
              <a:spcAft>
                <a:spcPts val="0"/>
              </a:spcAft>
              <a:buClr>
                <a:schemeClr val="dk1"/>
              </a:buClr>
              <a:buSzPts val="3700"/>
              <a:buNone/>
              <a:defRPr b="0">
                <a:solidFill>
                  <a:schemeClr val="dk1"/>
                </a:solidFill>
              </a:defRPr>
            </a:lvl2pPr>
            <a:lvl3pPr lvl="2" rtl="0">
              <a:spcBef>
                <a:spcPts val="0"/>
              </a:spcBef>
              <a:spcAft>
                <a:spcPts val="0"/>
              </a:spcAft>
              <a:buClr>
                <a:schemeClr val="dk1"/>
              </a:buClr>
              <a:buSzPts val="3700"/>
              <a:buNone/>
              <a:defRPr b="0">
                <a:solidFill>
                  <a:schemeClr val="dk1"/>
                </a:solidFill>
              </a:defRPr>
            </a:lvl3pPr>
            <a:lvl4pPr lvl="3" rtl="0">
              <a:spcBef>
                <a:spcPts val="0"/>
              </a:spcBef>
              <a:spcAft>
                <a:spcPts val="0"/>
              </a:spcAft>
              <a:buClr>
                <a:schemeClr val="dk1"/>
              </a:buClr>
              <a:buSzPts val="3700"/>
              <a:buNone/>
              <a:defRPr b="0">
                <a:solidFill>
                  <a:schemeClr val="dk1"/>
                </a:solidFill>
              </a:defRPr>
            </a:lvl4pPr>
            <a:lvl5pPr lvl="4" rtl="0">
              <a:spcBef>
                <a:spcPts val="0"/>
              </a:spcBef>
              <a:spcAft>
                <a:spcPts val="0"/>
              </a:spcAft>
              <a:buClr>
                <a:schemeClr val="dk1"/>
              </a:buClr>
              <a:buSzPts val="3700"/>
              <a:buNone/>
              <a:defRPr b="0">
                <a:solidFill>
                  <a:schemeClr val="dk1"/>
                </a:solidFill>
              </a:defRPr>
            </a:lvl5pPr>
            <a:lvl6pPr lvl="5" rtl="0">
              <a:spcBef>
                <a:spcPts val="0"/>
              </a:spcBef>
              <a:spcAft>
                <a:spcPts val="0"/>
              </a:spcAft>
              <a:buClr>
                <a:schemeClr val="dk1"/>
              </a:buClr>
              <a:buSzPts val="3700"/>
              <a:buNone/>
              <a:defRPr b="0">
                <a:solidFill>
                  <a:schemeClr val="dk1"/>
                </a:solidFill>
              </a:defRPr>
            </a:lvl6pPr>
            <a:lvl7pPr lvl="6" rtl="0">
              <a:spcBef>
                <a:spcPts val="0"/>
              </a:spcBef>
              <a:spcAft>
                <a:spcPts val="0"/>
              </a:spcAft>
              <a:buClr>
                <a:schemeClr val="dk1"/>
              </a:buClr>
              <a:buSzPts val="3700"/>
              <a:buNone/>
              <a:defRPr b="0">
                <a:solidFill>
                  <a:schemeClr val="dk1"/>
                </a:solidFill>
              </a:defRPr>
            </a:lvl7pPr>
            <a:lvl8pPr lvl="7" rtl="0">
              <a:spcBef>
                <a:spcPts val="0"/>
              </a:spcBef>
              <a:spcAft>
                <a:spcPts val="0"/>
              </a:spcAft>
              <a:buClr>
                <a:schemeClr val="dk1"/>
              </a:buClr>
              <a:buSzPts val="3700"/>
              <a:buNone/>
              <a:defRPr b="0">
                <a:solidFill>
                  <a:schemeClr val="dk1"/>
                </a:solidFill>
              </a:defRPr>
            </a:lvl8pPr>
            <a:lvl9pPr lvl="8" rtl="0">
              <a:spcBef>
                <a:spcPts val="0"/>
              </a:spcBef>
              <a:spcAft>
                <a:spcPts val="0"/>
              </a:spcAft>
              <a:buClr>
                <a:schemeClr val="dk1"/>
              </a:buClr>
              <a:buSzPts val="3700"/>
              <a:buNone/>
              <a:defRPr b="0">
                <a:solidFill>
                  <a:schemeClr val="dk1"/>
                </a:solidFill>
              </a:defRPr>
            </a:lvl9pPr>
          </a:lstStyle>
          <a:p/>
        </p:txBody>
      </p:sp>
      <p:sp>
        <p:nvSpPr>
          <p:cNvPr id="1982" name="Google Shape;1982;p221"/>
          <p:cNvSpPr txBox="1"/>
          <p:nvPr>
            <p:ph idx="2" type="subTitle"/>
          </p:nvPr>
        </p:nvSpPr>
        <p:spPr>
          <a:xfrm>
            <a:off x="1102200" y="1239700"/>
            <a:ext cx="9987600" cy="8757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eft, graphic right">
  <p:cSld name="CUSTOM_1_1">
    <p:spTree>
      <p:nvGrpSpPr>
        <p:cNvPr id="1983" name="Shape 1983"/>
        <p:cNvGrpSpPr/>
        <p:nvPr/>
      </p:nvGrpSpPr>
      <p:grpSpPr>
        <a:xfrm>
          <a:off x="0" y="0"/>
          <a:ext cx="0" cy="0"/>
          <a:chOff x="0" y="0"/>
          <a:chExt cx="0" cy="0"/>
        </a:xfrm>
      </p:grpSpPr>
      <p:sp>
        <p:nvSpPr>
          <p:cNvPr id="1984" name="Google Shape;1984;p222"/>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985" name="Google Shape;1985;p222"/>
          <p:cNvSpPr txBox="1"/>
          <p:nvPr>
            <p:ph idx="1" type="body"/>
          </p:nvPr>
        </p:nvSpPr>
        <p:spPr>
          <a:xfrm>
            <a:off x="1102267" y="2167900"/>
            <a:ext cx="4779900" cy="3526500"/>
          </a:xfrm>
          <a:prstGeom prst="rect">
            <a:avLst/>
          </a:prstGeom>
        </p:spPr>
        <p:txBody>
          <a:bodyPr anchorCtr="0" anchor="t" bIns="121900" lIns="121900" spcFirstLastPara="1" rIns="121900" wrap="square" tIns="121900">
            <a:noAutofit/>
          </a:bodyPr>
          <a:lstStyle>
            <a:lvl1pPr indent="-311150" lvl="0" marL="457200" rtl="0">
              <a:spcBef>
                <a:spcPts val="800"/>
              </a:spcBef>
              <a:spcAft>
                <a:spcPts val="0"/>
              </a:spcAft>
              <a:buSzPts val="1300"/>
              <a:buChar char="●"/>
              <a:defRPr/>
            </a:lvl1pPr>
            <a:lvl2pPr indent="-311150" lvl="1" marL="914400" rtl="0">
              <a:spcBef>
                <a:spcPts val="0"/>
              </a:spcBef>
              <a:spcAft>
                <a:spcPts val="0"/>
              </a:spcAft>
              <a:buSzPts val="1300"/>
              <a:buChar char="○"/>
              <a:defRPr/>
            </a:lvl2pPr>
            <a:lvl3pPr indent="-311150" lvl="2" marL="1371600" rtl="0">
              <a:spcBef>
                <a:spcPts val="0"/>
              </a:spcBef>
              <a:spcAft>
                <a:spcPts val="0"/>
              </a:spcAft>
              <a:buSzPts val="1300"/>
              <a:buChar char="■"/>
              <a:defRPr/>
            </a:lvl3pPr>
            <a:lvl4pPr indent="-311150" lvl="3" marL="1828800" rtl="0">
              <a:spcBef>
                <a:spcPts val="0"/>
              </a:spcBef>
              <a:spcAft>
                <a:spcPts val="0"/>
              </a:spcAft>
              <a:buSzPts val="1300"/>
              <a:buChar char="●"/>
              <a:defRPr/>
            </a:lvl4pPr>
            <a:lvl5pPr indent="-311150" lvl="4" marL="2286000" rtl="0">
              <a:spcBef>
                <a:spcPts val="0"/>
              </a:spcBef>
              <a:spcAft>
                <a:spcPts val="0"/>
              </a:spcAft>
              <a:buSzPts val="1300"/>
              <a:buChar char="○"/>
              <a:defRPr/>
            </a:lvl5pPr>
            <a:lvl6pPr indent="-311150" lvl="5" marL="2743200" rtl="0">
              <a:spcBef>
                <a:spcPts val="0"/>
              </a:spcBef>
              <a:spcAft>
                <a:spcPts val="0"/>
              </a:spcAft>
              <a:buSzPts val="1300"/>
              <a:buChar char="■"/>
              <a:defRPr/>
            </a:lvl6pPr>
            <a:lvl7pPr indent="-311150" lvl="6" marL="3200400" rtl="0">
              <a:spcBef>
                <a:spcPts val="0"/>
              </a:spcBef>
              <a:spcAft>
                <a:spcPts val="0"/>
              </a:spcAft>
              <a:buSzPts val="1300"/>
              <a:buChar char="●"/>
              <a:defRPr/>
            </a:lvl7pPr>
            <a:lvl8pPr indent="-311150" lvl="7" marL="3657600" rtl="0">
              <a:spcBef>
                <a:spcPts val="0"/>
              </a:spcBef>
              <a:spcAft>
                <a:spcPts val="0"/>
              </a:spcAft>
              <a:buSzPts val="1300"/>
              <a:buChar char="○"/>
              <a:defRPr/>
            </a:lvl8pPr>
            <a:lvl9pPr indent="-311150" lvl="8" marL="4114800" rtl="0">
              <a:spcBef>
                <a:spcPts val="0"/>
              </a:spcBef>
              <a:spcAft>
                <a:spcPts val="0"/>
              </a:spcAft>
              <a:buSzPts val="1300"/>
              <a:buChar char="■"/>
              <a:defRPr/>
            </a:lvl9pPr>
          </a:lstStyle>
          <a:p/>
        </p:txBody>
      </p:sp>
      <p:sp>
        <p:nvSpPr>
          <p:cNvPr id="1986" name="Google Shape;1986;p222"/>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None/>
              <a:defRPr b="0"/>
            </a:lvl1pPr>
            <a:lvl2pPr lvl="1" rtl="0">
              <a:spcBef>
                <a:spcPts val="0"/>
              </a:spcBef>
              <a:spcAft>
                <a:spcPts val="0"/>
              </a:spcAft>
              <a:buClr>
                <a:schemeClr val="dk1"/>
              </a:buClr>
              <a:buSzPts val="3700"/>
              <a:buNone/>
              <a:defRPr b="0">
                <a:solidFill>
                  <a:schemeClr val="dk1"/>
                </a:solidFill>
              </a:defRPr>
            </a:lvl2pPr>
            <a:lvl3pPr lvl="2" rtl="0">
              <a:spcBef>
                <a:spcPts val="0"/>
              </a:spcBef>
              <a:spcAft>
                <a:spcPts val="0"/>
              </a:spcAft>
              <a:buClr>
                <a:schemeClr val="dk1"/>
              </a:buClr>
              <a:buSzPts val="3700"/>
              <a:buNone/>
              <a:defRPr b="0">
                <a:solidFill>
                  <a:schemeClr val="dk1"/>
                </a:solidFill>
              </a:defRPr>
            </a:lvl3pPr>
            <a:lvl4pPr lvl="3" rtl="0">
              <a:spcBef>
                <a:spcPts val="0"/>
              </a:spcBef>
              <a:spcAft>
                <a:spcPts val="0"/>
              </a:spcAft>
              <a:buClr>
                <a:schemeClr val="dk1"/>
              </a:buClr>
              <a:buSzPts val="3700"/>
              <a:buNone/>
              <a:defRPr b="0">
                <a:solidFill>
                  <a:schemeClr val="dk1"/>
                </a:solidFill>
              </a:defRPr>
            </a:lvl4pPr>
            <a:lvl5pPr lvl="4" rtl="0">
              <a:spcBef>
                <a:spcPts val="0"/>
              </a:spcBef>
              <a:spcAft>
                <a:spcPts val="0"/>
              </a:spcAft>
              <a:buClr>
                <a:schemeClr val="dk1"/>
              </a:buClr>
              <a:buSzPts val="3700"/>
              <a:buNone/>
              <a:defRPr b="0">
                <a:solidFill>
                  <a:schemeClr val="dk1"/>
                </a:solidFill>
              </a:defRPr>
            </a:lvl5pPr>
            <a:lvl6pPr lvl="5" rtl="0">
              <a:spcBef>
                <a:spcPts val="0"/>
              </a:spcBef>
              <a:spcAft>
                <a:spcPts val="0"/>
              </a:spcAft>
              <a:buClr>
                <a:schemeClr val="dk1"/>
              </a:buClr>
              <a:buSzPts val="3700"/>
              <a:buNone/>
              <a:defRPr b="0">
                <a:solidFill>
                  <a:schemeClr val="dk1"/>
                </a:solidFill>
              </a:defRPr>
            </a:lvl6pPr>
            <a:lvl7pPr lvl="6" rtl="0">
              <a:spcBef>
                <a:spcPts val="0"/>
              </a:spcBef>
              <a:spcAft>
                <a:spcPts val="0"/>
              </a:spcAft>
              <a:buClr>
                <a:schemeClr val="dk1"/>
              </a:buClr>
              <a:buSzPts val="3700"/>
              <a:buNone/>
              <a:defRPr b="0">
                <a:solidFill>
                  <a:schemeClr val="dk1"/>
                </a:solidFill>
              </a:defRPr>
            </a:lvl7pPr>
            <a:lvl8pPr lvl="7" rtl="0">
              <a:spcBef>
                <a:spcPts val="0"/>
              </a:spcBef>
              <a:spcAft>
                <a:spcPts val="0"/>
              </a:spcAft>
              <a:buClr>
                <a:schemeClr val="dk1"/>
              </a:buClr>
              <a:buSzPts val="3700"/>
              <a:buNone/>
              <a:defRPr b="0">
                <a:solidFill>
                  <a:schemeClr val="dk1"/>
                </a:solidFill>
              </a:defRPr>
            </a:lvl8pPr>
            <a:lvl9pPr lvl="8" rtl="0">
              <a:spcBef>
                <a:spcPts val="0"/>
              </a:spcBef>
              <a:spcAft>
                <a:spcPts val="0"/>
              </a:spcAft>
              <a:buClr>
                <a:schemeClr val="dk1"/>
              </a:buClr>
              <a:buSzPts val="3700"/>
              <a:buNone/>
              <a:defRPr b="0">
                <a:solidFill>
                  <a:schemeClr val="dk1"/>
                </a:solidFill>
              </a:defRPr>
            </a:lvl9pPr>
          </a:lstStyle>
          <a:p/>
        </p:txBody>
      </p:sp>
      <p:sp>
        <p:nvSpPr>
          <p:cNvPr id="1987" name="Google Shape;1987;p222"/>
          <p:cNvSpPr txBox="1"/>
          <p:nvPr>
            <p:ph idx="2" type="subTitle"/>
          </p:nvPr>
        </p:nvSpPr>
        <p:spPr>
          <a:xfrm>
            <a:off x="1102200" y="1239700"/>
            <a:ext cx="9987600" cy="43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left, text right">
  <p:cSld name="CUSTOM_1_1_1">
    <p:spTree>
      <p:nvGrpSpPr>
        <p:cNvPr id="1988" name="Shape 1988"/>
        <p:cNvGrpSpPr/>
        <p:nvPr/>
      </p:nvGrpSpPr>
      <p:grpSpPr>
        <a:xfrm>
          <a:off x="0" y="0"/>
          <a:ext cx="0" cy="0"/>
          <a:chOff x="0" y="0"/>
          <a:chExt cx="0" cy="0"/>
        </a:xfrm>
      </p:grpSpPr>
      <p:sp>
        <p:nvSpPr>
          <p:cNvPr id="1989" name="Google Shape;1989;p223"/>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990" name="Google Shape;1990;p223"/>
          <p:cNvSpPr txBox="1"/>
          <p:nvPr>
            <p:ph idx="1" type="body"/>
          </p:nvPr>
        </p:nvSpPr>
        <p:spPr>
          <a:xfrm>
            <a:off x="6309800" y="2167900"/>
            <a:ext cx="4779900" cy="3526500"/>
          </a:xfrm>
          <a:prstGeom prst="rect">
            <a:avLst/>
          </a:prstGeom>
        </p:spPr>
        <p:txBody>
          <a:bodyPr anchorCtr="0" anchor="t" bIns="121900" lIns="121900" spcFirstLastPara="1" rIns="121900" wrap="square" tIns="121900">
            <a:noAutofit/>
          </a:bodyPr>
          <a:lstStyle>
            <a:lvl1pPr indent="-311150" lvl="0" marL="457200" rtl="0">
              <a:spcBef>
                <a:spcPts val="800"/>
              </a:spcBef>
              <a:spcAft>
                <a:spcPts val="0"/>
              </a:spcAft>
              <a:buSzPts val="1300"/>
              <a:buChar char="●"/>
              <a:defRPr/>
            </a:lvl1pPr>
            <a:lvl2pPr indent="-311150" lvl="1" marL="914400" rtl="0">
              <a:spcBef>
                <a:spcPts val="0"/>
              </a:spcBef>
              <a:spcAft>
                <a:spcPts val="0"/>
              </a:spcAft>
              <a:buSzPts val="1300"/>
              <a:buChar char="○"/>
              <a:defRPr/>
            </a:lvl2pPr>
            <a:lvl3pPr indent="-311150" lvl="2" marL="1371600" rtl="0">
              <a:spcBef>
                <a:spcPts val="0"/>
              </a:spcBef>
              <a:spcAft>
                <a:spcPts val="0"/>
              </a:spcAft>
              <a:buSzPts val="1300"/>
              <a:buChar char="■"/>
              <a:defRPr/>
            </a:lvl3pPr>
            <a:lvl4pPr indent="-311150" lvl="3" marL="1828800" rtl="0">
              <a:spcBef>
                <a:spcPts val="0"/>
              </a:spcBef>
              <a:spcAft>
                <a:spcPts val="0"/>
              </a:spcAft>
              <a:buSzPts val="1300"/>
              <a:buChar char="●"/>
              <a:defRPr/>
            </a:lvl4pPr>
            <a:lvl5pPr indent="-311150" lvl="4" marL="2286000" rtl="0">
              <a:spcBef>
                <a:spcPts val="0"/>
              </a:spcBef>
              <a:spcAft>
                <a:spcPts val="0"/>
              </a:spcAft>
              <a:buSzPts val="1300"/>
              <a:buChar char="○"/>
              <a:defRPr/>
            </a:lvl5pPr>
            <a:lvl6pPr indent="-311150" lvl="5" marL="2743200" rtl="0">
              <a:spcBef>
                <a:spcPts val="0"/>
              </a:spcBef>
              <a:spcAft>
                <a:spcPts val="0"/>
              </a:spcAft>
              <a:buSzPts val="1300"/>
              <a:buChar char="■"/>
              <a:defRPr/>
            </a:lvl6pPr>
            <a:lvl7pPr indent="-311150" lvl="6" marL="3200400" rtl="0">
              <a:spcBef>
                <a:spcPts val="0"/>
              </a:spcBef>
              <a:spcAft>
                <a:spcPts val="0"/>
              </a:spcAft>
              <a:buSzPts val="1300"/>
              <a:buChar char="●"/>
              <a:defRPr/>
            </a:lvl7pPr>
            <a:lvl8pPr indent="-311150" lvl="7" marL="3657600" rtl="0">
              <a:spcBef>
                <a:spcPts val="0"/>
              </a:spcBef>
              <a:spcAft>
                <a:spcPts val="0"/>
              </a:spcAft>
              <a:buSzPts val="1300"/>
              <a:buChar char="○"/>
              <a:defRPr/>
            </a:lvl8pPr>
            <a:lvl9pPr indent="-311150" lvl="8" marL="4114800" rtl="0">
              <a:spcBef>
                <a:spcPts val="0"/>
              </a:spcBef>
              <a:spcAft>
                <a:spcPts val="0"/>
              </a:spcAft>
              <a:buSzPts val="1300"/>
              <a:buChar char="■"/>
              <a:defRPr/>
            </a:lvl9pPr>
          </a:lstStyle>
          <a:p/>
        </p:txBody>
      </p:sp>
      <p:sp>
        <p:nvSpPr>
          <p:cNvPr id="1991" name="Google Shape;1991;p223"/>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None/>
              <a:defRPr b="0"/>
            </a:lvl1pPr>
            <a:lvl2pPr lvl="1" rtl="0">
              <a:spcBef>
                <a:spcPts val="0"/>
              </a:spcBef>
              <a:spcAft>
                <a:spcPts val="0"/>
              </a:spcAft>
              <a:buClr>
                <a:schemeClr val="dk1"/>
              </a:buClr>
              <a:buSzPts val="3700"/>
              <a:buNone/>
              <a:defRPr b="0">
                <a:solidFill>
                  <a:schemeClr val="dk1"/>
                </a:solidFill>
              </a:defRPr>
            </a:lvl2pPr>
            <a:lvl3pPr lvl="2" rtl="0">
              <a:spcBef>
                <a:spcPts val="0"/>
              </a:spcBef>
              <a:spcAft>
                <a:spcPts val="0"/>
              </a:spcAft>
              <a:buClr>
                <a:schemeClr val="dk1"/>
              </a:buClr>
              <a:buSzPts val="3700"/>
              <a:buNone/>
              <a:defRPr b="0">
                <a:solidFill>
                  <a:schemeClr val="dk1"/>
                </a:solidFill>
              </a:defRPr>
            </a:lvl3pPr>
            <a:lvl4pPr lvl="3" rtl="0">
              <a:spcBef>
                <a:spcPts val="0"/>
              </a:spcBef>
              <a:spcAft>
                <a:spcPts val="0"/>
              </a:spcAft>
              <a:buClr>
                <a:schemeClr val="dk1"/>
              </a:buClr>
              <a:buSzPts val="3700"/>
              <a:buNone/>
              <a:defRPr b="0">
                <a:solidFill>
                  <a:schemeClr val="dk1"/>
                </a:solidFill>
              </a:defRPr>
            </a:lvl4pPr>
            <a:lvl5pPr lvl="4" rtl="0">
              <a:spcBef>
                <a:spcPts val="0"/>
              </a:spcBef>
              <a:spcAft>
                <a:spcPts val="0"/>
              </a:spcAft>
              <a:buClr>
                <a:schemeClr val="dk1"/>
              </a:buClr>
              <a:buSzPts val="3700"/>
              <a:buNone/>
              <a:defRPr b="0">
                <a:solidFill>
                  <a:schemeClr val="dk1"/>
                </a:solidFill>
              </a:defRPr>
            </a:lvl5pPr>
            <a:lvl6pPr lvl="5" rtl="0">
              <a:spcBef>
                <a:spcPts val="0"/>
              </a:spcBef>
              <a:spcAft>
                <a:spcPts val="0"/>
              </a:spcAft>
              <a:buClr>
                <a:schemeClr val="dk1"/>
              </a:buClr>
              <a:buSzPts val="3700"/>
              <a:buNone/>
              <a:defRPr b="0">
                <a:solidFill>
                  <a:schemeClr val="dk1"/>
                </a:solidFill>
              </a:defRPr>
            </a:lvl6pPr>
            <a:lvl7pPr lvl="6" rtl="0">
              <a:spcBef>
                <a:spcPts val="0"/>
              </a:spcBef>
              <a:spcAft>
                <a:spcPts val="0"/>
              </a:spcAft>
              <a:buClr>
                <a:schemeClr val="dk1"/>
              </a:buClr>
              <a:buSzPts val="3700"/>
              <a:buNone/>
              <a:defRPr b="0">
                <a:solidFill>
                  <a:schemeClr val="dk1"/>
                </a:solidFill>
              </a:defRPr>
            </a:lvl7pPr>
            <a:lvl8pPr lvl="7" rtl="0">
              <a:spcBef>
                <a:spcPts val="0"/>
              </a:spcBef>
              <a:spcAft>
                <a:spcPts val="0"/>
              </a:spcAft>
              <a:buClr>
                <a:schemeClr val="dk1"/>
              </a:buClr>
              <a:buSzPts val="3700"/>
              <a:buNone/>
              <a:defRPr b="0">
                <a:solidFill>
                  <a:schemeClr val="dk1"/>
                </a:solidFill>
              </a:defRPr>
            </a:lvl8pPr>
            <a:lvl9pPr lvl="8" rtl="0">
              <a:spcBef>
                <a:spcPts val="0"/>
              </a:spcBef>
              <a:spcAft>
                <a:spcPts val="0"/>
              </a:spcAft>
              <a:buClr>
                <a:schemeClr val="dk1"/>
              </a:buClr>
              <a:buSzPts val="3700"/>
              <a:buNone/>
              <a:defRPr b="0">
                <a:solidFill>
                  <a:schemeClr val="dk1"/>
                </a:solidFill>
              </a:defRPr>
            </a:lvl9pPr>
          </a:lstStyle>
          <a:p/>
        </p:txBody>
      </p:sp>
      <p:sp>
        <p:nvSpPr>
          <p:cNvPr id="1992" name="Google Shape;1992;p223"/>
          <p:cNvSpPr txBox="1"/>
          <p:nvPr>
            <p:ph idx="2" type="subTitle"/>
          </p:nvPr>
        </p:nvSpPr>
        <p:spPr>
          <a:xfrm>
            <a:off x="1102200" y="1239700"/>
            <a:ext cx="9987600" cy="43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graphics">
  <p:cSld name="CUSTOM_2">
    <p:spTree>
      <p:nvGrpSpPr>
        <p:cNvPr id="1993" name="Shape 1993"/>
        <p:cNvGrpSpPr/>
        <p:nvPr/>
      </p:nvGrpSpPr>
      <p:grpSpPr>
        <a:xfrm>
          <a:off x="0" y="0"/>
          <a:ext cx="0" cy="0"/>
          <a:chOff x="0" y="0"/>
          <a:chExt cx="0" cy="0"/>
        </a:xfrm>
      </p:grpSpPr>
      <p:sp>
        <p:nvSpPr>
          <p:cNvPr id="1994" name="Google Shape;1994;p224"/>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995" name="Google Shape;1995;p224"/>
          <p:cNvSpPr txBox="1"/>
          <p:nvPr>
            <p:ph idx="1" type="subTitle"/>
          </p:nvPr>
        </p:nvSpPr>
        <p:spPr>
          <a:xfrm>
            <a:off x="6624633" y="3670871"/>
            <a:ext cx="4465200" cy="666300"/>
          </a:xfrm>
          <a:prstGeom prst="rect">
            <a:avLst/>
          </a:prstGeom>
        </p:spPr>
        <p:txBody>
          <a:bodyPr anchorCtr="0" anchor="b" bIns="121900" lIns="121900" spcFirstLastPara="1" rIns="121900" wrap="square" tIns="121900">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996" name="Google Shape;1996;p224"/>
          <p:cNvSpPr txBox="1"/>
          <p:nvPr>
            <p:ph idx="2" type="body"/>
          </p:nvPr>
        </p:nvSpPr>
        <p:spPr>
          <a:xfrm>
            <a:off x="6624467" y="4184771"/>
            <a:ext cx="4465200" cy="1788300"/>
          </a:xfrm>
          <a:prstGeom prst="rect">
            <a:avLst/>
          </a:prstGeom>
        </p:spPr>
        <p:txBody>
          <a:bodyPr anchorCtr="0" anchor="t" bIns="121900" lIns="121900" spcFirstLastPara="1" rIns="121900" wrap="square" tIns="121900">
            <a:noAutofit/>
          </a:bodyPr>
          <a:lstStyle>
            <a:lvl1pPr indent="-330200" lvl="0" marL="457200" rtl="0" algn="ctr">
              <a:spcBef>
                <a:spcPts val="800"/>
              </a:spcBef>
              <a:spcAft>
                <a:spcPts val="0"/>
              </a:spcAft>
              <a:buSzPts val="1600"/>
              <a:buChar char="●"/>
              <a:defRPr sz="1600"/>
            </a:lvl1pPr>
            <a:lvl2pPr indent="-330200" lvl="1" marL="914400" rtl="0" algn="ctr">
              <a:spcBef>
                <a:spcPts val="600"/>
              </a:spcBef>
              <a:spcAft>
                <a:spcPts val="0"/>
              </a:spcAft>
              <a:buSzPts val="1600"/>
              <a:buChar char="○"/>
              <a:defRPr sz="1600"/>
            </a:lvl2pPr>
            <a:lvl3pPr indent="-330200" lvl="2" marL="1371600" rtl="0" algn="ctr">
              <a:spcBef>
                <a:spcPts val="600"/>
              </a:spcBef>
              <a:spcAft>
                <a:spcPts val="0"/>
              </a:spcAft>
              <a:buSzPts val="1600"/>
              <a:buChar char="■"/>
              <a:defRPr sz="1600"/>
            </a:lvl3pPr>
            <a:lvl4pPr indent="-330200" lvl="3" marL="1828800" rtl="0" algn="ctr">
              <a:spcBef>
                <a:spcPts val="500"/>
              </a:spcBef>
              <a:spcAft>
                <a:spcPts val="0"/>
              </a:spcAft>
              <a:buSzPts val="1600"/>
              <a:buChar char="●"/>
              <a:defRPr sz="1600"/>
            </a:lvl4pPr>
            <a:lvl5pPr indent="-330200" lvl="4" marL="2286000" rtl="0" algn="ctr">
              <a:spcBef>
                <a:spcPts val="500"/>
              </a:spcBef>
              <a:spcAft>
                <a:spcPts val="0"/>
              </a:spcAft>
              <a:buSzPts val="1600"/>
              <a:buChar char="○"/>
              <a:defRPr sz="1600"/>
            </a:lvl5pPr>
            <a:lvl6pPr indent="-330200" lvl="5" marL="2743200" rtl="0" algn="ctr">
              <a:spcBef>
                <a:spcPts val="500"/>
              </a:spcBef>
              <a:spcAft>
                <a:spcPts val="0"/>
              </a:spcAft>
              <a:buSzPts val="1600"/>
              <a:buChar char="■"/>
              <a:defRPr sz="1600"/>
            </a:lvl6pPr>
            <a:lvl7pPr indent="-330200" lvl="6" marL="3200400" rtl="0" algn="ctr">
              <a:spcBef>
                <a:spcPts val="500"/>
              </a:spcBef>
              <a:spcAft>
                <a:spcPts val="0"/>
              </a:spcAft>
              <a:buSzPts val="1600"/>
              <a:buChar char="●"/>
              <a:defRPr sz="1600"/>
            </a:lvl7pPr>
            <a:lvl8pPr indent="-330200" lvl="7" marL="3657600" rtl="0" algn="ctr">
              <a:spcBef>
                <a:spcPts val="500"/>
              </a:spcBef>
              <a:spcAft>
                <a:spcPts val="0"/>
              </a:spcAft>
              <a:buSzPts val="1600"/>
              <a:buChar char="○"/>
              <a:defRPr sz="1600"/>
            </a:lvl8pPr>
            <a:lvl9pPr indent="-330200" lvl="8" marL="4114800" rtl="0" algn="ctr">
              <a:spcBef>
                <a:spcPts val="500"/>
              </a:spcBef>
              <a:spcAft>
                <a:spcPts val="0"/>
              </a:spcAft>
              <a:buSzPts val="1600"/>
              <a:buChar char="■"/>
              <a:defRPr sz="1600"/>
            </a:lvl9pPr>
          </a:lstStyle>
          <a:p/>
        </p:txBody>
      </p:sp>
      <p:sp>
        <p:nvSpPr>
          <p:cNvPr id="1997" name="Google Shape;1997;p224"/>
          <p:cNvSpPr txBox="1"/>
          <p:nvPr>
            <p:ph idx="3" type="subTitle"/>
          </p:nvPr>
        </p:nvSpPr>
        <p:spPr>
          <a:xfrm>
            <a:off x="1102200" y="3670871"/>
            <a:ext cx="4465200" cy="666300"/>
          </a:xfrm>
          <a:prstGeom prst="rect">
            <a:avLst/>
          </a:prstGeom>
        </p:spPr>
        <p:txBody>
          <a:bodyPr anchorCtr="0" anchor="b" bIns="121900" lIns="121900" spcFirstLastPara="1" rIns="121900" wrap="square" tIns="121900">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998" name="Google Shape;1998;p224"/>
          <p:cNvSpPr txBox="1"/>
          <p:nvPr>
            <p:ph idx="4" type="body"/>
          </p:nvPr>
        </p:nvSpPr>
        <p:spPr>
          <a:xfrm>
            <a:off x="1102033" y="4184771"/>
            <a:ext cx="4465200" cy="1788300"/>
          </a:xfrm>
          <a:prstGeom prst="rect">
            <a:avLst/>
          </a:prstGeom>
        </p:spPr>
        <p:txBody>
          <a:bodyPr anchorCtr="0" anchor="t" bIns="121900" lIns="121900" spcFirstLastPara="1" rIns="121900" wrap="square" tIns="121900">
            <a:noAutofit/>
          </a:bodyPr>
          <a:lstStyle>
            <a:lvl1pPr indent="-330200" lvl="0" marL="457200" rtl="0" algn="ctr">
              <a:spcBef>
                <a:spcPts val="800"/>
              </a:spcBef>
              <a:spcAft>
                <a:spcPts val="0"/>
              </a:spcAft>
              <a:buSzPts val="1600"/>
              <a:buChar char="●"/>
              <a:defRPr sz="1600"/>
            </a:lvl1pPr>
            <a:lvl2pPr indent="-330200" lvl="1" marL="914400" rtl="0" algn="ctr">
              <a:spcBef>
                <a:spcPts val="600"/>
              </a:spcBef>
              <a:spcAft>
                <a:spcPts val="0"/>
              </a:spcAft>
              <a:buSzPts val="1600"/>
              <a:buChar char="○"/>
              <a:defRPr sz="1600"/>
            </a:lvl2pPr>
            <a:lvl3pPr indent="-330200" lvl="2" marL="1371600" rtl="0" algn="ctr">
              <a:spcBef>
                <a:spcPts val="600"/>
              </a:spcBef>
              <a:spcAft>
                <a:spcPts val="0"/>
              </a:spcAft>
              <a:buSzPts val="1600"/>
              <a:buChar char="■"/>
              <a:defRPr sz="1600"/>
            </a:lvl3pPr>
            <a:lvl4pPr indent="-330200" lvl="3" marL="1828800" rtl="0" algn="ctr">
              <a:spcBef>
                <a:spcPts val="500"/>
              </a:spcBef>
              <a:spcAft>
                <a:spcPts val="0"/>
              </a:spcAft>
              <a:buSzPts val="1600"/>
              <a:buChar char="●"/>
              <a:defRPr sz="1600"/>
            </a:lvl4pPr>
            <a:lvl5pPr indent="-330200" lvl="4" marL="2286000" rtl="0" algn="ctr">
              <a:spcBef>
                <a:spcPts val="500"/>
              </a:spcBef>
              <a:spcAft>
                <a:spcPts val="0"/>
              </a:spcAft>
              <a:buSzPts val="1600"/>
              <a:buChar char="○"/>
              <a:defRPr sz="1600"/>
            </a:lvl5pPr>
            <a:lvl6pPr indent="-330200" lvl="5" marL="2743200" rtl="0" algn="ctr">
              <a:spcBef>
                <a:spcPts val="500"/>
              </a:spcBef>
              <a:spcAft>
                <a:spcPts val="0"/>
              </a:spcAft>
              <a:buSzPts val="1600"/>
              <a:buChar char="■"/>
              <a:defRPr sz="1600"/>
            </a:lvl6pPr>
            <a:lvl7pPr indent="-330200" lvl="6" marL="3200400" rtl="0" algn="ctr">
              <a:spcBef>
                <a:spcPts val="500"/>
              </a:spcBef>
              <a:spcAft>
                <a:spcPts val="0"/>
              </a:spcAft>
              <a:buSzPts val="1600"/>
              <a:buChar char="●"/>
              <a:defRPr sz="1600"/>
            </a:lvl7pPr>
            <a:lvl8pPr indent="-330200" lvl="7" marL="3657600" rtl="0" algn="ctr">
              <a:spcBef>
                <a:spcPts val="500"/>
              </a:spcBef>
              <a:spcAft>
                <a:spcPts val="0"/>
              </a:spcAft>
              <a:buSzPts val="1600"/>
              <a:buChar char="○"/>
              <a:defRPr sz="1600"/>
            </a:lvl8pPr>
            <a:lvl9pPr indent="-330200" lvl="8" marL="4114800" rtl="0" algn="ctr">
              <a:spcBef>
                <a:spcPts val="500"/>
              </a:spcBef>
              <a:spcAft>
                <a:spcPts val="0"/>
              </a:spcAft>
              <a:buSzPts val="1600"/>
              <a:buChar char="■"/>
              <a:defRPr sz="1600"/>
            </a:lvl9pPr>
          </a:lstStyle>
          <a:p/>
        </p:txBody>
      </p:sp>
      <p:sp>
        <p:nvSpPr>
          <p:cNvPr id="1999" name="Google Shape;1999;p224"/>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None/>
              <a:defRPr b="0"/>
            </a:lvl1pPr>
            <a:lvl2pPr lvl="1" rtl="0">
              <a:spcBef>
                <a:spcPts val="0"/>
              </a:spcBef>
              <a:spcAft>
                <a:spcPts val="0"/>
              </a:spcAft>
              <a:buClr>
                <a:schemeClr val="dk1"/>
              </a:buClr>
              <a:buSzPts val="3700"/>
              <a:buNone/>
              <a:defRPr b="0">
                <a:solidFill>
                  <a:schemeClr val="dk1"/>
                </a:solidFill>
              </a:defRPr>
            </a:lvl2pPr>
            <a:lvl3pPr lvl="2" rtl="0">
              <a:spcBef>
                <a:spcPts val="0"/>
              </a:spcBef>
              <a:spcAft>
                <a:spcPts val="0"/>
              </a:spcAft>
              <a:buClr>
                <a:schemeClr val="dk1"/>
              </a:buClr>
              <a:buSzPts val="3700"/>
              <a:buNone/>
              <a:defRPr b="0">
                <a:solidFill>
                  <a:schemeClr val="dk1"/>
                </a:solidFill>
              </a:defRPr>
            </a:lvl3pPr>
            <a:lvl4pPr lvl="3" rtl="0">
              <a:spcBef>
                <a:spcPts val="0"/>
              </a:spcBef>
              <a:spcAft>
                <a:spcPts val="0"/>
              </a:spcAft>
              <a:buClr>
                <a:schemeClr val="dk1"/>
              </a:buClr>
              <a:buSzPts val="3700"/>
              <a:buNone/>
              <a:defRPr b="0">
                <a:solidFill>
                  <a:schemeClr val="dk1"/>
                </a:solidFill>
              </a:defRPr>
            </a:lvl4pPr>
            <a:lvl5pPr lvl="4" rtl="0">
              <a:spcBef>
                <a:spcPts val="0"/>
              </a:spcBef>
              <a:spcAft>
                <a:spcPts val="0"/>
              </a:spcAft>
              <a:buClr>
                <a:schemeClr val="dk1"/>
              </a:buClr>
              <a:buSzPts val="3700"/>
              <a:buNone/>
              <a:defRPr b="0">
                <a:solidFill>
                  <a:schemeClr val="dk1"/>
                </a:solidFill>
              </a:defRPr>
            </a:lvl5pPr>
            <a:lvl6pPr lvl="5" rtl="0">
              <a:spcBef>
                <a:spcPts val="0"/>
              </a:spcBef>
              <a:spcAft>
                <a:spcPts val="0"/>
              </a:spcAft>
              <a:buClr>
                <a:schemeClr val="dk1"/>
              </a:buClr>
              <a:buSzPts val="3700"/>
              <a:buNone/>
              <a:defRPr b="0">
                <a:solidFill>
                  <a:schemeClr val="dk1"/>
                </a:solidFill>
              </a:defRPr>
            </a:lvl6pPr>
            <a:lvl7pPr lvl="6" rtl="0">
              <a:spcBef>
                <a:spcPts val="0"/>
              </a:spcBef>
              <a:spcAft>
                <a:spcPts val="0"/>
              </a:spcAft>
              <a:buClr>
                <a:schemeClr val="dk1"/>
              </a:buClr>
              <a:buSzPts val="3700"/>
              <a:buNone/>
              <a:defRPr b="0">
                <a:solidFill>
                  <a:schemeClr val="dk1"/>
                </a:solidFill>
              </a:defRPr>
            </a:lvl7pPr>
            <a:lvl8pPr lvl="7" rtl="0">
              <a:spcBef>
                <a:spcPts val="0"/>
              </a:spcBef>
              <a:spcAft>
                <a:spcPts val="0"/>
              </a:spcAft>
              <a:buClr>
                <a:schemeClr val="dk1"/>
              </a:buClr>
              <a:buSzPts val="3700"/>
              <a:buNone/>
              <a:defRPr b="0">
                <a:solidFill>
                  <a:schemeClr val="dk1"/>
                </a:solidFill>
              </a:defRPr>
            </a:lvl8pPr>
            <a:lvl9pPr lvl="8" rtl="0">
              <a:spcBef>
                <a:spcPts val="0"/>
              </a:spcBef>
              <a:spcAft>
                <a:spcPts val="0"/>
              </a:spcAft>
              <a:buClr>
                <a:schemeClr val="dk1"/>
              </a:buClr>
              <a:buSzPts val="3700"/>
              <a:buNone/>
              <a:defRPr b="0">
                <a:solidFill>
                  <a:schemeClr val="dk1"/>
                </a:solidFill>
              </a:defRPr>
            </a:lvl9pPr>
          </a:lstStyle>
          <a:p/>
        </p:txBody>
      </p:sp>
      <p:sp>
        <p:nvSpPr>
          <p:cNvPr id="2000" name="Google Shape;2000;p224"/>
          <p:cNvSpPr txBox="1"/>
          <p:nvPr>
            <p:ph idx="5" type="subTitle"/>
          </p:nvPr>
        </p:nvSpPr>
        <p:spPr>
          <a:xfrm>
            <a:off x="1102200" y="1239700"/>
            <a:ext cx="9987600" cy="43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229" name="Shape 229"/>
        <p:cNvGrpSpPr/>
        <p:nvPr/>
      </p:nvGrpSpPr>
      <p:grpSpPr>
        <a:xfrm>
          <a:off x="0" y="0"/>
          <a:ext cx="0" cy="0"/>
          <a:chOff x="0" y="0"/>
          <a:chExt cx="0" cy="0"/>
        </a:xfrm>
      </p:grpSpPr>
      <p:sp>
        <p:nvSpPr>
          <p:cNvPr id="230" name="Google Shape;230;p2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231" name="Google Shape;231;p2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32" name="Google Shape;232;p2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33" name="Google Shape;233;p2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34" name="Google Shape;234;p2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35" name="Google Shape;235;p23"/>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236" name="Google Shape;236;p23"/>
          <p:cNvCxnSpPr/>
          <p:nvPr/>
        </p:nvCxnSpPr>
        <p:spPr>
          <a:xfrm>
            <a:off x="4146414" y="-7350"/>
            <a:ext cx="0" cy="6872700"/>
          </a:xfrm>
          <a:prstGeom prst="straightConnector1">
            <a:avLst/>
          </a:prstGeom>
          <a:noFill/>
          <a:ln cap="flat" cmpd="sng" w="28575">
            <a:solidFill>
              <a:srgbClr val="D5D5D5"/>
            </a:solidFill>
            <a:prstDash val="solid"/>
            <a:round/>
            <a:headEnd len="med" w="med" type="none"/>
            <a:tailEnd len="med" w="med" type="none"/>
          </a:ln>
        </p:spPr>
      </p:cxnSp>
      <p:sp>
        <p:nvSpPr>
          <p:cNvPr id="237" name="Google Shape;237;p23"/>
          <p:cNvSpPr txBox="1"/>
          <p:nvPr>
            <p:ph idx="3" type="subTitle"/>
          </p:nvPr>
        </p:nvSpPr>
        <p:spPr>
          <a:xfrm>
            <a:off x="4467775" y="1832876"/>
            <a:ext cx="5115600" cy="6456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238" name="Google Shape;238;p23"/>
          <p:cNvSpPr txBox="1"/>
          <p:nvPr>
            <p:ph idx="4" type="subTitle"/>
          </p:nvPr>
        </p:nvSpPr>
        <p:spPr>
          <a:xfrm>
            <a:off x="4467775" y="1441300"/>
            <a:ext cx="4538700" cy="2988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a:latin typeface="Red Hat Text Medium"/>
                <a:ea typeface="Red Hat Text Medium"/>
                <a:cs typeface="Red Hat Text Medium"/>
                <a:sym typeface="Red Hat Text Medium"/>
              </a:defRPr>
            </a:lvl1pPr>
            <a:lvl2pPr lvl="1" rtl="0">
              <a:lnSpc>
                <a:spcPct val="100000"/>
              </a:lnSpc>
              <a:spcBef>
                <a:spcPts val="0"/>
              </a:spcBef>
              <a:spcAft>
                <a:spcPts val="0"/>
              </a:spcAft>
              <a:buNone/>
              <a:defRPr>
                <a:latin typeface="Red Hat Text Medium"/>
                <a:ea typeface="Red Hat Text Medium"/>
                <a:cs typeface="Red Hat Text Medium"/>
                <a:sym typeface="Red Hat Text Medium"/>
              </a:defRPr>
            </a:lvl2pPr>
            <a:lvl3pPr lvl="2" rtl="0">
              <a:lnSpc>
                <a:spcPct val="100000"/>
              </a:lnSpc>
              <a:spcBef>
                <a:spcPts val="0"/>
              </a:spcBef>
              <a:spcAft>
                <a:spcPts val="0"/>
              </a:spcAft>
              <a:buNone/>
              <a:defRPr>
                <a:latin typeface="Red Hat Text Medium"/>
                <a:ea typeface="Red Hat Text Medium"/>
                <a:cs typeface="Red Hat Text Medium"/>
                <a:sym typeface="Red Hat Text Medium"/>
              </a:defRPr>
            </a:lvl3pPr>
            <a:lvl4pPr lvl="3" rtl="0">
              <a:lnSpc>
                <a:spcPct val="100000"/>
              </a:lnSpc>
              <a:spcBef>
                <a:spcPts val="0"/>
              </a:spcBef>
              <a:spcAft>
                <a:spcPts val="0"/>
              </a:spcAft>
              <a:buNone/>
              <a:defRPr>
                <a:latin typeface="Red Hat Text Medium"/>
                <a:ea typeface="Red Hat Text Medium"/>
                <a:cs typeface="Red Hat Text Medium"/>
                <a:sym typeface="Red Hat Text Medium"/>
              </a:defRPr>
            </a:lvl4pPr>
            <a:lvl5pPr lvl="4" rtl="0">
              <a:lnSpc>
                <a:spcPct val="100000"/>
              </a:lnSpc>
              <a:spcBef>
                <a:spcPts val="0"/>
              </a:spcBef>
              <a:spcAft>
                <a:spcPts val="0"/>
              </a:spcAft>
              <a:buNone/>
              <a:defRPr>
                <a:latin typeface="Red Hat Text Medium"/>
                <a:ea typeface="Red Hat Text Medium"/>
                <a:cs typeface="Red Hat Text Medium"/>
                <a:sym typeface="Red Hat Text Medium"/>
              </a:defRPr>
            </a:lvl5pPr>
            <a:lvl6pPr lvl="5" rtl="0">
              <a:lnSpc>
                <a:spcPct val="100000"/>
              </a:lnSpc>
              <a:spcBef>
                <a:spcPts val="0"/>
              </a:spcBef>
              <a:spcAft>
                <a:spcPts val="0"/>
              </a:spcAft>
              <a:buNone/>
              <a:defRPr>
                <a:latin typeface="Red Hat Text Medium"/>
                <a:ea typeface="Red Hat Text Medium"/>
                <a:cs typeface="Red Hat Text Medium"/>
                <a:sym typeface="Red Hat Text Medium"/>
              </a:defRPr>
            </a:lvl6pPr>
            <a:lvl7pPr lvl="6" rtl="0">
              <a:lnSpc>
                <a:spcPct val="100000"/>
              </a:lnSpc>
              <a:spcBef>
                <a:spcPts val="0"/>
              </a:spcBef>
              <a:spcAft>
                <a:spcPts val="0"/>
              </a:spcAft>
              <a:buNone/>
              <a:defRPr>
                <a:latin typeface="Red Hat Text Medium"/>
                <a:ea typeface="Red Hat Text Medium"/>
                <a:cs typeface="Red Hat Text Medium"/>
                <a:sym typeface="Red Hat Text Medium"/>
              </a:defRPr>
            </a:lvl7pPr>
            <a:lvl8pPr lvl="7" rtl="0">
              <a:lnSpc>
                <a:spcPct val="100000"/>
              </a:lnSpc>
              <a:spcBef>
                <a:spcPts val="0"/>
              </a:spcBef>
              <a:spcAft>
                <a:spcPts val="0"/>
              </a:spcAft>
              <a:buNone/>
              <a:defRPr>
                <a:latin typeface="Red Hat Text Medium"/>
                <a:ea typeface="Red Hat Text Medium"/>
                <a:cs typeface="Red Hat Text Medium"/>
                <a:sym typeface="Red Hat Text Medium"/>
              </a:defRPr>
            </a:lvl8pPr>
            <a:lvl9pPr lvl="8" rtl="0">
              <a:lnSpc>
                <a:spcPct val="100000"/>
              </a:lnSpc>
              <a:spcBef>
                <a:spcPts val="0"/>
              </a:spcBef>
              <a:spcAft>
                <a:spcPts val="0"/>
              </a:spcAft>
              <a:buNone/>
              <a:defRPr>
                <a:latin typeface="Red Hat Text Medium"/>
                <a:ea typeface="Red Hat Text Medium"/>
                <a:cs typeface="Red Hat Text Medium"/>
                <a:sym typeface="Red Hat Text Medium"/>
              </a:defRPr>
            </a:lvl9pPr>
          </a:lstStyle>
          <a:p/>
        </p:txBody>
      </p:sp>
      <p:sp>
        <p:nvSpPr>
          <p:cNvPr id="239" name="Google Shape;239;p23"/>
          <p:cNvSpPr txBox="1"/>
          <p:nvPr>
            <p:ph idx="5" type="subTitle"/>
          </p:nvPr>
        </p:nvSpPr>
        <p:spPr>
          <a:xfrm>
            <a:off x="3362500" y="1832876"/>
            <a:ext cx="690000" cy="2349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text">
  <p:cSld name="CUSTOM_2_1">
    <p:spTree>
      <p:nvGrpSpPr>
        <p:cNvPr id="2001" name="Shape 2001"/>
        <p:cNvGrpSpPr/>
        <p:nvPr/>
      </p:nvGrpSpPr>
      <p:grpSpPr>
        <a:xfrm>
          <a:off x="0" y="0"/>
          <a:ext cx="0" cy="0"/>
          <a:chOff x="0" y="0"/>
          <a:chExt cx="0" cy="0"/>
        </a:xfrm>
      </p:grpSpPr>
      <p:sp>
        <p:nvSpPr>
          <p:cNvPr id="2002" name="Google Shape;2002;p225"/>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03" name="Google Shape;2003;p225"/>
          <p:cNvSpPr txBox="1"/>
          <p:nvPr>
            <p:ph idx="1" type="subTitle"/>
          </p:nvPr>
        </p:nvSpPr>
        <p:spPr>
          <a:xfrm>
            <a:off x="6624633" y="2490196"/>
            <a:ext cx="4465200" cy="666300"/>
          </a:xfrm>
          <a:prstGeom prst="rect">
            <a:avLst/>
          </a:prstGeom>
        </p:spPr>
        <p:txBody>
          <a:bodyPr anchorCtr="0" anchor="b" bIns="121900" lIns="121900" spcFirstLastPara="1" rIns="121900" wrap="square" tIns="121900">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2004" name="Google Shape;2004;p225"/>
          <p:cNvSpPr txBox="1"/>
          <p:nvPr>
            <p:ph idx="2" type="body"/>
          </p:nvPr>
        </p:nvSpPr>
        <p:spPr>
          <a:xfrm>
            <a:off x="6624467" y="3156502"/>
            <a:ext cx="4465200" cy="2766000"/>
          </a:xfrm>
          <a:prstGeom prst="rect">
            <a:avLst/>
          </a:prstGeom>
        </p:spPr>
        <p:txBody>
          <a:bodyPr anchorCtr="0" anchor="t" bIns="121900" lIns="121900" spcFirstLastPara="1" rIns="121900" wrap="square" tIns="121900">
            <a:noAutofit/>
          </a:bodyPr>
          <a:lstStyle>
            <a:lvl1pPr indent="-330200" lvl="0" marL="457200" rtl="0" algn="ctr">
              <a:spcBef>
                <a:spcPts val="800"/>
              </a:spcBef>
              <a:spcAft>
                <a:spcPts val="0"/>
              </a:spcAft>
              <a:buSzPts val="1600"/>
              <a:buChar char="●"/>
              <a:defRPr sz="1600"/>
            </a:lvl1pPr>
            <a:lvl2pPr indent="-330200" lvl="1" marL="914400" rtl="0" algn="ctr">
              <a:spcBef>
                <a:spcPts val="600"/>
              </a:spcBef>
              <a:spcAft>
                <a:spcPts val="0"/>
              </a:spcAft>
              <a:buSzPts val="1600"/>
              <a:buChar char="○"/>
              <a:defRPr sz="1600"/>
            </a:lvl2pPr>
            <a:lvl3pPr indent="-330200" lvl="2" marL="1371600" rtl="0" algn="ctr">
              <a:spcBef>
                <a:spcPts val="600"/>
              </a:spcBef>
              <a:spcAft>
                <a:spcPts val="0"/>
              </a:spcAft>
              <a:buSzPts val="1600"/>
              <a:buChar char="■"/>
              <a:defRPr sz="1600"/>
            </a:lvl3pPr>
            <a:lvl4pPr indent="-330200" lvl="3" marL="1828800" rtl="0" algn="ctr">
              <a:spcBef>
                <a:spcPts val="500"/>
              </a:spcBef>
              <a:spcAft>
                <a:spcPts val="0"/>
              </a:spcAft>
              <a:buSzPts val="1600"/>
              <a:buChar char="●"/>
              <a:defRPr sz="1600"/>
            </a:lvl4pPr>
            <a:lvl5pPr indent="-330200" lvl="4" marL="2286000" rtl="0" algn="ctr">
              <a:spcBef>
                <a:spcPts val="500"/>
              </a:spcBef>
              <a:spcAft>
                <a:spcPts val="0"/>
              </a:spcAft>
              <a:buSzPts val="1600"/>
              <a:buChar char="○"/>
              <a:defRPr sz="1600"/>
            </a:lvl5pPr>
            <a:lvl6pPr indent="-330200" lvl="5" marL="2743200" rtl="0" algn="ctr">
              <a:spcBef>
                <a:spcPts val="500"/>
              </a:spcBef>
              <a:spcAft>
                <a:spcPts val="0"/>
              </a:spcAft>
              <a:buSzPts val="1600"/>
              <a:buChar char="■"/>
              <a:defRPr sz="1600"/>
            </a:lvl6pPr>
            <a:lvl7pPr indent="-330200" lvl="6" marL="3200400" rtl="0" algn="ctr">
              <a:spcBef>
                <a:spcPts val="500"/>
              </a:spcBef>
              <a:spcAft>
                <a:spcPts val="0"/>
              </a:spcAft>
              <a:buSzPts val="1600"/>
              <a:buChar char="●"/>
              <a:defRPr sz="1600"/>
            </a:lvl7pPr>
            <a:lvl8pPr indent="-330200" lvl="7" marL="3657600" rtl="0" algn="ctr">
              <a:spcBef>
                <a:spcPts val="500"/>
              </a:spcBef>
              <a:spcAft>
                <a:spcPts val="0"/>
              </a:spcAft>
              <a:buSzPts val="1600"/>
              <a:buChar char="○"/>
              <a:defRPr sz="1600"/>
            </a:lvl8pPr>
            <a:lvl9pPr indent="-330200" lvl="8" marL="4114800" rtl="0" algn="ctr">
              <a:spcBef>
                <a:spcPts val="500"/>
              </a:spcBef>
              <a:spcAft>
                <a:spcPts val="0"/>
              </a:spcAft>
              <a:buSzPts val="1600"/>
              <a:buChar char="■"/>
              <a:defRPr sz="1600"/>
            </a:lvl9pPr>
          </a:lstStyle>
          <a:p/>
        </p:txBody>
      </p:sp>
      <p:sp>
        <p:nvSpPr>
          <p:cNvPr id="2005" name="Google Shape;2005;p225"/>
          <p:cNvSpPr txBox="1"/>
          <p:nvPr>
            <p:ph idx="3" type="subTitle"/>
          </p:nvPr>
        </p:nvSpPr>
        <p:spPr>
          <a:xfrm>
            <a:off x="1102200" y="2490196"/>
            <a:ext cx="4465200" cy="666300"/>
          </a:xfrm>
          <a:prstGeom prst="rect">
            <a:avLst/>
          </a:prstGeom>
        </p:spPr>
        <p:txBody>
          <a:bodyPr anchorCtr="0" anchor="b" bIns="121900" lIns="121900" spcFirstLastPara="1" rIns="121900" wrap="square" tIns="121900">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2006" name="Google Shape;2006;p225"/>
          <p:cNvSpPr txBox="1"/>
          <p:nvPr>
            <p:ph idx="4" type="body"/>
          </p:nvPr>
        </p:nvSpPr>
        <p:spPr>
          <a:xfrm>
            <a:off x="1102033" y="3156502"/>
            <a:ext cx="4465200" cy="2766000"/>
          </a:xfrm>
          <a:prstGeom prst="rect">
            <a:avLst/>
          </a:prstGeom>
        </p:spPr>
        <p:txBody>
          <a:bodyPr anchorCtr="0" anchor="t" bIns="121900" lIns="121900" spcFirstLastPara="1" rIns="121900" wrap="square" tIns="121900">
            <a:noAutofit/>
          </a:bodyPr>
          <a:lstStyle>
            <a:lvl1pPr indent="-330200" lvl="0" marL="457200" rtl="0" algn="ctr">
              <a:spcBef>
                <a:spcPts val="800"/>
              </a:spcBef>
              <a:spcAft>
                <a:spcPts val="0"/>
              </a:spcAft>
              <a:buSzPts val="1600"/>
              <a:buChar char="●"/>
              <a:defRPr sz="1600"/>
            </a:lvl1pPr>
            <a:lvl2pPr indent="-330200" lvl="1" marL="914400" rtl="0" algn="ctr">
              <a:spcBef>
                <a:spcPts val="600"/>
              </a:spcBef>
              <a:spcAft>
                <a:spcPts val="0"/>
              </a:spcAft>
              <a:buSzPts val="1600"/>
              <a:buChar char="○"/>
              <a:defRPr sz="1600"/>
            </a:lvl2pPr>
            <a:lvl3pPr indent="-330200" lvl="2" marL="1371600" rtl="0" algn="ctr">
              <a:spcBef>
                <a:spcPts val="600"/>
              </a:spcBef>
              <a:spcAft>
                <a:spcPts val="0"/>
              </a:spcAft>
              <a:buSzPts val="1600"/>
              <a:buChar char="■"/>
              <a:defRPr sz="1600"/>
            </a:lvl3pPr>
            <a:lvl4pPr indent="-330200" lvl="3" marL="1828800" rtl="0" algn="ctr">
              <a:spcBef>
                <a:spcPts val="500"/>
              </a:spcBef>
              <a:spcAft>
                <a:spcPts val="0"/>
              </a:spcAft>
              <a:buSzPts val="1600"/>
              <a:buChar char="●"/>
              <a:defRPr sz="1600"/>
            </a:lvl4pPr>
            <a:lvl5pPr indent="-330200" lvl="4" marL="2286000" rtl="0" algn="ctr">
              <a:spcBef>
                <a:spcPts val="500"/>
              </a:spcBef>
              <a:spcAft>
                <a:spcPts val="0"/>
              </a:spcAft>
              <a:buSzPts val="1600"/>
              <a:buChar char="○"/>
              <a:defRPr sz="1600"/>
            </a:lvl5pPr>
            <a:lvl6pPr indent="-330200" lvl="5" marL="2743200" rtl="0" algn="ctr">
              <a:spcBef>
                <a:spcPts val="500"/>
              </a:spcBef>
              <a:spcAft>
                <a:spcPts val="0"/>
              </a:spcAft>
              <a:buSzPts val="1600"/>
              <a:buChar char="■"/>
              <a:defRPr sz="1600"/>
            </a:lvl6pPr>
            <a:lvl7pPr indent="-330200" lvl="6" marL="3200400" rtl="0" algn="ctr">
              <a:spcBef>
                <a:spcPts val="500"/>
              </a:spcBef>
              <a:spcAft>
                <a:spcPts val="0"/>
              </a:spcAft>
              <a:buSzPts val="1600"/>
              <a:buChar char="●"/>
              <a:defRPr sz="1600"/>
            </a:lvl7pPr>
            <a:lvl8pPr indent="-330200" lvl="7" marL="3657600" rtl="0" algn="ctr">
              <a:spcBef>
                <a:spcPts val="500"/>
              </a:spcBef>
              <a:spcAft>
                <a:spcPts val="0"/>
              </a:spcAft>
              <a:buSzPts val="1600"/>
              <a:buChar char="○"/>
              <a:defRPr sz="1600"/>
            </a:lvl8pPr>
            <a:lvl9pPr indent="-330200" lvl="8" marL="4114800" rtl="0" algn="ctr">
              <a:spcBef>
                <a:spcPts val="500"/>
              </a:spcBef>
              <a:spcAft>
                <a:spcPts val="0"/>
              </a:spcAft>
              <a:buSzPts val="1600"/>
              <a:buChar char="■"/>
              <a:defRPr sz="1600"/>
            </a:lvl9pPr>
          </a:lstStyle>
          <a:p/>
        </p:txBody>
      </p:sp>
      <p:sp>
        <p:nvSpPr>
          <p:cNvPr id="2007" name="Google Shape;2007;p225"/>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None/>
              <a:defRPr b="0"/>
            </a:lvl1pPr>
            <a:lvl2pPr lvl="1" rtl="0">
              <a:spcBef>
                <a:spcPts val="0"/>
              </a:spcBef>
              <a:spcAft>
                <a:spcPts val="0"/>
              </a:spcAft>
              <a:buClr>
                <a:schemeClr val="dk1"/>
              </a:buClr>
              <a:buSzPts val="3700"/>
              <a:buNone/>
              <a:defRPr b="0">
                <a:solidFill>
                  <a:schemeClr val="dk1"/>
                </a:solidFill>
              </a:defRPr>
            </a:lvl2pPr>
            <a:lvl3pPr lvl="2" rtl="0">
              <a:spcBef>
                <a:spcPts val="0"/>
              </a:spcBef>
              <a:spcAft>
                <a:spcPts val="0"/>
              </a:spcAft>
              <a:buClr>
                <a:schemeClr val="dk1"/>
              </a:buClr>
              <a:buSzPts val="3700"/>
              <a:buNone/>
              <a:defRPr b="0">
                <a:solidFill>
                  <a:schemeClr val="dk1"/>
                </a:solidFill>
              </a:defRPr>
            </a:lvl3pPr>
            <a:lvl4pPr lvl="3" rtl="0">
              <a:spcBef>
                <a:spcPts val="0"/>
              </a:spcBef>
              <a:spcAft>
                <a:spcPts val="0"/>
              </a:spcAft>
              <a:buClr>
                <a:schemeClr val="dk1"/>
              </a:buClr>
              <a:buSzPts val="3700"/>
              <a:buNone/>
              <a:defRPr b="0">
                <a:solidFill>
                  <a:schemeClr val="dk1"/>
                </a:solidFill>
              </a:defRPr>
            </a:lvl4pPr>
            <a:lvl5pPr lvl="4" rtl="0">
              <a:spcBef>
                <a:spcPts val="0"/>
              </a:spcBef>
              <a:spcAft>
                <a:spcPts val="0"/>
              </a:spcAft>
              <a:buClr>
                <a:schemeClr val="dk1"/>
              </a:buClr>
              <a:buSzPts val="3700"/>
              <a:buNone/>
              <a:defRPr b="0">
                <a:solidFill>
                  <a:schemeClr val="dk1"/>
                </a:solidFill>
              </a:defRPr>
            </a:lvl5pPr>
            <a:lvl6pPr lvl="5" rtl="0">
              <a:spcBef>
                <a:spcPts val="0"/>
              </a:spcBef>
              <a:spcAft>
                <a:spcPts val="0"/>
              </a:spcAft>
              <a:buClr>
                <a:schemeClr val="dk1"/>
              </a:buClr>
              <a:buSzPts val="3700"/>
              <a:buNone/>
              <a:defRPr b="0">
                <a:solidFill>
                  <a:schemeClr val="dk1"/>
                </a:solidFill>
              </a:defRPr>
            </a:lvl6pPr>
            <a:lvl7pPr lvl="6" rtl="0">
              <a:spcBef>
                <a:spcPts val="0"/>
              </a:spcBef>
              <a:spcAft>
                <a:spcPts val="0"/>
              </a:spcAft>
              <a:buClr>
                <a:schemeClr val="dk1"/>
              </a:buClr>
              <a:buSzPts val="3700"/>
              <a:buNone/>
              <a:defRPr b="0">
                <a:solidFill>
                  <a:schemeClr val="dk1"/>
                </a:solidFill>
              </a:defRPr>
            </a:lvl7pPr>
            <a:lvl8pPr lvl="7" rtl="0">
              <a:spcBef>
                <a:spcPts val="0"/>
              </a:spcBef>
              <a:spcAft>
                <a:spcPts val="0"/>
              </a:spcAft>
              <a:buClr>
                <a:schemeClr val="dk1"/>
              </a:buClr>
              <a:buSzPts val="3700"/>
              <a:buNone/>
              <a:defRPr b="0">
                <a:solidFill>
                  <a:schemeClr val="dk1"/>
                </a:solidFill>
              </a:defRPr>
            </a:lvl8pPr>
            <a:lvl9pPr lvl="8" rtl="0">
              <a:spcBef>
                <a:spcPts val="0"/>
              </a:spcBef>
              <a:spcAft>
                <a:spcPts val="0"/>
              </a:spcAft>
              <a:buClr>
                <a:schemeClr val="dk1"/>
              </a:buClr>
              <a:buSzPts val="3700"/>
              <a:buNone/>
              <a:defRPr b="0">
                <a:solidFill>
                  <a:schemeClr val="dk1"/>
                </a:solidFill>
              </a:defRPr>
            </a:lvl9pPr>
          </a:lstStyle>
          <a:p/>
        </p:txBody>
      </p:sp>
      <p:sp>
        <p:nvSpPr>
          <p:cNvPr id="2008" name="Google Shape;2008;p225"/>
          <p:cNvSpPr txBox="1"/>
          <p:nvPr>
            <p:ph idx="5" type="subTitle"/>
          </p:nvPr>
        </p:nvSpPr>
        <p:spPr>
          <a:xfrm>
            <a:off x="1102200" y="1239700"/>
            <a:ext cx="9987600" cy="43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graphics">
  <p:cSld name="CUSTOM_2_1_1">
    <p:spTree>
      <p:nvGrpSpPr>
        <p:cNvPr id="2009" name="Shape 2009"/>
        <p:cNvGrpSpPr/>
        <p:nvPr/>
      </p:nvGrpSpPr>
      <p:grpSpPr>
        <a:xfrm>
          <a:off x="0" y="0"/>
          <a:ext cx="0" cy="0"/>
          <a:chOff x="0" y="0"/>
          <a:chExt cx="0" cy="0"/>
        </a:xfrm>
      </p:grpSpPr>
      <p:sp>
        <p:nvSpPr>
          <p:cNvPr id="2010" name="Google Shape;2010;p226"/>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11" name="Google Shape;2011;p226"/>
          <p:cNvSpPr txBox="1"/>
          <p:nvPr>
            <p:ph idx="1" type="subTitle"/>
          </p:nvPr>
        </p:nvSpPr>
        <p:spPr>
          <a:xfrm>
            <a:off x="1102200" y="3526576"/>
            <a:ext cx="2944800" cy="772800"/>
          </a:xfrm>
          <a:prstGeom prst="rect">
            <a:avLst/>
          </a:prstGeom>
        </p:spPr>
        <p:txBody>
          <a:bodyPr anchorCtr="0" anchor="b" bIns="121900" lIns="121900" spcFirstLastPara="1" rIns="121900" wrap="square" tIns="121900">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2012" name="Google Shape;2012;p226"/>
          <p:cNvSpPr txBox="1"/>
          <p:nvPr>
            <p:ph idx="2" type="body"/>
          </p:nvPr>
        </p:nvSpPr>
        <p:spPr>
          <a:xfrm>
            <a:off x="1102200" y="4146975"/>
            <a:ext cx="2944800" cy="1623300"/>
          </a:xfrm>
          <a:prstGeom prst="rect">
            <a:avLst/>
          </a:prstGeom>
        </p:spPr>
        <p:txBody>
          <a:bodyPr anchorCtr="0" anchor="t" bIns="121900" lIns="121900" spcFirstLastPara="1" rIns="121900" wrap="square" tIns="121900">
            <a:noAutofit/>
          </a:bodyPr>
          <a:lstStyle>
            <a:lvl1pPr indent="-330200" lvl="0" marL="457200" rtl="0" algn="ctr">
              <a:spcBef>
                <a:spcPts val="800"/>
              </a:spcBef>
              <a:spcAft>
                <a:spcPts val="0"/>
              </a:spcAft>
              <a:buSzPts val="1600"/>
              <a:buChar char="●"/>
              <a:defRPr sz="1600"/>
            </a:lvl1pPr>
            <a:lvl2pPr indent="-330200" lvl="1" marL="914400" rtl="0" algn="ctr">
              <a:spcBef>
                <a:spcPts val="600"/>
              </a:spcBef>
              <a:spcAft>
                <a:spcPts val="0"/>
              </a:spcAft>
              <a:buSzPts val="1600"/>
              <a:buChar char="○"/>
              <a:defRPr sz="1600"/>
            </a:lvl2pPr>
            <a:lvl3pPr indent="-330200" lvl="2" marL="1371600" rtl="0" algn="ctr">
              <a:spcBef>
                <a:spcPts val="600"/>
              </a:spcBef>
              <a:spcAft>
                <a:spcPts val="0"/>
              </a:spcAft>
              <a:buSzPts val="1600"/>
              <a:buChar char="■"/>
              <a:defRPr sz="1600"/>
            </a:lvl3pPr>
            <a:lvl4pPr indent="-330200" lvl="3" marL="1828800" rtl="0" algn="ctr">
              <a:spcBef>
                <a:spcPts val="500"/>
              </a:spcBef>
              <a:spcAft>
                <a:spcPts val="0"/>
              </a:spcAft>
              <a:buSzPts val="1600"/>
              <a:buChar char="●"/>
              <a:defRPr sz="1600"/>
            </a:lvl4pPr>
            <a:lvl5pPr indent="-330200" lvl="4" marL="2286000" rtl="0" algn="ctr">
              <a:spcBef>
                <a:spcPts val="500"/>
              </a:spcBef>
              <a:spcAft>
                <a:spcPts val="0"/>
              </a:spcAft>
              <a:buSzPts val="1600"/>
              <a:buChar char="○"/>
              <a:defRPr sz="1600"/>
            </a:lvl5pPr>
            <a:lvl6pPr indent="-330200" lvl="5" marL="2743200" rtl="0" algn="ctr">
              <a:spcBef>
                <a:spcPts val="500"/>
              </a:spcBef>
              <a:spcAft>
                <a:spcPts val="0"/>
              </a:spcAft>
              <a:buSzPts val="1600"/>
              <a:buChar char="■"/>
              <a:defRPr sz="1600"/>
            </a:lvl6pPr>
            <a:lvl7pPr indent="-330200" lvl="6" marL="3200400" rtl="0" algn="ctr">
              <a:spcBef>
                <a:spcPts val="500"/>
              </a:spcBef>
              <a:spcAft>
                <a:spcPts val="0"/>
              </a:spcAft>
              <a:buSzPts val="1600"/>
              <a:buChar char="●"/>
              <a:defRPr sz="1600"/>
            </a:lvl7pPr>
            <a:lvl8pPr indent="-330200" lvl="7" marL="3657600" rtl="0" algn="ctr">
              <a:spcBef>
                <a:spcPts val="500"/>
              </a:spcBef>
              <a:spcAft>
                <a:spcPts val="0"/>
              </a:spcAft>
              <a:buSzPts val="1600"/>
              <a:buChar char="○"/>
              <a:defRPr sz="1600"/>
            </a:lvl8pPr>
            <a:lvl9pPr indent="-330200" lvl="8" marL="4114800" rtl="0" algn="ctr">
              <a:spcBef>
                <a:spcPts val="500"/>
              </a:spcBef>
              <a:spcAft>
                <a:spcPts val="0"/>
              </a:spcAft>
              <a:buSzPts val="1600"/>
              <a:buChar char="■"/>
              <a:defRPr sz="1600"/>
            </a:lvl9pPr>
          </a:lstStyle>
          <a:p/>
        </p:txBody>
      </p:sp>
      <p:sp>
        <p:nvSpPr>
          <p:cNvPr id="2013" name="Google Shape;2013;p226"/>
          <p:cNvSpPr txBox="1"/>
          <p:nvPr>
            <p:ph idx="3" type="subTitle"/>
          </p:nvPr>
        </p:nvSpPr>
        <p:spPr>
          <a:xfrm>
            <a:off x="4623517" y="3526576"/>
            <a:ext cx="2944800" cy="772800"/>
          </a:xfrm>
          <a:prstGeom prst="rect">
            <a:avLst/>
          </a:prstGeom>
        </p:spPr>
        <p:txBody>
          <a:bodyPr anchorCtr="0" anchor="b" bIns="121900" lIns="121900" spcFirstLastPara="1" rIns="121900" wrap="square" tIns="121900">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2014" name="Google Shape;2014;p226"/>
          <p:cNvSpPr txBox="1"/>
          <p:nvPr>
            <p:ph idx="4" type="body"/>
          </p:nvPr>
        </p:nvSpPr>
        <p:spPr>
          <a:xfrm>
            <a:off x="4623517" y="4146975"/>
            <a:ext cx="2944800" cy="1623300"/>
          </a:xfrm>
          <a:prstGeom prst="rect">
            <a:avLst/>
          </a:prstGeom>
        </p:spPr>
        <p:txBody>
          <a:bodyPr anchorCtr="0" anchor="t" bIns="121900" lIns="121900" spcFirstLastPara="1" rIns="121900" wrap="square" tIns="121900">
            <a:noAutofit/>
          </a:bodyPr>
          <a:lstStyle>
            <a:lvl1pPr indent="-330200" lvl="0" marL="457200" rtl="0" algn="ctr">
              <a:spcBef>
                <a:spcPts val="800"/>
              </a:spcBef>
              <a:spcAft>
                <a:spcPts val="0"/>
              </a:spcAft>
              <a:buSzPts val="1600"/>
              <a:buChar char="●"/>
              <a:defRPr sz="1600"/>
            </a:lvl1pPr>
            <a:lvl2pPr indent="-330200" lvl="1" marL="914400" rtl="0" algn="ctr">
              <a:spcBef>
                <a:spcPts val="600"/>
              </a:spcBef>
              <a:spcAft>
                <a:spcPts val="0"/>
              </a:spcAft>
              <a:buSzPts val="1600"/>
              <a:buChar char="○"/>
              <a:defRPr sz="1600"/>
            </a:lvl2pPr>
            <a:lvl3pPr indent="-330200" lvl="2" marL="1371600" rtl="0" algn="ctr">
              <a:spcBef>
                <a:spcPts val="600"/>
              </a:spcBef>
              <a:spcAft>
                <a:spcPts val="0"/>
              </a:spcAft>
              <a:buSzPts val="1600"/>
              <a:buChar char="■"/>
              <a:defRPr sz="1600"/>
            </a:lvl3pPr>
            <a:lvl4pPr indent="-330200" lvl="3" marL="1828800" rtl="0" algn="ctr">
              <a:spcBef>
                <a:spcPts val="500"/>
              </a:spcBef>
              <a:spcAft>
                <a:spcPts val="0"/>
              </a:spcAft>
              <a:buSzPts val="1600"/>
              <a:buChar char="●"/>
              <a:defRPr sz="1600"/>
            </a:lvl4pPr>
            <a:lvl5pPr indent="-330200" lvl="4" marL="2286000" rtl="0" algn="ctr">
              <a:spcBef>
                <a:spcPts val="500"/>
              </a:spcBef>
              <a:spcAft>
                <a:spcPts val="0"/>
              </a:spcAft>
              <a:buSzPts val="1600"/>
              <a:buChar char="○"/>
              <a:defRPr sz="1600"/>
            </a:lvl5pPr>
            <a:lvl6pPr indent="-330200" lvl="5" marL="2743200" rtl="0" algn="ctr">
              <a:spcBef>
                <a:spcPts val="500"/>
              </a:spcBef>
              <a:spcAft>
                <a:spcPts val="0"/>
              </a:spcAft>
              <a:buSzPts val="1600"/>
              <a:buChar char="■"/>
              <a:defRPr sz="1600"/>
            </a:lvl6pPr>
            <a:lvl7pPr indent="-330200" lvl="6" marL="3200400" rtl="0" algn="ctr">
              <a:spcBef>
                <a:spcPts val="500"/>
              </a:spcBef>
              <a:spcAft>
                <a:spcPts val="0"/>
              </a:spcAft>
              <a:buSzPts val="1600"/>
              <a:buChar char="●"/>
              <a:defRPr sz="1600"/>
            </a:lvl7pPr>
            <a:lvl8pPr indent="-330200" lvl="7" marL="3657600" rtl="0" algn="ctr">
              <a:spcBef>
                <a:spcPts val="500"/>
              </a:spcBef>
              <a:spcAft>
                <a:spcPts val="0"/>
              </a:spcAft>
              <a:buSzPts val="1600"/>
              <a:buChar char="○"/>
              <a:defRPr sz="1600"/>
            </a:lvl8pPr>
            <a:lvl9pPr indent="-330200" lvl="8" marL="4114800" rtl="0" algn="ctr">
              <a:spcBef>
                <a:spcPts val="500"/>
              </a:spcBef>
              <a:spcAft>
                <a:spcPts val="0"/>
              </a:spcAft>
              <a:buSzPts val="1600"/>
              <a:buChar char="■"/>
              <a:defRPr sz="1600"/>
            </a:lvl9pPr>
          </a:lstStyle>
          <a:p/>
        </p:txBody>
      </p:sp>
      <p:sp>
        <p:nvSpPr>
          <p:cNvPr id="2015" name="Google Shape;2015;p226"/>
          <p:cNvSpPr txBox="1"/>
          <p:nvPr>
            <p:ph idx="5" type="subTitle"/>
          </p:nvPr>
        </p:nvSpPr>
        <p:spPr>
          <a:xfrm>
            <a:off x="8144983" y="3526576"/>
            <a:ext cx="2944800" cy="772800"/>
          </a:xfrm>
          <a:prstGeom prst="rect">
            <a:avLst/>
          </a:prstGeom>
        </p:spPr>
        <p:txBody>
          <a:bodyPr anchorCtr="0" anchor="b" bIns="121900" lIns="121900" spcFirstLastPara="1" rIns="121900" wrap="square" tIns="121900">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2016" name="Google Shape;2016;p226"/>
          <p:cNvSpPr txBox="1"/>
          <p:nvPr>
            <p:ph idx="6" type="body"/>
          </p:nvPr>
        </p:nvSpPr>
        <p:spPr>
          <a:xfrm>
            <a:off x="8144983" y="4146975"/>
            <a:ext cx="2944800" cy="1623300"/>
          </a:xfrm>
          <a:prstGeom prst="rect">
            <a:avLst/>
          </a:prstGeom>
        </p:spPr>
        <p:txBody>
          <a:bodyPr anchorCtr="0" anchor="t" bIns="121900" lIns="121900" spcFirstLastPara="1" rIns="121900" wrap="square" tIns="121900">
            <a:noAutofit/>
          </a:bodyPr>
          <a:lstStyle>
            <a:lvl1pPr indent="-330200" lvl="0" marL="457200" rtl="0" algn="ctr">
              <a:spcBef>
                <a:spcPts val="800"/>
              </a:spcBef>
              <a:spcAft>
                <a:spcPts val="0"/>
              </a:spcAft>
              <a:buSzPts val="1600"/>
              <a:buChar char="●"/>
              <a:defRPr sz="1600"/>
            </a:lvl1pPr>
            <a:lvl2pPr indent="-330200" lvl="1" marL="914400" rtl="0" algn="ctr">
              <a:spcBef>
                <a:spcPts val="600"/>
              </a:spcBef>
              <a:spcAft>
                <a:spcPts val="0"/>
              </a:spcAft>
              <a:buSzPts val="1600"/>
              <a:buChar char="○"/>
              <a:defRPr sz="1600"/>
            </a:lvl2pPr>
            <a:lvl3pPr indent="-330200" lvl="2" marL="1371600" rtl="0" algn="ctr">
              <a:spcBef>
                <a:spcPts val="600"/>
              </a:spcBef>
              <a:spcAft>
                <a:spcPts val="0"/>
              </a:spcAft>
              <a:buSzPts val="1600"/>
              <a:buChar char="■"/>
              <a:defRPr sz="1600"/>
            </a:lvl3pPr>
            <a:lvl4pPr indent="-330200" lvl="3" marL="1828800" rtl="0" algn="ctr">
              <a:spcBef>
                <a:spcPts val="500"/>
              </a:spcBef>
              <a:spcAft>
                <a:spcPts val="0"/>
              </a:spcAft>
              <a:buSzPts val="1600"/>
              <a:buChar char="●"/>
              <a:defRPr sz="1600"/>
            </a:lvl4pPr>
            <a:lvl5pPr indent="-330200" lvl="4" marL="2286000" rtl="0" algn="ctr">
              <a:spcBef>
                <a:spcPts val="500"/>
              </a:spcBef>
              <a:spcAft>
                <a:spcPts val="0"/>
              </a:spcAft>
              <a:buSzPts val="1600"/>
              <a:buChar char="○"/>
              <a:defRPr sz="1600"/>
            </a:lvl5pPr>
            <a:lvl6pPr indent="-330200" lvl="5" marL="2743200" rtl="0" algn="ctr">
              <a:spcBef>
                <a:spcPts val="500"/>
              </a:spcBef>
              <a:spcAft>
                <a:spcPts val="0"/>
              </a:spcAft>
              <a:buSzPts val="1600"/>
              <a:buChar char="■"/>
              <a:defRPr sz="1600"/>
            </a:lvl6pPr>
            <a:lvl7pPr indent="-330200" lvl="6" marL="3200400" rtl="0" algn="ctr">
              <a:spcBef>
                <a:spcPts val="500"/>
              </a:spcBef>
              <a:spcAft>
                <a:spcPts val="0"/>
              </a:spcAft>
              <a:buSzPts val="1600"/>
              <a:buChar char="●"/>
              <a:defRPr sz="1600"/>
            </a:lvl7pPr>
            <a:lvl8pPr indent="-330200" lvl="7" marL="3657600" rtl="0" algn="ctr">
              <a:spcBef>
                <a:spcPts val="500"/>
              </a:spcBef>
              <a:spcAft>
                <a:spcPts val="0"/>
              </a:spcAft>
              <a:buSzPts val="1600"/>
              <a:buChar char="○"/>
              <a:defRPr sz="1600"/>
            </a:lvl8pPr>
            <a:lvl9pPr indent="-330200" lvl="8" marL="4114800" rtl="0" algn="ctr">
              <a:spcBef>
                <a:spcPts val="500"/>
              </a:spcBef>
              <a:spcAft>
                <a:spcPts val="0"/>
              </a:spcAft>
              <a:buSzPts val="1600"/>
              <a:buChar char="■"/>
              <a:defRPr sz="1600"/>
            </a:lvl9pPr>
          </a:lstStyle>
          <a:p/>
        </p:txBody>
      </p:sp>
      <p:sp>
        <p:nvSpPr>
          <p:cNvPr id="2017" name="Google Shape;2017;p226"/>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None/>
              <a:defRPr b="0"/>
            </a:lvl1pPr>
            <a:lvl2pPr lvl="1" rtl="0">
              <a:spcBef>
                <a:spcPts val="0"/>
              </a:spcBef>
              <a:spcAft>
                <a:spcPts val="0"/>
              </a:spcAft>
              <a:buClr>
                <a:schemeClr val="dk1"/>
              </a:buClr>
              <a:buSzPts val="3700"/>
              <a:buNone/>
              <a:defRPr b="0">
                <a:solidFill>
                  <a:schemeClr val="dk1"/>
                </a:solidFill>
              </a:defRPr>
            </a:lvl2pPr>
            <a:lvl3pPr lvl="2" rtl="0">
              <a:spcBef>
                <a:spcPts val="0"/>
              </a:spcBef>
              <a:spcAft>
                <a:spcPts val="0"/>
              </a:spcAft>
              <a:buClr>
                <a:schemeClr val="dk1"/>
              </a:buClr>
              <a:buSzPts val="3700"/>
              <a:buNone/>
              <a:defRPr b="0">
                <a:solidFill>
                  <a:schemeClr val="dk1"/>
                </a:solidFill>
              </a:defRPr>
            </a:lvl3pPr>
            <a:lvl4pPr lvl="3" rtl="0">
              <a:spcBef>
                <a:spcPts val="0"/>
              </a:spcBef>
              <a:spcAft>
                <a:spcPts val="0"/>
              </a:spcAft>
              <a:buClr>
                <a:schemeClr val="dk1"/>
              </a:buClr>
              <a:buSzPts val="3700"/>
              <a:buNone/>
              <a:defRPr b="0">
                <a:solidFill>
                  <a:schemeClr val="dk1"/>
                </a:solidFill>
              </a:defRPr>
            </a:lvl4pPr>
            <a:lvl5pPr lvl="4" rtl="0">
              <a:spcBef>
                <a:spcPts val="0"/>
              </a:spcBef>
              <a:spcAft>
                <a:spcPts val="0"/>
              </a:spcAft>
              <a:buClr>
                <a:schemeClr val="dk1"/>
              </a:buClr>
              <a:buSzPts val="3700"/>
              <a:buNone/>
              <a:defRPr b="0">
                <a:solidFill>
                  <a:schemeClr val="dk1"/>
                </a:solidFill>
              </a:defRPr>
            </a:lvl5pPr>
            <a:lvl6pPr lvl="5" rtl="0">
              <a:spcBef>
                <a:spcPts val="0"/>
              </a:spcBef>
              <a:spcAft>
                <a:spcPts val="0"/>
              </a:spcAft>
              <a:buClr>
                <a:schemeClr val="dk1"/>
              </a:buClr>
              <a:buSzPts val="3700"/>
              <a:buNone/>
              <a:defRPr b="0">
                <a:solidFill>
                  <a:schemeClr val="dk1"/>
                </a:solidFill>
              </a:defRPr>
            </a:lvl6pPr>
            <a:lvl7pPr lvl="6" rtl="0">
              <a:spcBef>
                <a:spcPts val="0"/>
              </a:spcBef>
              <a:spcAft>
                <a:spcPts val="0"/>
              </a:spcAft>
              <a:buClr>
                <a:schemeClr val="dk1"/>
              </a:buClr>
              <a:buSzPts val="3700"/>
              <a:buNone/>
              <a:defRPr b="0">
                <a:solidFill>
                  <a:schemeClr val="dk1"/>
                </a:solidFill>
              </a:defRPr>
            </a:lvl7pPr>
            <a:lvl8pPr lvl="7" rtl="0">
              <a:spcBef>
                <a:spcPts val="0"/>
              </a:spcBef>
              <a:spcAft>
                <a:spcPts val="0"/>
              </a:spcAft>
              <a:buClr>
                <a:schemeClr val="dk1"/>
              </a:buClr>
              <a:buSzPts val="3700"/>
              <a:buNone/>
              <a:defRPr b="0">
                <a:solidFill>
                  <a:schemeClr val="dk1"/>
                </a:solidFill>
              </a:defRPr>
            </a:lvl8pPr>
            <a:lvl9pPr lvl="8" rtl="0">
              <a:spcBef>
                <a:spcPts val="0"/>
              </a:spcBef>
              <a:spcAft>
                <a:spcPts val="0"/>
              </a:spcAft>
              <a:buClr>
                <a:schemeClr val="dk1"/>
              </a:buClr>
              <a:buSzPts val="3700"/>
              <a:buNone/>
              <a:defRPr b="0">
                <a:solidFill>
                  <a:schemeClr val="dk1"/>
                </a:solidFill>
              </a:defRPr>
            </a:lvl9pPr>
          </a:lstStyle>
          <a:p/>
        </p:txBody>
      </p:sp>
      <p:sp>
        <p:nvSpPr>
          <p:cNvPr id="2018" name="Google Shape;2018;p226"/>
          <p:cNvSpPr txBox="1"/>
          <p:nvPr>
            <p:ph idx="7" type="subTitle"/>
          </p:nvPr>
        </p:nvSpPr>
        <p:spPr>
          <a:xfrm>
            <a:off x="1102200" y="1239700"/>
            <a:ext cx="9987600" cy="43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text">
  <p:cSld name="CUSTOM_2_1_1_1">
    <p:spTree>
      <p:nvGrpSpPr>
        <p:cNvPr id="2019" name="Shape 2019"/>
        <p:cNvGrpSpPr/>
        <p:nvPr/>
      </p:nvGrpSpPr>
      <p:grpSpPr>
        <a:xfrm>
          <a:off x="0" y="0"/>
          <a:ext cx="0" cy="0"/>
          <a:chOff x="0" y="0"/>
          <a:chExt cx="0" cy="0"/>
        </a:xfrm>
      </p:grpSpPr>
      <p:sp>
        <p:nvSpPr>
          <p:cNvPr id="2020" name="Google Shape;2020;p227"/>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21" name="Google Shape;2021;p227"/>
          <p:cNvSpPr txBox="1"/>
          <p:nvPr>
            <p:ph idx="1" type="subTitle"/>
          </p:nvPr>
        </p:nvSpPr>
        <p:spPr>
          <a:xfrm>
            <a:off x="1102200" y="2413101"/>
            <a:ext cx="2944800" cy="772800"/>
          </a:xfrm>
          <a:prstGeom prst="rect">
            <a:avLst/>
          </a:prstGeom>
        </p:spPr>
        <p:txBody>
          <a:bodyPr anchorCtr="0" anchor="b" bIns="121900" lIns="121900" spcFirstLastPara="1" rIns="121900" wrap="square" tIns="121900">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2022" name="Google Shape;2022;p227"/>
          <p:cNvSpPr txBox="1"/>
          <p:nvPr>
            <p:ph idx="2" type="body"/>
          </p:nvPr>
        </p:nvSpPr>
        <p:spPr>
          <a:xfrm>
            <a:off x="1102200" y="3109700"/>
            <a:ext cx="2944800" cy="1623300"/>
          </a:xfrm>
          <a:prstGeom prst="rect">
            <a:avLst/>
          </a:prstGeom>
        </p:spPr>
        <p:txBody>
          <a:bodyPr anchorCtr="0" anchor="t" bIns="121900" lIns="121900" spcFirstLastPara="1" rIns="121900" wrap="square" tIns="121900">
            <a:noAutofit/>
          </a:bodyPr>
          <a:lstStyle>
            <a:lvl1pPr indent="-330200" lvl="0" marL="457200" rtl="0" algn="ctr">
              <a:spcBef>
                <a:spcPts val="800"/>
              </a:spcBef>
              <a:spcAft>
                <a:spcPts val="0"/>
              </a:spcAft>
              <a:buSzPts val="1600"/>
              <a:buChar char="●"/>
              <a:defRPr sz="1600"/>
            </a:lvl1pPr>
            <a:lvl2pPr indent="-330200" lvl="1" marL="914400" rtl="0" algn="ctr">
              <a:spcBef>
                <a:spcPts val="600"/>
              </a:spcBef>
              <a:spcAft>
                <a:spcPts val="0"/>
              </a:spcAft>
              <a:buSzPts val="1600"/>
              <a:buChar char="○"/>
              <a:defRPr sz="1600"/>
            </a:lvl2pPr>
            <a:lvl3pPr indent="-330200" lvl="2" marL="1371600" rtl="0" algn="ctr">
              <a:spcBef>
                <a:spcPts val="600"/>
              </a:spcBef>
              <a:spcAft>
                <a:spcPts val="0"/>
              </a:spcAft>
              <a:buSzPts val="1600"/>
              <a:buChar char="■"/>
              <a:defRPr sz="1600"/>
            </a:lvl3pPr>
            <a:lvl4pPr indent="-330200" lvl="3" marL="1828800" rtl="0" algn="ctr">
              <a:spcBef>
                <a:spcPts val="500"/>
              </a:spcBef>
              <a:spcAft>
                <a:spcPts val="0"/>
              </a:spcAft>
              <a:buSzPts val="1600"/>
              <a:buChar char="●"/>
              <a:defRPr sz="1600"/>
            </a:lvl4pPr>
            <a:lvl5pPr indent="-330200" lvl="4" marL="2286000" rtl="0" algn="ctr">
              <a:spcBef>
                <a:spcPts val="500"/>
              </a:spcBef>
              <a:spcAft>
                <a:spcPts val="0"/>
              </a:spcAft>
              <a:buSzPts val="1600"/>
              <a:buChar char="○"/>
              <a:defRPr sz="1600"/>
            </a:lvl5pPr>
            <a:lvl6pPr indent="-330200" lvl="5" marL="2743200" rtl="0" algn="ctr">
              <a:spcBef>
                <a:spcPts val="500"/>
              </a:spcBef>
              <a:spcAft>
                <a:spcPts val="0"/>
              </a:spcAft>
              <a:buSzPts val="1600"/>
              <a:buChar char="■"/>
              <a:defRPr sz="1600"/>
            </a:lvl6pPr>
            <a:lvl7pPr indent="-330200" lvl="6" marL="3200400" rtl="0" algn="ctr">
              <a:spcBef>
                <a:spcPts val="500"/>
              </a:spcBef>
              <a:spcAft>
                <a:spcPts val="0"/>
              </a:spcAft>
              <a:buSzPts val="1600"/>
              <a:buChar char="●"/>
              <a:defRPr sz="1600"/>
            </a:lvl7pPr>
            <a:lvl8pPr indent="-330200" lvl="7" marL="3657600" rtl="0" algn="ctr">
              <a:spcBef>
                <a:spcPts val="500"/>
              </a:spcBef>
              <a:spcAft>
                <a:spcPts val="0"/>
              </a:spcAft>
              <a:buSzPts val="1600"/>
              <a:buChar char="○"/>
              <a:defRPr sz="1600"/>
            </a:lvl8pPr>
            <a:lvl9pPr indent="-330200" lvl="8" marL="4114800" rtl="0" algn="ctr">
              <a:spcBef>
                <a:spcPts val="500"/>
              </a:spcBef>
              <a:spcAft>
                <a:spcPts val="0"/>
              </a:spcAft>
              <a:buSzPts val="1600"/>
              <a:buChar char="■"/>
              <a:defRPr sz="1600"/>
            </a:lvl9pPr>
          </a:lstStyle>
          <a:p/>
        </p:txBody>
      </p:sp>
      <p:sp>
        <p:nvSpPr>
          <p:cNvPr id="2023" name="Google Shape;2023;p227"/>
          <p:cNvSpPr txBox="1"/>
          <p:nvPr>
            <p:ph idx="3" type="subTitle"/>
          </p:nvPr>
        </p:nvSpPr>
        <p:spPr>
          <a:xfrm>
            <a:off x="4623517" y="2413101"/>
            <a:ext cx="2944800" cy="772800"/>
          </a:xfrm>
          <a:prstGeom prst="rect">
            <a:avLst/>
          </a:prstGeom>
        </p:spPr>
        <p:txBody>
          <a:bodyPr anchorCtr="0" anchor="b" bIns="121900" lIns="121900" spcFirstLastPara="1" rIns="121900" wrap="square" tIns="121900">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2024" name="Google Shape;2024;p227"/>
          <p:cNvSpPr txBox="1"/>
          <p:nvPr>
            <p:ph idx="4" type="body"/>
          </p:nvPr>
        </p:nvSpPr>
        <p:spPr>
          <a:xfrm>
            <a:off x="4623517" y="3109700"/>
            <a:ext cx="2944800" cy="1623300"/>
          </a:xfrm>
          <a:prstGeom prst="rect">
            <a:avLst/>
          </a:prstGeom>
        </p:spPr>
        <p:txBody>
          <a:bodyPr anchorCtr="0" anchor="t" bIns="121900" lIns="121900" spcFirstLastPara="1" rIns="121900" wrap="square" tIns="121900">
            <a:noAutofit/>
          </a:bodyPr>
          <a:lstStyle>
            <a:lvl1pPr indent="-330200" lvl="0" marL="457200" rtl="0" algn="ctr">
              <a:spcBef>
                <a:spcPts val="800"/>
              </a:spcBef>
              <a:spcAft>
                <a:spcPts val="0"/>
              </a:spcAft>
              <a:buSzPts val="1600"/>
              <a:buChar char="●"/>
              <a:defRPr sz="1600"/>
            </a:lvl1pPr>
            <a:lvl2pPr indent="-330200" lvl="1" marL="914400" rtl="0" algn="ctr">
              <a:spcBef>
                <a:spcPts val="600"/>
              </a:spcBef>
              <a:spcAft>
                <a:spcPts val="0"/>
              </a:spcAft>
              <a:buSzPts val="1600"/>
              <a:buChar char="○"/>
              <a:defRPr sz="1600"/>
            </a:lvl2pPr>
            <a:lvl3pPr indent="-330200" lvl="2" marL="1371600" rtl="0" algn="ctr">
              <a:spcBef>
                <a:spcPts val="600"/>
              </a:spcBef>
              <a:spcAft>
                <a:spcPts val="0"/>
              </a:spcAft>
              <a:buSzPts val="1600"/>
              <a:buChar char="■"/>
              <a:defRPr sz="1600"/>
            </a:lvl3pPr>
            <a:lvl4pPr indent="-330200" lvl="3" marL="1828800" rtl="0" algn="ctr">
              <a:spcBef>
                <a:spcPts val="500"/>
              </a:spcBef>
              <a:spcAft>
                <a:spcPts val="0"/>
              </a:spcAft>
              <a:buSzPts val="1600"/>
              <a:buChar char="●"/>
              <a:defRPr sz="1600"/>
            </a:lvl4pPr>
            <a:lvl5pPr indent="-330200" lvl="4" marL="2286000" rtl="0" algn="ctr">
              <a:spcBef>
                <a:spcPts val="500"/>
              </a:spcBef>
              <a:spcAft>
                <a:spcPts val="0"/>
              </a:spcAft>
              <a:buSzPts val="1600"/>
              <a:buChar char="○"/>
              <a:defRPr sz="1600"/>
            </a:lvl5pPr>
            <a:lvl6pPr indent="-330200" lvl="5" marL="2743200" rtl="0" algn="ctr">
              <a:spcBef>
                <a:spcPts val="500"/>
              </a:spcBef>
              <a:spcAft>
                <a:spcPts val="0"/>
              </a:spcAft>
              <a:buSzPts val="1600"/>
              <a:buChar char="■"/>
              <a:defRPr sz="1600"/>
            </a:lvl6pPr>
            <a:lvl7pPr indent="-330200" lvl="6" marL="3200400" rtl="0" algn="ctr">
              <a:spcBef>
                <a:spcPts val="500"/>
              </a:spcBef>
              <a:spcAft>
                <a:spcPts val="0"/>
              </a:spcAft>
              <a:buSzPts val="1600"/>
              <a:buChar char="●"/>
              <a:defRPr sz="1600"/>
            </a:lvl7pPr>
            <a:lvl8pPr indent="-330200" lvl="7" marL="3657600" rtl="0" algn="ctr">
              <a:spcBef>
                <a:spcPts val="500"/>
              </a:spcBef>
              <a:spcAft>
                <a:spcPts val="0"/>
              </a:spcAft>
              <a:buSzPts val="1600"/>
              <a:buChar char="○"/>
              <a:defRPr sz="1600"/>
            </a:lvl8pPr>
            <a:lvl9pPr indent="-330200" lvl="8" marL="4114800" rtl="0" algn="ctr">
              <a:spcBef>
                <a:spcPts val="500"/>
              </a:spcBef>
              <a:spcAft>
                <a:spcPts val="0"/>
              </a:spcAft>
              <a:buSzPts val="1600"/>
              <a:buChar char="■"/>
              <a:defRPr sz="1600"/>
            </a:lvl9pPr>
          </a:lstStyle>
          <a:p/>
        </p:txBody>
      </p:sp>
      <p:sp>
        <p:nvSpPr>
          <p:cNvPr id="2025" name="Google Shape;2025;p227"/>
          <p:cNvSpPr txBox="1"/>
          <p:nvPr>
            <p:ph idx="5" type="subTitle"/>
          </p:nvPr>
        </p:nvSpPr>
        <p:spPr>
          <a:xfrm>
            <a:off x="8144983" y="2413101"/>
            <a:ext cx="2944800" cy="772800"/>
          </a:xfrm>
          <a:prstGeom prst="rect">
            <a:avLst/>
          </a:prstGeom>
        </p:spPr>
        <p:txBody>
          <a:bodyPr anchorCtr="0" anchor="b" bIns="121900" lIns="121900" spcFirstLastPara="1" rIns="121900" wrap="square" tIns="121900">
            <a:noAutofit/>
          </a:bodyPr>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2026" name="Google Shape;2026;p227"/>
          <p:cNvSpPr txBox="1"/>
          <p:nvPr>
            <p:ph idx="6" type="body"/>
          </p:nvPr>
        </p:nvSpPr>
        <p:spPr>
          <a:xfrm>
            <a:off x="8144983" y="3109700"/>
            <a:ext cx="2944800" cy="1623300"/>
          </a:xfrm>
          <a:prstGeom prst="rect">
            <a:avLst/>
          </a:prstGeom>
        </p:spPr>
        <p:txBody>
          <a:bodyPr anchorCtr="0" anchor="t" bIns="121900" lIns="121900" spcFirstLastPara="1" rIns="121900" wrap="square" tIns="121900">
            <a:noAutofit/>
          </a:bodyPr>
          <a:lstStyle>
            <a:lvl1pPr indent="-330200" lvl="0" marL="457200" rtl="0" algn="ctr">
              <a:spcBef>
                <a:spcPts val="800"/>
              </a:spcBef>
              <a:spcAft>
                <a:spcPts val="0"/>
              </a:spcAft>
              <a:buSzPts val="1600"/>
              <a:buChar char="●"/>
              <a:defRPr sz="1600"/>
            </a:lvl1pPr>
            <a:lvl2pPr indent="-330200" lvl="1" marL="914400" rtl="0" algn="ctr">
              <a:spcBef>
                <a:spcPts val="600"/>
              </a:spcBef>
              <a:spcAft>
                <a:spcPts val="0"/>
              </a:spcAft>
              <a:buSzPts val="1600"/>
              <a:buChar char="○"/>
              <a:defRPr sz="1600"/>
            </a:lvl2pPr>
            <a:lvl3pPr indent="-330200" lvl="2" marL="1371600" rtl="0" algn="ctr">
              <a:spcBef>
                <a:spcPts val="600"/>
              </a:spcBef>
              <a:spcAft>
                <a:spcPts val="0"/>
              </a:spcAft>
              <a:buSzPts val="1600"/>
              <a:buChar char="■"/>
              <a:defRPr sz="1600"/>
            </a:lvl3pPr>
            <a:lvl4pPr indent="-330200" lvl="3" marL="1828800" rtl="0" algn="ctr">
              <a:spcBef>
                <a:spcPts val="500"/>
              </a:spcBef>
              <a:spcAft>
                <a:spcPts val="0"/>
              </a:spcAft>
              <a:buSzPts val="1600"/>
              <a:buChar char="●"/>
              <a:defRPr sz="1600"/>
            </a:lvl4pPr>
            <a:lvl5pPr indent="-330200" lvl="4" marL="2286000" rtl="0" algn="ctr">
              <a:spcBef>
                <a:spcPts val="500"/>
              </a:spcBef>
              <a:spcAft>
                <a:spcPts val="0"/>
              </a:spcAft>
              <a:buSzPts val="1600"/>
              <a:buChar char="○"/>
              <a:defRPr sz="1600"/>
            </a:lvl5pPr>
            <a:lvl6pPr indent="-330200" lvl="5" marL="2743200" rtl="0" algn="ctr">
              <a:spcBef>
                <a:spcPts val="500"/>
              </a:spcBef>
              <a:spcAft>
                <a:spcPts val="0"/>
              </a:spcAft>
              <a:buSzPts val="1600"/>
              <a:buChar char="■"/>
              <a:defRPr sz="1600"/>
            </a:lvl6pPr>
            <a:lvl7pPr indent="-330200" lvl="6" marL="3200400" rtl="0" algn="ctr">
              <a:spcBef>
                <a:spcPts val="500"/>
              </a:spcBef>
              <a:spcAft>
                <a:spcPts val="0"/>
              </a:spcAft>
              <a:buSzPts val="1600"/>
              <a:buChar char="●"/>
              <a:defRPr sz="1600"/>
            </a:lvl7pPr>
            <a:lvl8pPr indent="-330200" lvl="7" marL="3657600" rtl="0" algn="ctr">
              <a:spcBef>
                <a:spcPts val="500"/>
              </a:spcBef>
              <a:spcAft>
                <a:spcPts val="0"/>
              </a:spcAft>
              <a:buSzPts val="1600"/>
              <a:buChar char="○"/>
              <a:defRPr sz="1600"/>
            </a:lvl8pPr>
            <a:lvl9pPr indent="-330200" lvl="8" marL="4114800" rtl="0" algn="ctr">
              <a:spcBef>
                <a:spcPts val="500"/>
              </a:spcBef>
              <a:spcAft>
                <a:spcPts val="0"/>
              </a:spcAft>
              <a:buSzPts val="1600"/>
              <a:buChar char="■"/>
              <a:defRPr sz="1600"/>
            </a:lvl9pPr>
          </a:lstStyle>
          <a:p/>
        </p:txBody>
      </p:sp>
      <p:sp>
        <p:nvSpPr>
          <p:cNvPr id="2027" name="Google Shape;2027;p227"/>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None/>
              <a:defRPr b="0"/>
            </a:lvl1pPr>
            <a:lvl2pPr lvl="1" rtl="0">
              <a:spcBef>
                <a:spcPts val="0"/>
              </a:spcBef>
              <a:spcAft>
                <a:spcPts val="0"/>
              </a:spcAft>
              <a:buClr>
                <a:schemeClr val="dk1"/>
              </a:buClr>
              <a:buSzPts val="3700"/>
              <a:buNone/>
              <a:defRPr b="0">
                <a:solidFill>
                  <a:schemeClr val="dk1"/>
                </a:solidFill>
              </a:defRPr>
            </a:lvl2pPr>
            <a:lvl3pPr lvl="2" rtl="0">
              <a:spcBef>
                <a:spcPts val="0"/>
              </a:spcBef>
              <a:spcAft>
                <a:spcPts val="0"/>
              </a:spcAft>
              <a:buClr>
                <a:schemeClr val="dk1"/>
              </a:buClr>
              <a:buSzPts val="3700"/>
              <a:buNone/>
              <a:defRPr b="0">
                <a:solidFill>
                  <a:schemeClr val="dk1"/>
                </a:solidFill>
              </a:defRPr>
            </a:lvl3pPr>
            <a:lvl4pPr lvl="3" rtl="0">
              <a:spcBef>
                <a:spcPts val="0"/>
              </a:spcBef>
              <a:spcAft>
                <a:spcPts val="0"/>
              </a:spcAft>
              <a:buClr>
                <a:schemeClr val="dk1"/>
              </a:buClr>
              <a:buSzPts val="3700"/>
              <a:buNone/>
              <a:defRPr b="0">
                <a:solidFill>
                  <a:schemeClr val="dk1"/>
                </a:solidFill>
              </a:defRPr>
            </a:lvl4pPr>
            <a:lvl5pPr lvl="4" rtl="0">
              <a:spcBef>
                <a:spcPts val="0"/>
              </a:spcBef>
              <a:spcAft>
                <a:spcPts val="0"/>
              </a:spcAft>
              <a:buClr>
                <a:schemeClr val="dk1"/>
              </a:buClr>
              <a:buSzPts val="3700"/>
              <a:buNone/>
              <a:defRPr b="0">
                <a:solidFill>
                  <a:schemeClr val="dk1"/>
                </a:solidFill>
              </a:defRPr>
            </a:lvl5pPr>
            <a:lvl6pPr lvl="5" rtl="0">
              <a:spcBef>
                <a:spcPts val="0"/>
              </a:spcBef>
              <a:spcAft>
                <a:spcPts val="0"/>
              </a:spcAft>
              <a:buClr>
                <a:schemeClr val="dk1"/>
              </a:buClr>
              <a:buSzPts val="3700"/>
              <a:buNone/>
              <a:defRPr b="0">
                <a:solidFill>
                  <a:schemeClr val="dk1"/>
                </a:solidFill>
              </a:defRPr>
            </a:lvl6pPr>
            <a:lvl7pPr lvl="6" rtl="0">
              <a:spcBef>
                <a:spcPts val="0"/>
              </a:spcBef>
              <a:spcAft>
                <a:spcPts val="0"/>
              </a:spcAft>
              <a:buClr>
                <a:schemeClr val="dk1"/>
              </a:buClr>
              <a:buSzPts val="3700"/>
              <a:buNone/>
              <a:defRPr b="0">
                <a:solidFill>
                  <a:schemeClr val="dk1"/>
                </a:solidFill>
              </a:defRPr>
            </a:lvl7pPr>
            <a:lvl8pPr lvl="7" rtl="0">
              <a:spcBef>
                <a:spcPts val="0"/>
              </a:spcBef>
              <a:spcAft>
                <a:spcPts val="0"/>
              </a:spcAft>
              <a:buClr>
                <a:schemeClr val="dk1"/>
              </a:buClr>
              <a:buSzPts val="3700"/>
              <a:buNone/>
              <a:defRPr b="0">
                <a:solidFill>
                  <a:schemeClr val="dk1"/>
                </a:solidFill>
              </a:defRPr>
            </a:lvl8pPr>
            <a:lvl9pPr lvl="8" rtl="0">
              <a:spcBef>
                <a:spcPts val="0"/>
              </a:spcBef>
              <a:spcAft>
                <a:spcPts val="0"/>
              </a:spcAft>
              <a:buClr>
                <a:schemeClr val="dk1"/>
              </a:buClr>
              <a:buSzPts val="3700"/>
              <a:buNone/>
              <a:defRPr b="0">
                <a:solidFill>
                  <a:schemeClr val="dk1"/>
                </a:solidFill>
              </a:defRPr>
            </a:lvl9pPr>
          </a:lstStyle>
          <a:p/>
        </p:txBody>
      </p:sp>
      <p:sp>
        <p:nvSpPr>
          <p:cNvPr id="2028" name="Google Shape;2028;p227"/>
          <p:cNvSpPr txBox="1"/>
          <p:nvPr>
            <p:ph idx="7" type="subTitle"/>
          </p:nvPr>
        </p:nvSpPr>
        <p:spPr>
          <a:xfrm>
            <a:off x="1102200" y="1239700"/>
            <a:ext cx="9987600" cy="43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op, graphic bottom">
  <p:cSld name="CUSTOM_3">
    <p:spTree>
      <p:nvGrpSpPr>
        <p:cNvPr id="2029" name="Shape 2029"/>
        <p:cNvGrpSpPr/>
        <p:nvPr/>
      </p:nvGrpSpPr>
      <p:grpSpPr>
        <a:xfrm>
          <a:off x="0" y="0"/>
          <a:ext cx="0" cy="0"/>
          <a:chOff x="0" y="0"/>
          <a:chExt cx="0" cy="0"/>
        </a:xfrm>
      </p:grpSpPr>
      <p:sp>
        <p:nvSpPr>
          <p:cNvPr id="2030" name="Google Shape;2030;p228"/>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31" name="Google Shape;2031;p228"/>
          <p:cNvSpPr txBox="1"/>
          <p:nvPr>
            <p:ph idx="1" type="body"/>
          </p:nvPr>
        </p:nvSpPr>
        <p:spPr>
          <a:xfrm>
            <a:off x="1102200" y="2072425"/>
            <a:ext cx="9987600" cy="524700"/>
          </a:xfrm>
          <a:prstGeom prst="rect">
            <a:avLst/>
          </a:prstGeom>
        </p:spPr>
        <p:txBody>
          <a:bodyPr anchorCtr="0" anchor="b" bIns="121900" lIns="121900" spcFirstLastPara="1" rIns="121900" wrap="square" tIns="121900">
            <a:noAutofit/>
          </a:bodyPr>
          <a:lstStyle>
            <a:lvl1pPr indent="-349250" lvl="0" marL="457200" rtl="0" algn="ctr">
              <a:spcBef>
                <a:spcPts val="800"/>
              </a:spcBef>
              <a:spcAft>
                <a:spcPts val="0"/>
              </a:spcAft>
              <a:buSzPts val="1900"/>
              <a:buChar char="●"/>
              <a:defRPr sz="1900"/>
            </a:lvl1pPr>
            <a:lvl2pPr indent="-349250" lvl="1" marL="914400" rtl="0" algn="ctr">
              <a:spcBef>
                <a:spcPts val="600"/>
              </a:spcBef>
              <a:spcAft>
                <a:spcPts val="0"/>
              </a:spcAft>
              <a:buSzPts val="1900"/>
              <a:buChar char="○"/>
              <a:defRPr sz="1900"/>
            </a:lvl2pPr>
            <a:lvl3pPr indent="-349250" lvl="2" marL="1371600" rtl="0" algn="ctr">
              <a:spcBef>
                <a:spcPts val="600"/>
              </a:spcBef>
              <a:spcAft>
                <a:spcPts val="0"/>
              </a:spcAft>
              <a:buSzPts val="1900"/>
              <a:buChar char="■"/>
              <a:defRPr sz="1900"/>
            </a:lvl3pPr>
            <a:lvl4pPr indent="-349250" lvl="3" marL="1828800" rtl="0" algn="ctr">
              <a:spcBef>
                <a:spcPts val="500"/>
              </a:spcBef>
              <a:spcAft>
                <a:spcPts val="0"/>
              </a:spcAft>
              <a:buSzPts val="1900"/>
              <a:buChar char="●"/>
              <a:defRPr sz="1900"/>
            </a:lvl4pPr>
            <a:lvl5pPr indent="-349250" lvl="4" marL="2286000" rtl="0" algn="ctr">
              <a:spcBef>
                <a:spcPts val="500"/>
              </a:spcBef>
              <a:spcAft>
                <a:spcPts val="0"/>
              </a:spcAft>
              <a:buSzPts val="1900"/>
              <a:buChar char="○"/>
              <a:defRPr sz="1900"/>
            </a:lvl5pPr>
            <a:lvl6pPr indent="-349250" lvl="5" marL="2743200" rtl="0" algn="ctr">
              <a:spcBef>
                <a:spcPts val="500"/>
              </a:spcBef>
              <a:spcAft>
                <a:spcPts val="0"/>
              </a:spcAft>
              <a:buSzPts val="1900"/>
              <a:buChar char="■"/>
              <a:defRPr sz="1900"/>
            </a:lvl6pPr>
            <a:lvl7pPr indent="-349250" lvl="6" marL="3200400" rtl="0" algn="ctr">
              <a:spcBef>
                <a:spcPts val="500"/>
              </a:spcBef>
              <a:spcAft>
                <a:spcPts val="0"/>
              </a:spcAft>
              <a:buSzPts val="1900"/>
              <a:buChar char="●"/>
              <a:defRPr sz="1900"/>
            </a:lvl7pPr>
            <a:lvl8pPr indent="-349250" lvl="7" marL="3657600" rtl="0" algn="ctr">
              <a:spcBef>
                <a:spcPts val="500"/>
              </a:spcBef>
              <a:spcAft>
                <a:spcPts val="0"/>
              </a:spcAft>
              <a:buSzPts val="1900"/>
              <a:buChar char="○"/>
              <a:defRPr sz="1900"/>
            </a:lvl8pPr>
            <a:lvl9pPr indent="-349250" lvl="8" marL="4114800" rtl="0" algn="ctr">
              <a:spcBef>
                <a:spcPts val="500"/>
              </a:spcBef>
              <a:spcAft>
                <a:spcPts val="0"/>
              </a:spcAft>
              <a:buSzPts val="1900"/>
              <a:buChar char="■"/>
              <a:defRPr sz="1900"/>
            </a:lvl9pPr>
          </a:lstStyle>
          <a:p/>
        </p:txBody>
      </p:sp>
      <p:sp>
        <p:nvSpPr>
          <p:cNvPr id="2032" name="Google Shape;2032;p228"/>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None/>
              <a:defRPr b="0"/>
            </a:lvl1pPr>
            <a:lvl2pPr lvl="1" rtl="0">
              <a:spcBef>
                <a:spcPts val="0"/>
              </a:spcBef>
              <a:spcAft>
                <a:spcPts val="0"/>
              </a:spcAft>
              <a:buClr>
                <a:schemeClr val="dk1"/>
              </a:buClr>
              <a:buSzPts val="3700"/>
              <a:buNone/>
              <a:defRPr b="0">
                <a:solidFill>
                  <a:schemeClr val="dk1"/>
                </a:solidFill>
              </a:defRPr>
            </a:lvl2pPr>
            <a:lvl3pPr lvl="2" rtl="0">
              <a:spcBef>
                <a:spcPts val="0"/>
              </a:spcBef>
              <a:spcAft>
                <a:spcPts val="0"/>
              </a:spcAft>
              <a:buClr>
                <a:schemeClr val="dk1"/>
              </a:buClr>
              <a:buSzPts val="3700"/>
              <a:buNone/>
              <a:defRPr b="0">
                <a:solidFill>
                  <a:schemeClr val="dk1"/>
                </a:solidFill>
              </a:defRPr>
            </a:lvl3pPr>
            <a:lvl4pPr lvl="3" rtl="0">
              <a:spcBef>
                <a:spcPts val="0"/>
              </a:spcBef>
              <a:spcAft>
                <a:spcPts val="0"/>
              </a:spcAft>
              <a:buClr>
                <a:schemeClr val="dk1"/>
              </a:buClr>
              <a:buSzPts val="3700"/>
              <a:buNone/>
              <a:defRPr b="0">
                <a:solidFill>
                  <a:schemeClr val="dk1"/>
                </a:solidFill>
              </a:defRPr>
            </a:lvl4pPr>
            <a:lvl5pPr lvl="4" rtl="0">
              <a:spcBef>
                <a:spcPts val="0"/>
              </a:spcBef>
              <a:spcAft>
                <a:spcPts val="0"/>
              </a:spcAft>
              <a:buClr>
                <a:schemeClr val="dk1"/>
              </a:buClr>
              <a:buSzPts val="3700"/>
              <a:buNone/>
              <a:defRPr b="0">
                <a:solidFill>
                  <a:schemeClr val="dk1"/>
                </a:solidFill>
              </a:defRPr>
            </a:lvl5pPr>
            <a:lvl6pPr lvl="5" rtl="0">
              <a:spcBef>
                <a:spcPts val="0"/>
              </a:spcBef>
              <a:spcAft>
                <a:spcPts val="0"/>
              </a:spcAft>
              <a:buClr>
                <a:schemeClr val="dk1"/>
              </a:buClr>
              <a:buSzPts val="3700"/>
              <a:buNone/>
              <a:defRPr b="0">
                <a:solidFill>
                  <a:schemeClr val="dk1"/>
                </a:solidFill>
              </a:defRPr>
            </a:lvl6pPr>
            <a:lvl7pPr lvl="6" rtl="0">
              <a:spcBef>
                <a:spcPts val="0"/>
              </a:spcBef>
              <a:spcAft>
                <a:spcPts val="0"/>
              </a:spcAft>
              <a:buClr>
                <a:schemeClr val="dk1"/>
              </a:buClr>
              <a:buSzPts val="3700"/>
              <a:buNone/>
              <a:defRPr b="0">
                <a:solidFill>
                  <a:schemeClr val="dk1"/>
                </a:solidFill>
              </a:defRPr>
            </a:lvl7pPr>
            <a:lvl8pPr lvl="7" rtl="0">
              <a:spcBef>
                <a:spcPts val="0"/>
              </a:spcBef>
              <a:spcAft>
                <a:spcPts val="0"/>
              </a:spcAft>
              <a:buClr>
                <a:schemeClr val="dk1"/>
              </a:buClr>
              <a:buSzPts val="3700"/>
              <a:buNone/>
              <a:defRPr b="0">
                <a:solidFill>
                  <a:schemeClr val="dk1"/>
                </a:solidFill>
              </a:defRPr>
            </a:lvl8pPr>
            <a:lvl9pPr lvl="8" rtl="0">
              <a:spcBef>
                <a:spcPts val="0"/>
              </a:spcBef>
              <a:spcAft>
                <a:spcPts val="0"/>
              </a:spcAft>
              <a:buClr>
                <a:schemeClr val="dk1"/>
              </a:buClr>
              <a:buSzPts val="3700"/>
              <a:buNone/>
              <a:defRPr b="0">
                <a:solidFill>
                  <a:schemeClr val="dk1"/>
                </a:solidFill>
              </a:defRPr>
            </a:lvl9pPr>
          </a:lstStyle>
          <a:p/>
        </p:txBody>
      </p:sp>
      <p:sp>
        <p:nvSpPr>
          <p:cNvPr id="2033" name="Google Shape;2033;p228"/>
          <p:cNvSpPr txBox="1"/>
          <p:nvPr>
            <p:ph idx="2" type="subTitle"/>
          </p:nvPr>
        </p:nvSpPr>
        <p:spPr>
          <a:xfrm>
            <a:off x="1102200" y="1239700"/>
            <a:ext cx="9987600" cy="43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top, text bottom">
  <p:cSld name="CUSTOM_3_1">
    <p:spTree>
      <p:nvGrpSpPr>
        <p:cNvPr id="2034" name="Shape 2034"/>
        <p:cNvGrpSpPr/>
        <p:nvPr/>
      </p:nvGrpSpPr>
      <p:grpSpPr>
        <a:xfrm>
          <a:off x="0" y="0"/>
          <a:ext cx="0" cy="0"/>
          <a:chOff x="0" y="0"/>
          <a:chExt cx="0" cy="0"/>
        </a:xfrm>
      </p:grpSpPr>
      <p:sp>
        <p:nvSpPr>
          <p:cNvPr id="2035" name="Google Shape;2035;p229"/>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36" name="Google Shape;2036;p229"/>
          <p:cNvSpPr txBox="1"/>
          <p:nvPr>
            <p:ph idx="1" type="body"/>
          </p:nvPr>
        </p:nvSpPr>
        <p:spPr>
          <a:xfrm>
            <a:off x="1102200" y="5212665"/>
            <a:ext cx="9987600" cy="524700"/>
          </a:xfrm>
          <a:prstGeom prst="rect">
            <a:avLst/>
          </a:prstGeom>
        </p:spPr>
        <p:txBody>
          <a:bodyPr anchorCtr="0" anchor="t" bIns="121900" lIns="121900" spcFirstLastPara="1" rIns="121900" wrap="square" tIns="121900">
            <a:noAutofit/>
          </a:bodyPr>
          <a:lstStyle>
            <a:lvl1pPr indent="-349250" lvl="0" marL="457200" rtl="0" algn="ctr">
              <a:spcBef>
                <a:spcPts val="800"/>
              </a:spcBef>
              <a:spcAft>
                <a:spcPts val="0"/>
              </a:spcAft>
              <a:buSzPts val="1900"/>
              <a:buChar char="●"/>
              <a:defRPr sz="1900"/>
            </a:lvl1pPr>
            <a:lvl2pPr indent="-349250" lvl="1" marL="914400" rtl="0" algn="ctr">
              <a:spcBef>
                <a:spcPts val="600"/>
              </a:spcBef>
              <a:spcAft>
                <a:spcPts val="0"/>
              </a:spcAft>
              <a:buSzPts val="1900"/>
              <a:buChar char="○"/>
              <a:defRPr sz="1900"/>
            </a:lvl2pPr>
            <a:lvl3pPr indent="-349250" lvl="2" marL="1371600" rtl="0" algn="ctr">
              <a:spcBef>
                <a:spcPts val="600"/>
              </a:spcBef>
              <a:spcAft>
                <a:spcPts val="0"/>
              </a:spcAft>
              <a:buSzPts val="1900"/>
              <a:buChar char="■"/>
              <a:defRPr sz="1900"/>
            </a:lvl3pPr>
            <a:lvl4pPr indent="-349250" lvl="3" marL="1828800" rtl="0" algn="ctr">
              <a:spcBef>
                <a:spcPts val="500"/>
              </a:spcBef>
              <a:spcAft>
                <a:spcPts val="0"/>
              </a:spcAft>
              <a:buSzPts val="1900"/>
              <a:buChar char="●"/>
              <a:defRPr sz="1900"/>
            </a:lvl4pPr>
            <a:lvl5pPr indent="-349250" lvl="4" marL="2286000" rtl="0" algn="ctr">
              <a:spcBef>
                <a:spcPts val="500"/>
              </a:spcBef>
              <a:spcAft>
                <a:spcPts val="0"/>
              </a:spcAft>
              <a:buSzPts val="1900"/>
              <a:buChar char="○"/>
              <a:defRPr sz="1900"/>
            </a:lvl5pPr>
            <a:lvl6pPr indent="-349250" lvl="5" marL="2743200" rtl="0" algn="ctr">
              <a:spcBef>
                <a:spcPts val="500"/>
              </a:spcBef>
              <a:spcAft>
                <a:spcPts val="0"/>
              </a:spcAft>
              <a:buSzPts val="1900"/>
              <a:buChar char="■"/>
              <a:defRPr sz="1900"/>
            </a:lvl6pPr>
            <a:lvl7pPr indent="-349250" lvl="6" marL="3200400" rtl="0" algn="ctr">
              <a:spcBef>
                <a:spcPts val="500"/>
              </a:spcBef>
              <a:spcAft>
                <a:spcPts val="0"/>
              </a:spcAft>
              <a:buSzPts val="1900"/>
              <a:buChar char="●"/>
              <a:defRPr sz="1900"/>
            </a:lvl7pPr>
            <a:lvl8pPr indent="-349250" lvl="7" marL="3657600" rtl="0" algn="ctr">
              <a:spcBef>
                <a:spcPts val="500"/>
              </a:spcBef>
              <a:spcAft>
                <a:spcPts val="0"/>
              </a:spcAft>
              <a:buSzPts val="1900"/>
              <a:buChar char="○"/>
              <a:defRPr sz="1900"/>
            </a:lvl8pPr>
            <a:lvl9pPr indent="-349250" lvl="8" marL="4114800" rtl="0" algn="ctr">
              <a:spcBef>
                <a:spcPts val="500"/>
              </a:spcBef>
              <a:spcAft>
                <a:spcPts val="0"/>
              </a:spcAft>
              <a:buSzPts val="1900"/>
              <a:buChar char="■"/>
              <a:defRPr sz="1900"/>
            </a:lvl9pPr>
          </a:lstStyle>
          <a:p/>
        </p:txBody>
      </p:sp>
      <p:sp>
        <p:nvSpPr>
          <p:cNvPr id="2037" name="Google Shape;2037;p229"/>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None/>
              <a:defRPr b="0"/>
            </a:lvl1pPr>
            <a:lvl2pPr lvl="1" rtl="0">
              <a:spcBef>
                <a:spcPts val="0"/>
              </a:spcBef>
              <a:spcAft>
                <a:spcPts val="0"/>
              </a:spcAft>
              <a:buClr>
                <a:schemeClr val="dk1"/>
              </a:buClr>
              <a:buSzPts val="3700"/>
              <a:buNone/>
              <a:defRPr b="0">
                <a:solidFill>
                  <a:schemeClr val="dk1"/>
                </a:solidFill>
              </a:defRPr>
            </a:lvl2pPr>
            <a:lvl3pPr lvl="2" rtl="0">
              <a:spcBef>
                <a:spcPts val="0"/>
              </a:spcBef>
              <a:spcAft>
                <a:spcPts val="0"/>
              </a:spcAft>
              <a:buClr>
                <a:schemeClr val="dk1"/>
              </a:buClr>
              <a:buSzPts val="3700"/>
              <a:buNone/>
              <a:defRPr b="0">
                <a:solidFill>
                  <a:schemeClr val="dk1"/>
                </a:solidFill>
              </a:defRPr>
            </a:lvl3pPr>
            <a:lvl4pPr lvl="3" rtl="0">
              <a:spcBef>
                <a:spcPts val="0"/>
              </a:spcBef>
              <a:spcAft>
                <a:spcPts val="0"/>
              </a:spcAft>
              <a:buClr>
                <a:schemeClr val="dk1"/>
              </a:buClr>
              <a:buSzPts val="3700"/>
              <a:buNone/>
              <a:defRPr b="0">
                <a:solidFill>
                  <a:schemeClr val="dk1"/>
                </a:solidFill>
              </a:defRPr>
            </a:lvl4pPr>
            <a:lvl5pPr lvl="4" rtl="0">
              <a:spcBef>
                <a:spcPts val="0"/>
              </a:spcBef>
              <a:spcAft>
                <a:spcPts val="0"/>
              </a:spcAft>
              <a:buClr>
                <a:schemeClr val="dk1"/>
              </a:buClr>
              <a:buSzPts val="3700"/>
              <a:buNone/>
              <a:defRPr b="0">
                <a:solidFill>
                  <a:schemeClr val="dk1"/>
                </a:solidFill>
              </a:defRPr>
            </a:lvl5pPr>
            <a:lvl6pPr lvl="5" rtl="0">
              <a:spcBef>
                <a:spcPts val="0"/>
              </a:spcBef>
              <a:spcAft>
                <a:spcPts val="0"/>
              </a:spcAft>
              <a:buClr>
                <a:schemeClr val="dk1"/>
              </a:buClr>
              <a:buSzPts val="3700"/>
              <a:buNone/>
              <a:defRPr b="0">
                <a:solidFill>
                  <a:schemeClr val="dk1"/>
                </a:solidFill>
              </a:defRPr>
            </a:lvl6pPr>
            <a:lvl7pPr lvl="6" rtl="0">
              <a:spcBef>
                <a:spcPts val="0"/>
              </a:spcBef>
              <a:spcAft>
                <a:spcPts val="0"/>
              </a:spcAft>
              <a:buClr>
                <a:schemeClr val="dk1"/>
              </a:buClr>
              <a:buSzPts val="3700"/>
              <a:buNone/>
              <a:defRPr b="0">
                <a:solidFill>
                  <a:schemeClr val="dk1"/>
                </a:solidFill>
              </a:defRPr>
            </a:lvl7pPr>
            <a:lvl8pPr lvl="7" rtl="0">
              <a:spcBef>
                <a:spcPts val="0"/>
              </a:spcBef>
              <a:spcAft>
                <a:spcPts val="0"/>
              </a:spcAft>
              <a:buClr>
                <a:schemeClr val="dk1"/>
              </a:buClr>
              <a:buSzPts val="3700"/>
              <a:buNone/>
              <a:defRPr b="0">
                <a:solidFill>
                  <a:schemeClr val="dk1"/>
                </a:solidFill>
              </a:defRPr>
            </a:lvl8pPr>
            <a:lvl9pPr lvl="8" rtl="0">
              <a:spcBef>
                <a:spcPts val="0"/>
              </a:spcBef>
              <a:spcAft>
                <a:spcPts val="0"/>
              </a:spcAft>
              <a:buClr>
                <a:schemeClr val="dk1"/>
              </a:buClr>
              <a:buSzPts val="3700"/>
              <a:buNone/>
              <a:defRPr b="0">
                <a:solidFill>
                  <a:schemeClr val="dk1"/>
                </a:solidFill>
              </a:defRPr>
            </a:lvl9pPr>
          </a:lstStyle>
          <a:p/>
        </p:txBody>
      </p:sp>
      <p:sp>
        <p:nvSpPr>
          <p:cNvPr id="2038" name="Google Shape;2038;p229"/>
          <p:cNvSpPr txBox="1"/>
          <p:nvPr>
            <p:ph idx="2" type="subTitle"/>
          </p:nvPr>
        </p:nvSpPr>
        <p:spPr>
          <a:xfrm>
            <a:off x="1102200" y="1239700"/>
            <a:ext cx="9987600" cy="43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op, logos bottom">
  <p:cSld name="CUSTOM_3_1_1">
    <p:bg>
      <p:bgPr>
        <a:blipFill>
          <a:blip r:embed="rId2">
            <a:alphaModFix/>
          </a:blip>
          <a:stretch>
            <a:fillRect/>
          </a:stretch>
        </a:blipFill>
      </p:bgPr>
    </p:bg>
    <p:spTree>
      <p:nvGrpSpPr>
        <p:cNvPr id="2039" name="Shape 2039"/>
        <p:cNvGrpSpPr/>
        <p:nvPr/>
      </p:nvGrpSpPr>
      <p:grpSpPr>
        <a:xfrm>
          <a:off x="0" y="0"/>
          <a:ext cx="0" cy="0"/>
          <a:chOff x="0" y="0"/>
          <a:chExt cx="0" cy="0"/>
        </a:xfrm>
      </p:grpSpPr>
      <p:sp>
        <p:nvSpPr>
          <p:cNvPr id="2040" name="Google Shape;2040;p230"/>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41" name="Google Shape;2041;p230"/>
          <p:cNvSpPr txBox="1"/>
          <p:nvPr>
            <p:ph idx="1" type="body"/>
          </p:nvPr>
        </p:nvSpPr>
        <p:spPr>
          <a:xfrm>
            <a:off x="1102200" y="2016075"/>
            <a:ext cx="9987600" cy="1172400"/>
          </a:xfrm>
          <a:prstGeom prst="rect">
            <a:avLst/>
          </a:prstGeom>
        </p:spPr>
        <p:txBody>
          <a:bodyPr anchorCtr="0" anchor="b" bIns="121900" lIns="121900" spcFirstLastPara="1" rIns="121900" wrap="square" tIns="121900">
            <a:noAutofit/>
          </a:bodyPr>
          <a:lstStyle>
            <a:lvl1pPr indent="-349250" lvl="0" marL="457200" rtl="0" algn="ctr">
              <a:spcBef>
                <a:spcPts val="800"/>
              </a:spcBef>
              <a:spcAft>
                <a:spcPts val="0"/>
              </a:spcAft>
              <a:buSzPts val="1900"/>
              <a:buChar char="●"/>
              <a:defRPr sz="1900"/>
            </a:lvl1pPr>
            <a:lvl2pPr indent="-349250" lvl="1" marL="914400" rtl="0" algn="ctr">
              <a:spcBef>
                <a:spcPts val="600"/>
              </a:spcBef>
              <a:spcAft>
                <a:spcPts val="0"/>
              </a:spcAft>
              <a:buSzPts val="1900"/>
              <a:buChar char="○"/>
              <a:defRPr sz="1900"/>
            </a:lvl2pPr>
            <a:lvl3pPr indent="-349250" lvl="2" marL="1371600" rtl="0" algn="ctr">
              <a:spcBef>
                <a:spcPts val="600"/>
              </a:spcBef>
              <a:spcAft>
                <a:spcPts val="0"/>
              </a:spcAft>
              <a:buSzPts val="1900"/>
              <a:buChar char="■"/>
              <a:defRPr sz="1900"/>
            </a:lvl3pPr>
            <a:lvl4pPr indent="-349250" lvl="3" marL="1828800" rtl="0" algn="ctr">
              <a:spcBef>
                <a:spcPts val="500"/>
              </a:spcBef>
              <a:spcAft>
                <a:spcPts val="0"/>
              </a:spcAft>
              <a:buSzPts val="1900"/>
              <a:buChar char="●"/>
              <a:defRPr sz="1900"/>
            </a:lvl4pPr>
            <a:lvl5pPr indent="-349250" lvl="4" marL="2286000" rtl="0" algn="ctr">
              <a:spcBef>
                <a:spcPts val="500"/>
              </a:spcBef>
              <a:spcAft>
                <a:spcPts val="0"/>
              </a:spcAft>
              <a:buSzPts val="1900"/>
              <a:buChar char="○"/>
              <a:defRPr sz="1900"/>
            </a:lvl5pPr>
            <a:lvl6pPr indent="-349250" lvl="5" marL="2743200" rtl="0" algn="ctr">
              <a:spcBef>
                <a:spcPts val="500"/>
              </a:spcBef>
              <a:spcAft>
                <a:spcPts val="0"/>
              </a:spcAft>
              <a:buSzPts val="1900"/>
              <a:buChar char="■"/>
              <a:defRPr sz="1900"/>
            </a:lvl6pPr>
            <a:lvl7pPr indent="-349250" lvl="6" marL="3200400" rtl="0" algn="ctr">
              <a:spcBef>
                <a:spcPts val="500"/>
              </a:spcBef>
              <a:spcAft>
                <a:spcPts val="0"/>
              </a:spcAft>
              <a:buSzPts val="1900"/>
              <a:buChar char="●"/>
              <a:defRPr sz="1900"/>
            </a:lvl7pPr>
            <a:lvl8pPr indent="-349250" lvl="7" marL="3657600" rtl="0" algn="ctr">
              <a:spcBef>
                <a:spcPts val="500"/>
              </a:spcBef>
              <a:spcAft>
                <a:spcPts val="0"/>
              </a:spcAft>
              <a:buSzPts val="1900"/>
              <a:buChar char="○"/>
              <a:defRPr sz="1900"/>
            </a:lvl8pPr>
            <a:lvl9pPr indent="-349250" lvl="8" marL="4114800" rtl="0" algn="ctr">
              <a:spcBef>
                <a:spcPts val="500"/>
              </a:spcBef>
              <a:spcAft>
                <a:spcPts val="0"/>
              </a:spcAft>
              <a:buSzPts val="1900"/>
              <a:buChar char="■"/>
              <a:defRPr sz="1900"/>
            </a:lvl9pPr>
          </a:lstStyle>
          <a:p/>
        </p:txBody>
      </p:sp>
      <p:sp>
        <p:nvSpPr>
          <p:cNvPr id="2042" name="Google Shape;2042;p230"/>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None/>
              <a:defRPr b="0"/>
            </a:lvl1pPr>
            <a:lvl2pPr lvl="1" rtl="0">
              <a:spcBef>
                <a:spcPts val="0"/>
              </a:spcBef>
              <a:spcAft>
                <a:spcPts val="0"/>
              </a:spcAft>
              <a:buClr>
                <a:schemeClr val="dk1"/>
              </a:buClr>
              <a:buSzPts val="3700"/>
              <a:buNone/>
              <a:defRPr b="0">
                <a:solidFill>
                  <a:schemeClr val="dk1"/>
                </a:solidFill>
              </a:defRPr>
            </a:lvl2pPr>
            <a:lvl3pPr lvl="2" rtl="0">
              <a:spcBef>
                <a:spcPts val="0"/>
              </a:spcBef>
              <a:spcAft>
                <a:spcPts val="0"/>
              </a:spcAft>
              <a:buClr>
                <a:schemeClr val="dk1"/>
              </a:buClr>
              <a:buSzPts val="3700"/>
              <a:buNone/>
              <a:defRPr b="0">
                <a:solidFill>
                  <a:schemeClr val="dk1"/>
                </a:solidFill>
              </a:defRPr>
            </a:lvl3pPr>
            <a:lvl4pPr lvl="3" rtl="0">
              <a:spcBef>
                <a:spcPts val="0"/>
              </a:spcBef>
              <a:spcAft>
                <a:spcPts val="0"/>
              </a:spcAft>
              <a:buClr>
                <a:schemeClr val="dk1"/>
              </a:buClr>
              <a:buSzPts val="3700"/>
              <a:buNone/>
              <a:defRPr b="0">
                <a:solidFill>
                  <a:schemeClr val="dk1"/>
                </a:solidFill>
              </a:defRPr>
            </a:lvl4pPr>
            <a:lvl5pPr lvl="4" rtl="0">
              <a:spcBef>
                <a:spcPts val="0"/>
              </a:spcBef>
              <a:spcAft>
                <a:spcPts val="0"/>
              </a:spcAft>
              <a:buClr>
                <a:schemeClr val="dk1"/>
              </a:buClr>
              <a:buSzPts val="3700"/>
              <a:buNone/>
              <a:defRPr b="0">
                <a:solidFill>
                  <a:schemeClr val="dk1"/>
                </a:solidFill>
              </a:defRPr>
            </a:lvl5pPr>
            <a:lvl6pPr lvl="5" rtl="0">
              <a:spcBef>
                <a:spcPts val="0"/>
              </a:spcBef>
              <a:spcAft>
                <a:spcPts val="0"/>
              </a:spcAft>
              <a:buClr>
                <a:schemeClr val="dk1"/>
              </a:buClr>
              <a:buSzPts val="3700"/>
              <a:buNone/>
              <a:defRPr b="0">
                <a:solidFill>
                  <a:schemeClr val="dk1"/>
                </a:solidFill>
              </a:defRPr>
            </a:lvl6pPr>
            <a:lvl7pPr lvl="6" rtl="0">
              <a:spcBef>
                <a:spcPts val="0"/>
              </a:spcBef>
              <a:spcAft>
                <a:spcPts val="0"/>
              </a:spcAft>
              <a:buClr>
                <a:schemeClr val="dk1"/>
              </a:buClr>
              <a:buSzPts val="3700"/>
              <a:buNone/>
              <a:defRPr b="0">
                <a:solidFill>
                  <a:schemeClr val="dk1"/>
                </a:solidFill>
              </a:defRPr>
            </a:lvl7pPr>
            <a:lvl8pPr lvl="7" rtl="0">
              <a:spcBef>
                <a:spcPts val="0"/>
              </a:spcBef>
              <a:spcAft>
                <a:spcPts val="0"/>
              </a:spcAft>
              <a:buClr>
                <a:schemeClr val="dk1"/>
              </a:buClr>
              <a:buSzPts val="3700"/>
              <a:buNone/>
              <a:defRPr b="0">
                <a:solidFill>
                  <a:schemeClr val="dk1"/>
                </a:solidFill>
              </a:defRPr>
            </a:lvl8pPr>
            <a:lvl9pPr lvl="8" rtl="0">
              <a:spcBef>
                <a:spcPts val="0"/>
              </a:spcBef>
              <a:spcAft>
                <a:spcPts val="0"/>
              </a:spcAft>
              <a:buClr>
                <a:schemeClr val="dk1"/>
              </a:buClr>
              <a:buSzPts val="3700"/>
              <a:buNone/>
              <a:defRPr b="0">
                <a:solidFill>
                  <a:schemeClr val="dk1"/>
                </a:solidFill>
              </a:defRPr>
            </a:lvl9pPr>
          </a:lstStyle>
          <a:p/>
        </p:txBody>
      </p:sp>
      <p:sp>
        <p:nvSpPr>
          <p:cNvPr id="2043" name="Google Shape;2043;p230"/>
          <p:cNvSpPr txBox="1"/>
          <p:nvPr>
            <p:ph idx="2" type="subTitle"/>
          </p:nvPr>
        </p:nvSpPr>
        <p:spPr>
          <a:xfrm>
            <a:off x="1102200" y="1239700"/>
            <a:ext cx="9987600" cy="43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s top, text bottom">
  <p:cSld name="CUSTOM_3_1_1_1">
    <p:bg>
      <p:bgPr>
        <a:blipFill>
          <a:blip r:embed="rId2">
            <a:alphaModFix/>
          </a:blip>
          <a:stretch>
            <a:fillRect/>
          </a:stretch>
        </a:blipFill>
      </p:bgPr>
    </p:bg>
    <p:spTree>
      <p:nvGrpSpPr>
        <p:cNvPr id="2044" name="Shape 2044"/>
        <p:cNvGrpSpPr/>
        <p:nvPr/>
      </p:nvGrpSpPr>
      <p:grpSpPr>
        <a:xfrm>
          <a:off x="0" y="0"/>
          <a:ext cx="0" cy="0"/>
          <a:chOff x="0" y="0"/>
          <a:chExt cx="0" cy="0"/>
        </a:xfrm>
      </p:grpSpPr>
      <p:sp>
        <p:nvSpPr>
          <p:cNvPr id="2045" name="Google Shape;2045;p231"/>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46" name="Google Shape;2046;p231"/>
          <p:cNvSpPr txBox="1"/>
          <p:nvPr>
            <p:ph idx="1" type="body"/>
          </p:nvPr>
        </p:nvSpPr>
        <p:spPr>
          <a:xfrm>
            <a:off x="1102200" y="4984083"/>
            <a:ext cx="9987600" cy="954300"/>
          </a:xfrm>
          <a:prstGeom prst="rect">
            <a:avLst/>
          </a:prstGeom>
        </p:spPr>
        <p:txBody>
          <a:bodyPr anchorCtr="0" anchor="t" bIns="121900" lIns="121900" spcFirstLastPara="1" rIns="121900" wrap="square" tIns="121900">
            <a:noAutofit/>
          </a:bodyPr>
          <a:lstStyle>
            <a:lvl1pPr indent="-349250" lvl="0" marL="457200" rtl="0" algn="ctr">
              <a:spcBef>
                <a:spcPts val="800"/>
              </a:spcBef>
              <a:spcAft>
                <a:spcPts val="0"/>
              </a:spcAft>
              <a:buSzPts val="1900"/>
              <a:buChar char="●"/>
              <a:defRPr sz="1900"/>
            </a:lvl1pPr>
            <a:lvl2pPr indent="-349250" lvl="1" marL="914400" rtl="0" algn="ctr">
              <a:spcBef>
                <a:spcPts val="600"/>
              </a:spcBef>
              <a:spcAft>
                <a:spcPts val="0"/>
              </a:spcAft>
              <a:buSzPts val="1900"/>
              <a:buChar char="○"/>
              <a:defRPr sz="1900"/>
            </a:lvl2pPr>
            <a:lvl3pPr indent="-349250" lvl="2" marL="1371600" rtl="0" algn="ctr">
              <a:spcBef>
                <a:spcPts val="600"/>
              </a:spcBef>
              <a:spcAft>
                <a:spcPts val="0"/>
              </a:spcAft>
              <a:buSzPts val="1900"/>
              <a:buChar char="■"/>
              <a:defRPr sz="1900"/>
            </a:lvl3pPr>
            <a:lvl4pPr indent="-349250" lvl="3" marL="1828800" rtl="0" algn="ctr">
              <a:spcBef>
                <a:spcPts val="500"/>
              </a:spcBef>
              <a:spcAft>
                <a:spcPts val="0"/>
              </a:spcAft>
              <a:buSzPts val="1900"/>
              <a:buChar char="●"/>
              <a:defRPr sz="1900"/>
            </a:lvl4pPr>
            <a:lvl5pPr indent="-349250" lvl="4" marL="2286000" rtl="0" algn="ctr">
              <a:spcBef>
                <a:spcPts val="500"/>
              </a:spcBef>
              <a:spcAft>
                <a:spcPts val="0"/>
              </a:spcAft>
              <a:buSzPts val="1900"/>
              <a:buChar char="○"/>
              <a:defRPr sz="1900"/>
            </a:lvl5pPr>
            <a:lvl6pPr indent="-349250" lvl="5" marL="2743200" rtl="0" algn="ctr">
              <a:spcBef>
                <a:spcPts val="500"/>
              </a:spcBef>
              <a:spcAft>
                <a:spcPts val="0"/>
              </a:spcAft>
              <a:buSzPts val="1900"/>
              <a:buChar char="■"/>
              <a:defRPr sz="1900"/>
            </a:lvl6pPr>
            <a:lvl7pPr indent="-349250" lvl="6" marL="3200400" rtl="0" algn="ctr">
              <a:spcBef>
                <a:spcPts val="500"/>
              </a:spcBef>
              <a:spcAft>
                <a:spcPts val="0"/>
              </a:spcAft>
              <a:buSzPts val="1900"/>
              <a:buChar char="●"/>
              <a:defRPr sz="1900"/>
            </a:lvl7pPr>
            <a:lvl8pPr indent="-349250" lvl="7" marL="3657600" rtl="0" algn="ctr">
              <a:spcBef>
                <a:spcPts val="500"/>
              </a:spcBef>
              <a:spcAft>
                <a:spcPts val="0"/>
              </a:spcAft>
              <a:buSzPts val="1900"/>
              <a:buChar char="○"/>
              <a:defRPr sz="1900"/>
            </a:lvl8pPr>
            <a:lvl9pPr indent="-349250" lvl="8" marL="4114800" rtl="0" algn="ctr">
              <a:spcBef>
                <a:spcPts val="500"/>
              </a:spcBef>
              <a:spcAft>
                <a:spcPts val="0"/>
              </a:spcAft>
              <a:buSzPts val="1900"/>
              <a:buChar char="■"/>
              <a:defRPr sz="1900"/>
            </a:lvl9pPr>
          </a:lstStyle>
          <a:p/>
        </p:txBody>
      </p:sp>
      <p:sp>
        <p:nvSpPr>
          <p:cNvPr id="2047" name="Google Shape;2047;p231"/>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None/>
              <a:defRPr b="0"/>
            </a:lvl1pPr>
            <a:lvl2pPr lvl="1" rtl="0">
              <a:spcBef>
                <a:spcPts val="0"/>
              </a:spcBef>
              <a:spcAft>
                <a:spcPts val="0"/>
              </a:spcAft>
              <a:buClr>
                <a:schemeClr val="dk1"/>
              </a:buClr>
              <a:buSzPts val="3700"/>
              <a:buNone/>
              <a:defRPr b="0">
                <a:solidFill>
                  <a:schemeClr val="dk1"/>
                </a:solidFill>
              </a:defRPr>
            </a:lvl2pPr>
            <a:lvl3pPr lvl="2" rtl="0">
              <a:spcBef>
                <a:spcPts val="0"/>
              </a:spcBef>
              <a:spcAft>
                <a:spcPts val="0"/>
              </a:spcAft>
              <a:buClr>
                <a:schemeClr val="dk1"/>
              </a:buClr>
              <a:buSzPts val="3700"/>
              <a:buNone/>
              <a:defRPr b="0">
                <a:solidFill>
                  <a:schemeClr val="dk1"/>
                </a:solidFill>
              </a:defRPr>
            </a:lvl3pPr>
            <a:lvl4pPr lvl="3" rtl="0">
              <a:spcBef>
                <a:spcPts val="0"/>
              </a:spcBef>
              <a:spcAft>
                <a:spcPts val="0"/>
              </a:spcAft>
              <a:buClr>
                <a:schemeClr val="dk1"/>
              </a:buClr>
              <a:buSzPts val="3700"/>
              <a:buNone/>
              <a:defRPr b="0">
                <a:solidFill>
                  <a:schemeClr val="dk1"/>
                </a:solidFill>
              </a:defRPr>
            </a:lvl4pPr>
            <a:lvl5pPr lvl="4" rtl="0">
              <a:spcBef>
                <a:spcPts val="0"/>
              </a:spcBef>
              <a:spcAft>
                <a:spcPts val="0"/>
              </a:spcAft>
              <a:buClr>
                <a:schemeClr val="dk1"/>
              </a:buClr>
              <a:buSzPts val="3700"/>
              <a:buNone/>
              <a:defRPr b="0">
                <a:solidFill>
                  <a:schemeClr val="dk1"/>
                </a:solidFill>
              </a:defRPr>
            </a:lvl5pPr>
            <a:lvl6pPr lvl="5" rtl="0">
              <a:spcBef>
                <a:spcPts val="0"/>
              </a:spcBef>
              <a:spcAft>
                <a:spcPts val="0"/>
              </a:spcAft>
              <a:buClr>
                <a:schemeClr val="dk1"/>
              </a:buClr>
              <a:buSzPts val="3700"/>
              <a:buNone/>
              <a:defRPr b="0">
                <a:solidFill>
                  <a:schemeClr val="dk1"/>
                </a:solidFill>
              </a:defRPr>
            </a:lvl6pPr>
            <a:lvl7pPr lvl="6" rtl="0">
              <a:spcBef>
                <a:spcPts val="0"/>
              </a:spcBef>
              <a:spcAft>
                <a:spcPts val="0"/>
              </a:spcAft>
              <a:buClr>
                <a:schemeClr val="dk1"/>
              </a:buClr>
              <a:buSzPts val="3700"/>
              <a:buNone/>
              <a:defRPr b="0">
                <a:solidFill>
                  <a:schemeClr val="dk1"/>
                </a:solidFill>
              </a:defRPr>
            </a:lvl7pPr>
            <a:lvl8pPr lvl="7" rtl="0">
              <a:spcBef>
                <a:spcPts val="0"/>
              </a:spcBef>
              <a:spcAft>
                <a:spcPts val="0"/>
              </a:spcAft>
              <a:buClr>
                <a:schemeClr val="dk1"/>
              </a:buClr>
              <a:buSzPts val="3700"/>
              <a:buNone/>
              <a:defRPr b="0">
                <a:solidFill>
                  <a:schemeClr val="dk1"/>
                </a:solidFill>
              </a:defRPr>
            </a:lvl8pPr>
            <a:lvl9pPr lvl="8" rtl="0">
              <a:spcBef>
                <a:spcPts val="0"/>
              </a:spcBef>
              <a:spcAft>
                <a:spcPts val="0"/>
              </a:spcAft>
              <a:buClr>
                <a:schemeClr val="dk1"/>
              </a:buClr>
              <a:buSzPts val="3700"/>
              <a:buNone/>
              <a:defRPr b="0">
                <a:solidFill>
                  <a:schemeClr val="dk1"/>
                </a:solidFill>
              </a:defRPr>
            </a:lvl9pPr>
          </a:lstStyle>
          <a:p/>
        </p:txBody>
      </p:sp>
      <p:sp>
        <p:nvSpPr>
          <p:cNvPr id="2048" name="Google Shape;2048;p231"/>
          <p:cNvSpPr txBox="1"/>
          <p:nvPr>
            <p:ph idx="2" type="subTitle"/>
          </p:nvPr>
        </p:nvSpPr>
        <p:spPr>
          <a:xfrm>
            <a:off x="1102200" y="1239700"/>
            <a:ext cx="9987600" cy="43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eft, logos right">
  <p:cSld name="CUSTOM_3_1_1_1_1">
    <p:bg>
      <p:bgPr>
        <a:blipFill>
          <a:blip r:embed="rId2">
            <a:alphaModFix/>
          </a:blip>
          <a:stretch>
            <a:fillRect/>
          </a:stretch>
        </a:blipFill>
      </p:bgPr>
    </p:bg>
    <p:spTree>
      <p:nvGrpSpPr>
        <p:cNvPr id="2049" name="Shape 2049"/>
        <p:cNvGrpSpPr/>
        <p:nvPr/>
      </p:nvGrpSpPr>
      <p:grpSpPr>
        <a:xfrm>
          <a:off x="0" y="0"/>
          <a:ext cx="0" cy="0"/>
          <a:chOff x="0" y="0"/>
          <a:chExt cx="0" cy="0"/>
        </a:xfrm>
      </p:grpSpPr>
      <p:sp>
        <p:nvSpPr>
          <p:cNvPr id="2050" name="Google Shape;2050;p232"/>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51" name="Google Shape;2051;p232"/>
          <p:cNvSpPr txBox="1"/>
          <p:nvPr>
            <p:ph idx="1" type="body"/>
          </p:nvPr>
        </p:nvSpPr>
        <p:spPr>
          <a:xfrm>
            <a:off x="1102267" y="2167900"/>
            <a:ext cx="4779900" cy="3374100"/>
          </a:xfrm>
          <a:prstGeom prst="rect">
            <a:avLst/>
          </a:prstGeom>
        </p:spPr>
        <p:txBody>
          <a:bodyPr anchorCtr="0" anchor="t" bIns="121900" lIns="121900" spcFirstLastPara="1" rIns="121900" wrap="square" tIns="121900">
            <a:noAutofit/>
          </a:bodyPr>
          <a:lstStyle>
            <a:lvl1pPr indent="-311150" lvl="0" marL="457200" rtl="0">
              <a:spcBef>
                <a:spcPts val="800"/>
              </a:spcBef>
              <a:spcAft>
                <a:spcPts val="0"/>
              </a:spcAft>
              <a:buSzPts val="1300"/>
              <a:buChar char="●"/>
              <a:defRPr/>
            </a:lvl1pPr>
            <a:lvl2pPr indent="-311150" lvl="1" marL="914400" rtl="0">
              <a:spcBef>
                <a:spcPts val="0"/>
              </a:spcBef>
              <a:spcAft>
                <a:spcPts val="0"/>
              </a:spcAft>
              <a:buSzPts val="1300"/>
              <a:buChar char="○"/>
              <a:defRPr/>
            </a:lvl2pPr>
            <a:lvl3pPr indent="-311150" lvl="2" marL="1371600" rtl="0">
              <a:spcBef>
                <a:spcPts val="0"/>
              </a:spcBef>
              <a:spcAft>
                <a:spcPts val="0"/>
              </a:spcAft>
              <a:buSzPts val="1300"/>
              <a:buChar char="■"/>
              <a:defRPr/>
            </a:lvl3pPr>
            <a:lvl4pPr indent="-311150" lvl="3" marL="1828800" rtl="0">
              <a:spcBef>
                <a:spcPts val="0"/>
              </a:spcBef>
              <a:spcAft>
                <a:spcPts val="0"/>
              </a:spcAft>
              <a:buSzPts val="1300"/>
              <a:buChar char="●"/>
              <a:defRPr/>
            </a:lvl4pPr>
            <a:lvl5pPr indent="-311150" lvl="4" marL="2286000" rtl="0">
              <a:spcBef>
                <a:spcPts val="0"/>
              </a:spcBef>
              <a:spcAft>
                <a:spcPts val="0"/>
              </a:spcAft>
              <a:buSzPts val="1300"/>
              <a:buChar char="○"/>
              <a:defRPr/>
            </a:lvl5pPr>
            <a:lvl6pPr indent="-311150" lvl="5" marL="2743200" rtl="0">
              <a:spcBef>
                <a:spcPts val="0"/>
              </a:spcBef>
              <a:spcAft>
                <a:spcPts val="0"/>
              </a:spcAft>
              <a:buSzPts val="1300"/>
              <a:buChar char="■"/>
              <a:defRPr/>
            </a:lvl6pPr>
            <a:lvl7pPr indent="-311150" lvl="6" marL="3200400" rtl="0">
              <a:spcBef>
                <a:spcPts val="0"/>
              </a:spcBef>
              <a:spcAft>
                <a:spcPts val="0"/>
              </a:spcAft>
              <a:buSzPts val="1300"/>
              <a:buChar char="●"/>
              <a:defRPr/>
            </a:lvl7pPr>
            <a:lvl8pPr indent="-311150" lvl="7" marL="3657600" rtl="0">
              <a:spcBef>
                <a:spcPts val="0"/>
              </a:spcBef>
              <a:spcAft>
                <a:spcPts val="0"/>
              </a:spcAft>
              <a:buSzPts val="1300"/>
              <a:buChar char="○"/>
              <a:defRPr/>
            </a:lvl8pPr>
            <a:lvl9pPr indent="-311150" lvl="8" marL="4114800" rtl="0">
              <a:spcBef>
                <a:spcPts val="0"/>
              </a:spcBef>
              <a:spcAft>
                <a:spcPts val="0"/>
              </a:spcAft>
              <a:buSzPts val="1300"/>
              <a:buChar char="■"/>
              <a:defRPr/>
            </a:lvl9pPr>
          </a:lstStyle>
          <a:p/>
        </p:txBody>
      </p:sp>
      <p:sp>
        <p:nvSpPr>
          <p:cNvPr id="2052" name="Google Shape;2052;p232"/>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None/>
              <a:defRPr b="0"/>
            </a:lvl1pPr>
            <a:lvl2pPr lvl="1" rtl="0">
              <a:spcBef>
                <a:spcPts val="0"/>
              </a:spcBef>
              <a:spcAft>
                <a:spcPts val="0"/>
              </a:spcAft>
              <a:buClr>
                <a:schemeClr val="dk1"/>
              </a:buClr>
              <a:buSzPts val="3700"/>
              <a:buNone/>
              <a:defRPr b="0">
                <a:solidFill>
                  <a:schemeClr val="dk1"/>
                </a:solidFill>
              </a:defRPr>
            </a:lvl2pPr>
            <a:lvl3pPr lvl="2" rtl="0">
              <a:spcBef>
                <a:spcPts val="0"/>
              </a:spcBef>
              <a:spcAft>
                <a:spcPts val="0"/>
              </a:spcAft>
              <a:buClr>
                <a:schemeClr val="dk1"/>
              </a:buClr>
              <a:buSzPts val="3700"/>
              <a:buNone/>
              <a:defRPr b="0">
                <a:solidFill>
                  <a:schemeClr val="dk1"/>
                </a:solidFill>
              </a:defRPr>
            </a:lvl3pPr>
            <a:lvl4pPr lvl="3" rtl="0">
              <a:spcBef>
                <a:spcPts val="0"/>
              </a:spcBef>
              <a:spcAft>
                <a:spcPts val="0"/>
              </a:spcAft>
              <a:buClr>
                <a:schemeClr val="dk1"/>
              </a:buClr>
              <a:buSzPts val="3700"/>
              <a:buNone/>
              <a:defRPr b="0">
                <a:solidFill>
                  <a:schemeClr val="dk1"/>
                </a:solidFill>
              </a:defRPr>
            </a:lvl4pPr>
            <a:lvl5pPr lvl="4" rtl="0">
              <a:spcBef>
                <a:spcPts val="0"/>
              </a:spcBef>
              <a:spcAft>
                <a:spcPts val="0"/>
              </a:spcAft>
              <a:buClr>
                <a:schemeClr val="dk1"/>
              </a:buClr>
              <a:buSzPts val="3700"/>
              <a:buNone/>
              <a:defRPr b="0">
                <a:solidFill>
                  <a:schemeClr val="dk1"/>
                </a:solidFill>
              </a:defRPr>
            </a:lvl5pPr>
            <a:lvl6pPr lvl="5" rtl="0">
              <a:spcBef>
                <a:spcPts val="0"/>
              </a:spcBef>
              <a:spcAft>
                <a:spcPts val="0"/>
              </a:spcAft>
              <a:buClr>
                <a:schemeClr val="dk1"/>
              </a:buClr>
              <a:buSzPts val="3700"/>
              <a:buNone/>
              <a:defRPr b="0">
                <a:solidFill>
                  <a:schemeClr val="dk1"/>
                </a:solidFill>
              </a:defRPr>
            </a:lvl6pPr>
            <a:lvl7pPr lvl="6" rtl="0">
              <a:spcBef>
                <a:spcPts val="0"/>
              </a:spcBef>
              <a:spcAft>
                <a:spcPts val="0"/>
              </a:spcAft>
              <a:buClr>
                <a:schemeClr val="dk1"/>
              </a:buClr>
              <a:buSzPts val="3700"/>
              <a:buNone/>
              <a:defRPr b="0">
                <a:solidFill>
                  <a:schemeClr val="dk1"/>
                </a:solidFill>
              </a:defRPr>
            </a:lvl7pPr>
            <a:lvl8pPr lvl="7" rtl="0">
              <a:spcBef>
                <a:spcPts val="0"/>
              </a:spcBef>
              <a:spcAft>
                <a:spcPts val="0"/>
              </a:spcAft>
              <a:buClr>
                <a:schemeClr val="dk1"/>
              </a:buClr>
              <a:buSzPts val="3700"/>
              <a:buNone/>
              <a:defRPr b="0">
                <a:solidFill>
                  <a:schemeClr val="dk1"/>
                </a:solidFill>
              </a:defRPr>
            </a:lvl8pPr>
            <a:lvl9pPr lvl="8" rtl="0">
              <a:spcBef>
                <a:spcPts val="0"/>
              </a:spcBef>
              <a:spcAft>
                <a:spcPts val="0"/>
              </a:spcAft>
              <a:buClr>
                <a:schemeClr val="dk1"/>
              </a:buClr>
              <a:buSzPts val="3700"/>
              <a:buNone/>
              <a:defRPr b="0">
                <a:solidFill>
                  <a:schemeClr val="dk1"/>
                </a:solidFill>
              </a:defRPr>
            </a:lvl9pPr>
          </a:lstStyle>
          <a:p/>
        </p:txBody>
      </p:sp>
      <p:sp>
        <p:nvSpPr>
          <p:cNvPr id="2053" name="Google Shape;2053;p232"/>
          <p:cNvSpPr txBox="1"/>
          <p:nvPr>
            <p:ph idx="2" type="subTitle"/>
          </p:nvPr>
        </p:nvSpPr>
        <p:spPr>
          <a:xfrm>
            <a:off x="1102200" y="1239700"/>
            <a:ext cx="9987600" cy="43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s left, text right">
  <p:cSld name="CUSTOM_3_1_1_1_1_1">
    <p:bg>
      <p:bgPr>
        <a:blipFill>
          <a:blip r:embed="rId2">
            <a:alphaModFix/>
          </a:blip>
          <a:stretch>
            <a:fillRect/>
          </a:stretch>
        </a:blipFill>
      </p:bgPr>
    </p:bg>
    <p:spTree>
      <p:nvGrpSpPr>
        <p:cNvPr id="2054" name="Shape 2054"/>
        <p:cNvGrpSpPr/>
        <p:nvPr/>
      </p:nvGrpSpPr>
      <p:grpSpPr>
        <a:xfrm>
          <a:off x="0" y="0"/>
          <a:ext cx="0" cy="0"/>
          <a:chOff x="0" y="0"/>
          <a:chExt cx="0" cy="0"/>
        </a:xfrm>
      </p:grpSpPr>
      <p:sp>
        <p:nvSpPr>
          <p:cNvPr id="2055" name="Google Shape;2055;p233"/>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56" name="Google Shape;2056;p233"/>
          <p:cNvSpPr txBox="1"/>
          <p:nvPr>
            <p:ph idx="1" type="body"/>
          </p:nvPr>
        </p:nvSpPr>
        <p:spPr>
          <a:xfrm>
            <a:off x="6309800" y="2167900"/>
            <a:ext cx="4779900" cy="3382500"/>
          </a:xfrm>
          <a:prstGeom prst="rect">
            <a:avLst/>
          </a:prstGeom>
        </p:spPr>
        <p:txBody>
          <a:bodyPr anchorCtr="0" anchor="t" bIns="121900" lIns="121900" spcFirstLastPara="1" rIns="121900" wrap="square" tIns="121900">
            <a:noAutofit/>
          </a:bodyPr>
          <a:lstStyle>
            <a:lvl1pPr indent="-311150" lvl="0" marL="457200" rtl="0">
              <a:spcBef>
                <a:spcPts val="800"/>
              </a:spcBef>
              <a:spcAft>
                <a:spcPts val="0"/>
              </a:spcAft>
              <a:buSzPts val="1300"/>
              <a:buChar char="●"/>
              <a:defRPr/>
            </a:lvl1pPr>
            <a:lvl2pPr indent="-311150" lvl="1" marL="914400" rtl="0">
              <a:spcBef>
                <a:spcPts val="0"/>
              </a:spcBef>
              <a:spcAft>
                <a:spcPts val="0"/>
              </a:spcAft>
              <a:buSzPts val="1300"/>
              <a:buChar char="○"/>
              <a:defRPr/>
            </a:lvl2pPr>
            <a:lvl3pPr indent="-311150" lvl="2" marL="1371600" rtl="0">
              <a:spcBef>
                <a:spcPts val="0"/>
              </a:spcBef>
              <a:spcAft>
                <a:spcPts val="0"/>
              </a:spcAft>
              <a:buSzPts val="1300"/>
              <a:buChar char="■"/>
              <a:defRPr/>
            </a:lvl3pPr>
            <a:lvl4pPr indent="-311150" lvl="3" marL="1828800" rtl="0">
              <a:spcBef>
                <a:spcPts val="0"/>
              </a:spcBef>
              <a:spcAft>
                <a:spcPts val="0"/>
              </a:spcAft>
              <a:buSzPts val="1300"/>
              <a:buChar char="●"/>
              <a:defRPr/>
            </a:lvl4pPr>
            <a:lvl5pPr indent="-311150" lvl="4" marL="2286000" rtl="0">
              <a:spcBef>
                <a:spcPts val="0"/>
              </a:spcBef>
              <a:spcAft>
                <a:spcPts val="0"/>
              </a:spcAft>
              <a:buSzPts val="1300"/>
              <a:buChar char="○"/>
              <a:defRPr/>
            </a:lvl5pPr>
            <a:lvl6pPr indent="-311150" lvl="5" marL="2743200" rtl="0">
              <a:spcBef>
                <a:spcPts val="0"/>
              </a:spcBef>
              <a:spcAft>
                <a:spcPts val="0"/>
              </a:spcAft>
              <a:buSzPts val="1300"/>
              <a:buChar char="■"/>
              <a:defRPr/>
            </a:lvl6pPr>
            <a:lvl7pPr indent="-311150" lvl="6" marL="3200400" rtl="0">
              <a:spcBef>
                <a:spcPts val="0"/>
              </a:spcBef>
              <a:spcAft>
                <a:spcPts val="0"/>
              </a:spcAft>
              <a:buSzPts val="1300"/>
              <a:buChar char="●"/>
              <a:defRPr/>
            </a:lvl7pPr>
            <a:lvl8pPr indent="-311150" lvl="7" marL="3657600" rtl="0">
              <a:spcBef>
                <a:spcPts val="0"/>
              </a:spcBef>
              <a:spcAft>
                <a:spcPts val="0"/>
              </a:spcAft>
              <a:buSzPts val="1300"/>
              <a:buChar char="○"/>
              <a:defRPr/>
            </a:lvl8pPr>
            <a:lvl9pPr indent="-311150" lvl="8" marL="4114800" rtl="0">
              <a:spcBef>
                <a:spcPts val="0"/>
              </a:spcBef>
              <a:spcAft>
                <a:spcPts val="0"/>
              </a:spcAft>
              <a:buSzPts val="1300"/>
              <a:buChar char="■"/>
              <a:defRPr/>
            </a:lvl9pPr>
          </a:lstStyle>
          <a:p/>
        </p:txBody>
      </p:sp>
      <p:sp>
        <p:nvSpPr>
          <p:cNvPr id="2057" name="Google Shape;2057;p233"/>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None/>
              <a:defRPr b="0"/>
            </a:lvl1pPr>
            <a:lvl2pPr lvl="1" rtl="0">
              <a:spcBef>
                <a:spcPts val="0"/>
              </a:spcBef>
              <a:spcAft>
                <a:spcPts val="0"/>
              </a:spcAft>
              <a:buClr>
                <a:schemeClr val="dk1"/>
              </a:buClr>
              <a:buSzPts val="3700"/>
              <a:buNone/>
              <a:defRPr b="0">
                <a:solidFill>
                  <a:schemeClr val="dk1"/>
                </a:solidFill>
              </a:defRPr>
            </a:lvl2pPr>
            <a:lvl3pPr lvl="2" rtl="0">
              <a:spcBef>
                <a:spcPts val="0"/>
              </a:spcBef>
              <a:spcAft>
                <a:spcPts val="0"/>
              </a:spcAft>
              <a:buClr>
                <a:schemeClr val="dk1"/>
              </a:buClr>
              <a:buSzPts val="3700"/>
              <a:buNone/>
              <a:defRPr b="0">
                <a:solidFill>
                  <a:schemeClr val="dk1"/>
                </a:solidFill>
              </a:defRPr>
            </a:lvl3pPr>
            <a:lvl4pPr lvl="3" rtl="0">
              <a:spcBef>
                <a:spcPts val="0"/>
              </a:spcBef>
              <a:spcAft>
                <a:spcPts val="0"/>
              </a:spcAft>
              <a:buClr>
                <a:schemeClr val="dk1"/>
              </a:buClr>
              <a:buSzPts val="3700"/>
              <a:buNone/>
              <a:defRPr b="0">
                <a:solidFill>
                  <a:schemeClr val="dk1"/>
                </a:solidFill>
              </a:defRPr>
            </a:lvl4pPr>
            <a:lvl5pPr lvl="4" rtl="0">
              <a:spcBef>
                <a:spcPts val="0"/>
              </a:spcBef>
              <a:spcAft>
                <a:spcPts val="0"/>
              </a:spcAft>
              <a:buClr>
                <a:schemeClr val="dk1"/>
              </a:buClr>
              <a:buSzPts val="3700"/>
              <a:buNone/>
              <a:defRPr b="0">
                <a:solidFill>
                  <a:schemeClr val="dk1"/>
                </a:solidFill>
              </a:defRPr>
            </a:lvl5pPr>
            <a:lvl6pPr lvl="5" rtl="0">
              <a:spcBef>
                <a:spcPts val="0"/>
              </a:spcBef>
              <a:spcAft>
                <a:spcPts val="0"/>
              </a:spcAft>
              <a:buClr>
                <a:schemeClr val="dk1"/>
              </a:buClr>
              <a:buSzPts val="3700"/>
              <a:buNone/>
              <a:defRPr b="0">
                <a:solidFill>
                  <a:schemeClr val="dk1"/>
                </a:solidFill>
              </a:defRPr>
            </a:lvl6pPr>
            <a:lvl7pPr lvl="6" rtl="0">
              <a:spcBef>
                <a:spcPts val="0"/>
              </a:spcBef>
              <a:spcAft>
                <a:spcPts val="0"/>
              </a:spcAft>
              <a:buClr>
                <a:schemeClr val="dk1"/>
              </a:buClr>
              <a:buSzPts val="3700"/>
              <a:buNone/>
              <a:defRPr b="0">
                <a:solidFill>
                  <a:schemeClr val="dk1"/>
                </a:solidFill>
              </a:defRPr>
            </a:lvl7pPr>
            <a:lvl8pPr lvl="7" rtl="0">
              <a:spcBef>
                <a:spcPts val="0"/>
              </a:spcBef>
              <a:spcAft>
                <a:spcPts val="0"/>
              </a:spcAft>
              <a:buClr>
                <a:schemeClr val="dk1"/>
              </a:buClr>
              <a:buSzPts val="3700"/>
              <a:buNone/>
              <a:defRPr b="0">
                <a:solidFill>
                  <a:schemeClr val="dk1"/>
                </a:solidFill>
              </a:defRPr>
            </a:lvl8pPr>
            <a:lvl9pPr lvl="8" rtl="0">
              <a:spcBef>
                <a:spcPts val="0"/>
              </a:spcBef>
              <a:spcAft>
                <a:spcPts val="0"/>
              </a:spcAft>
              <a:buClr>
                <a:schemeClr val="dk1"/>
              </a:buClr>
              <a:buSzPts val="3700"/>
              <a:buNone/>
              <a:defRPr b="0">
                <a:solidFill>
                  <a:schemeClr val="dk1"/>
                </a:solidFill>
              </a:defRPr>
            </a:lvl9pPr>
          </a:lstStyle>
          <a:p/>
        </p:txBody>
      </p:sp>
      <p:sp>
        <p:nvSpPr>
          <p:cNvPr id="2058" name="Google Shape;2058;p233"/>
          <p:cNvSpPr txBox="1"/>
          <p:nvPr>
            <p:ph idx="2" type="subTitle"/>
          </p:nvPr>
        </p:nvSpPr>
        <p:spPr>
          <a:xfrm>
            <a:off x="1102200" y="1239700"/>
            <a:ext cx="9987600" cy="43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file left, text right">
  <p:cSld name="CUSTOM_3_1_1_1_1_1_1">
    <p:bg>
      <p:bgPr>
        <a:blipFill>
          <a:blip r:embed="rId2">
            <a:alphaModFix/>
          </a:blip>
          <a:stretch>
            <a:fillRect/>
          </a:stretch>
        </a:blipFill>
      </p:bgPr>
    </p:bg>
    <p:spTree>
      <p:nvGrpSpPr>
        <p:cNvPr id="2059" name="Shape 2059"/>
        <p:cNvGrpSpPr/>
        <p:nvPr/>
      </p:nvGrpSpPr>
      <p:grpSpPr>
        <a:xfrm>
          <a:off x="0" y="0"/>
          <a:ext cx="0" cy="0"/>
          <a:chOff x="0" y="0"/>
          <a:chExt cx="0" cy="0"/>
        </a:xfrm>
      </p:grpSpPr>
      <p:sp>
        <p:nvSpPr>
          <p:cNvPr id="2060" name="Google Shape;2060;p234"/>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61" name="Google Shape;2061;p234"/>
          <p:cNvSpPr txBox="1"/>
          <p:nvPr>
            <p:ph idx="1" type="body"/>
          </p:nvPr>
        </p:nvSpPr>
        <p:spPr>
          <a:xfrm>
            <a:off x="6579633" y="2731900"/>
            <a:ext cx="4509900" cy="2607300"/>
          </a:xfrm>
          <a:prstGeom prst="rect">
            <a:avLst/>
          </a:prstGeom>
        </p:spPr>
        <p:txBody>
          <a:bodyPr anchorCtr="0" anchor="t" bIns="121900" lIns="121900" spcFirstLastPara="1" rIns="121900" wrap="square" tIns="121900">
            <a:noAutofit/>
          </a:bodyPr>
          <a:lstStyle>
            <a:lvl1pPr indent="-330200" lvl="0" marL="457200" rtl="0">
              <a:spcBef>
                <a:spcPts val="8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062" name="Google Shape;2062;p234"/>
          <p:cNvSpPr txBox="1"/>
          <p:nvPr>
            <p:ph idx="2" type="subTitle"/>
          </p:nvPr>
        </p:nvSpPr>
        <p:spPr>
          <a:xfrm>
            <a:off x="6591100" y="2446000"/>
            <a:ext cx="4509900" cy="438300"/>
          </a:xfrm>
          <a:prstGeom prst="rect">
            <a:avLst/>
          </a:prstGeom>
        </p:spPr>
        <p:txBody>
          <a:bodyPr anchorCtr="0" anchor="b" bIns="121900" lIns="121900" spcFirstLastPara="1" rIns="121900" wrap="square" tIns="12190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2063" name="Google Shape;2063;p234"/>
          <p:cNvSpPr txBox="1"/>
          <p:nvPr>
            <p:ph idx="3" type="subTitle"/>
          </p:nvPr>
        </p:nvSpPr>
        <p:spPr>
          <a:xfrm>
            <a:off x="1102200" y="3500419"/>
            <a:ext cx="4150500" cy="17715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b="1">
                <a:solidFill>
                  <a:srgbClr val="004153"/>
                </a:solidFill>
              </a:defRPr>
            </a:lvl1pPr>
            <a:lvl2pPr lvl="1" rtl="0">
              <a:spcBef>
                <a:spcPts val="800"/>
              </a:spcBef>
              <a:spcAft>
                <a:spcPts val="0"/>
              </a:spcAft>
              <a:buNone/>
              <a:defRPr b="1">
                <a:solidFill>
                  <a:srgbClr val="004153"/>
                </a:solidFill>
              </a:defRPr>
            </a:lvl2pPr>
            <a:lvl3pPr lvl="2" rtl="0">
              <a:spcBef>
                <a:spcPts val="800"/>
              </a:spcBef>
              <a:spcAft>
                <a:spcPts val="0"/>
              </a:spcAft>
              <a:buNone/>
              <a:defRPr b="1">
                <a:solidFill>
                  <a:srgbClr val="004153"/>
                </a:solidFill>
              </a:defRPr>
            </a:lvl3pPr>
            <a:lvl4pPr lvl="3" rtl="0">
              <a:spcBef>
                <a:spcPts val="800"/>
              </a:spcBef>
              <a:spcAft>
                <a:spcPts val="0"/>
              </a:spcAft>
              <a:buNone/>
              <a:defRPr b="1">
                <a:solidFill>
                  <a:srgbClr val="004153"/>
                </a:solidFill>
              </a:defRPr>
            </a:lvl4pPr>
            <a:lvl5pPr lvl="4" rtl="0">
              <a:spcBef>
                <a:spcPts val="800"/>
              </a:spcBef>
              <a:spcAft>
                <a:spcPts val="0"/>
              </a:spcAft>
              <a:buNone/>
              <a:defRPr b="1">
                <a:solidFill>
                  <a:srgbClr val="004153"/>
                </a:solidFill>
              </a:defRPr>
            </a:lvl5pPr>
            <a:lvl6pPr lvl="5" rtl="0">
              <a:spcBef>
                <a:spcPts val="800"/>
              </a:spcBef>
              <a:spcAft>
                <a:spcPts val="0"/>
              </a:spcAft>
              <a:buNone/>
              <a:defRPr b="1">
                <a:solidFill>
                  <a:srgbClr val="004153"/>
                </a:solidFill>
              </a:defRPr>
            </a:lvl6pPr>
            <a:lvl7pPr lvl="6" rtl="0">
              <a:spcBef>
                <a:spcPts val="800"/>
              </a:spcBef>
              <a:spcAft>
                <a:spcPts val="0"/>
              </a:spcAft>
              <a:buNone/>
              <a:defRPr b="1">
                <a:solidFill>
                  <a:srgbClr val="004153"/>
                </a:solidFill>
              </a:defRPr>
            </a:lvl7pPr>
            <a:lvl8pPr lvl="7" rtl="0">
              <a:spcBef>
                <a:spcPts val="800"/>
              </a:spcBef>
              <a:spcAft>
                <a:spcPts val="0"/>
              </a:spcAft>
              <a:buNone/>
              <a:defRPr b="1">
                <a:solidFill>
                  <a:srgbClr val="004153"/>
                </a:solidFill>
              </a:defRPr>
            </a:lvl8pPr>
            <a:lvl9pPr lvl="8" rtl="0">
              <a:spcBef>
                <a:spcPts val="800"/>
              </a:spcBef>
              <a:spcAft>
                <a:spcPts val="0"/>
              </a:spcAft>
              <a:buNone/>
              <a:defRPr b="1">
                <a:solidFill>
                  <a:srgbClr val="004153"/>
                </a:solidFill>
              </a:defRPr>
            </a:lvl9pPr>
          </a:lstStyle>
          <a:p/>
        </p:txBody>
      </p:sp>
      <p:sp>
        <p:nvSpPr>
          <p:cNvPr id="2064" name="Google Shape;2064;p234"/>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None/>
              <a:defRPr b="0"/>
            </a:lvl1pPr>
            <a:lvl2pPr lvl="1" rtl="0">
              <a:spcBef>
                <a:spcPts val="0"/>
              </a:spcBef>
              <a:spcAft>
                <a:spcPts val="0"/>
              </a:spcAft>
              <a:buClr>
                <a:schemeClr val="dk1"/>
              </a:buClr>
              <a:buSzPts val="3700"/>
              <a:buNone/>
              <a:defRPr b="0">
                <a:solidFill>
                  <a:schemeClr val="dk1"/>
                </a:solidFill>
              </a:defRPr>
            </a:lvl2pPr>
            <a:lvl3pPr lvl="2" rtl="0">
              <a:spcBef>
                <a:spcPts val="0"/>
              </a:spcBef>
              <a:spcAft>
                <a:spcPts val="0"/>
              </a:spcAft>
              <a:buClr>
                <a:schemeClr val="dk1"/>
              </a:buClr>
              <a:buSzPts val="3700"/>
              <a:buNone/>
              <a:defRPr b="0">
                <a:solidFill>
                  <a:schemeClr val="dk1"/>
                </a:solidFill>
              </a:defRPr>
            </a:lvl3pPr>
            <a:lvl4pPr lvl="3" rtl="0">
              <a:spcBef>
                <a:spcPts val="0"/>
              </a:spcBef>
              <a:spcAft>
                <a:spcPts val="0"/>
              </a:spcAft>
              <a:buClr>
                <a:schemeClr val="dk1"/>
              </a:buClr>
              <a:buSzPts val="3700"/>
              <a:buNone/>
              <a:defRPr b="0">
                <a:solidFill>
                  <a:schemeClr val="dk1"/>
                </a:solidFill>
              </a:defRPr>
            </a:lvl4pPr>
            <a:lvl5pPr lvl="4" rtl="0">
              <a:spcBef>
                <a:spcPts val="0"/>
              </a:spcBef>
              <a:spcAft>
                <a:spcPts val="0"/>
              </a:spcAft>
              <a:buClr>
                <a:schemeClr val="dk1"/>
              </a:buClr>
              <a:buSzPts val="3700"/>
              <a:buNone/>
              <a:defRPr b="0">
                <a:solidFill>
                  <a:schemeClr val="dk1"/>
                </a:solidFill>
              </a:defRPr>
            </a:lvl5pPr>
            <a:lvl6pPr lvl="5" rtl="0">
              <a:spcBef>
                <a:spcPts val="0"/>
              </a:spcBef>
              <a:spcAft>
                <a:spcPts val="0"/>
              </a:spcAft>
              <a:buClr>
                <a:schemeClr val="dk1"/>
              </a:buClr>
              <a:buSzPts val="3700"/>
              <a:buNone/>
              <a:defRPr b="0">
                <a:solidFill>
                  <a:schemeClr val="dk1"/>
                </a:solidFill>
              </a:defRPr>
            </a:lvl6pPr>
            <a:lvl7pPr lvl="6" rtl="0">
              <a:spcBef>
                <a:spcPts val="0"/>
              </a:spcBef>
              <a:spcAft>
                <a:spcPts val="0"/>
              </a:spcAft>
              <a:buClr>
                <a:schemeClr val="dk1"/>
              </a:buClr>
              <a:buSzPts val="3700"/>
              <a:buNone/>
              <a:defRPr b="0">
                <a:solidFill>
                  <a:schemeClr val="dk1"/>
                </a:solidFill>
              </a:defRPr>
            </a:lvl7pPr>
            <a:lvl8pPr lvl="7" rtl="0">
              <a:spcBef>
                <a:spcPts val="0"/>
              </a:spcBef>
              <a:spcAft>
                <a:spcPts val="0"/>
              </a:spcAft>
              <a:buClr>
                <a:schemeClr val="dk1"/>
              </a:buClr>
              <a:buSzPts val="3700"/>
              <a:buNone/>
              <a:defRPr b="0">
                <a:solidFill>
                  <a:schemeClr val="dk1"/>
                </a:solidFill>
              </a:defRPr>
            </a:lvl8pPr>
            <a:lvl9pPr lvl="8" rtl="0">
              <a:spcBef>
                <a:spcPts val="0"/>
              </a:spcBef>
              <a:spcAft>
                <a:spcPts val="0"/>
              </a:spcAft>
              <a:buClr>
                <a:schemeClr val="dk1"/>
              </a:buClr>
              <a:buSzPts val="3700"/>
              <a:buNone/>
              <a:defRPr b="0">
                <a:solidFill>
                  <a:schemeClr val="dk1"/>
                </a:solidFill>
              </a:defRPr>
            </a:lvl9pPr>
          </a:lstStyle>
          <a:p/>
        </p:txBody>
      </p:sp>
      <p:sp>
        <p:nvSpPr>
          <p:cNvPr id="2065" name="Google Shape;2065;p234"/>
          <p:cNvSpPr txBox="1"/>
          <p:nvPr>
            <p:ph idx="4" type="subTitle"/>
          </p:nvPr>
        </p:nvSpPr>
        <p:spPr>
          <a:xfrm>
            <a:off x="1102200" y="1239700"/>
            <a:ext cx="9987600" cy="43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240" name="Shape 240"/>
        <p:cNvGrpSpPr/>
        <p:nvPr/>
      </p:nvGrpSpPr>
      <p:grpSpPr>
        <a:xfrm>
          <a:off x="0" y="0"/>
          <a:ext cx="0" cy="0"/>
          <a:chOff x="0" y="0"/>
          <a:chExt cx="0" cy="0"/>
        </a:xfrm>
      </p:grpSpPr>
      <p:sp>
        <p:nvSpPr>
          <p:cNvPr id="241" name="Google Shape;241;p2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42" name="Google Shape;242;p2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43" name="Google Shape;243;p2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44" name="Google Shape;244;p2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45" name="Google Shape;245;p2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46" name="Google Shape;246;p2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47" name="Google Shape;247;p24"/>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48" name="Google Shape;248;p24"/>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49" name="Google Shape;249;p24"/>
          <p:cNvSpPr txBox="1"/>
          <p:nvPr>
            <p:ph idx="4" type="subTitle"/>
          </p:nvPr>
        </p:nvSpPr>
        <p:spPr>
          <a:xfrm>
            <a:off x="2042425" y="2497493"/>
            <a:ext cx="2106900" cy="3792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1200">
                <a:latin typeface="Red Hat Text Medium"/>
                <a:ea typeface="Red Hat Text Medium"/>
                <a:cs typeface="Red Hat Text Medium"/>
                <a:sym typeface="Red Hat Text Medium"/>
              </a:defRPr>
            </a:lvl1pPr>
            <a:lvl2pPr lvl="1" rtl="0">
              <a:lnSpc>
                <a:spcPct val="115000"/>
              </a:lnSpc>
              <a:spcBef>
                <a:spcPts val="0"/>
              </a:spcBef>
              <a:spcAft>
                <a:spcPts val="0"/>
              </a:spcAft>
              <a:buNone/>
              <a:defRPr sz="1200">
                <a:latin typeface="Red Hat Text Medium"/>
                <a:ea typeface="Red Hat Text Medium"/>
                <a:cs typeface="Red Hat Text Medium"/>
                <a:sym typeface="Red Hat Text Medium"/>
              </a:defRPr>
            </a:lvl2pPr>
            <a:lvl3pPr lvl="2" rtl="0">
              <a:lnSpc>
                <a:spcPct val="115000"/>
              </a:lnSpc>
              <a:spcBef>
                <a:spcPts val="0"/>
              </a:spcBef>
              <a:spcAft>
                <a:spcPts val="0"/>
              </a:spcAft>
              <a:buNone/>
              <a:defRPr sz="1200">
                <a:latin typeface="Red Hat Text Medium"/>
                <a:ea typeface="Red Hat Text Medium"/>
                <a:cs typeface="Red Hat Text Medium"/>
                <a:sym typeface="Red Hat Text Medium"/>
              </a:defRPr>
            </a:lvl3pPr>
            <a:lvl4pPr lvl="3" rtl="0">
              <a:lnSpc>
                <a:spcPct val="115000"/>
              </a:lnSpc>
              <a:spcBef>
                <a:spcPts val="0"/>
              </a:spcBef>
              <a:spcAft>
                <a:spcPts val="0"/>
              </a:spcAft>
              <a:buNone/>
              <a:defRPr sz="1200">
                <a:latin typeface="Red Hat Text Medium"/>
                <a:ea typeface="Red Hat Text Medium"/>
                <a:cs typeface="Red Hat Text Medium"/>
                <a:sym typeface="Red Hat Text Medium"/>
              </a:defRPr>
            </a:lvl4pPr>
            <a:lvl5pPr lvl="4" rtl="0">
              <a:lnSpc>
                <a:spcPct val="115000"/>
              </a:lnSpc>
              <a:spcBef>
                <a:spcPts val="0"/>
              </a:spcBef>
              <a:spcAft>
                <a:spcPts val="0"/>
              </a:spcAft>
              <a:buNone/>
              <a:defRPr sz="1200">
                <a:latin typeface="Red Hat Text Medium"/>
                <a:ea typeface="Red Hat Text Medium"/>
                <a:cs typeface="Red Hat Text Medium"/>
                <a:sym typeface="Red Hat Text Medium"/>
              </a:defRPr>
            </a:lvl5pPr>
            <a:lvl6pPr lvl="5" rtl="0">
              <a:lnSpc>
                <a:spcPct val="115000"/>
              </a:lnSpc>
              <a:spcBef>
                <a:spcPts val="0"/>
              </a:spcBef>
              <a:spcAft>
                <a:spcPts val="0"/>
              </a:spcAft>
              <a:buNone/>
              <a:defRPr sz="1200">
                <a:latin typeface="Red Hat Text Medium"/>
                <a:ea typeface="Red Hat Text Medium"/>
                <a:cs typeface="Red Hat Text Medium"/>
                <a:sym typeface="Red Hat Text Medium"/>
              </a:defRPr>
            </a:lvl6pPr>
            <a:lvl7pPr lvl="6" rtl="0">
              <a:lnSpc>
                <a:spcPct val="115000"/>
              </a:lnSpc>
              <a:spcBef>
                <a:spcPts val="0"/>
              </a:spcBef>
              <a:spcAft>
                <a:spcPts val="0"/>
              </a:spcAft>
              <a:buNone/>
              <a:defRPr sz="1200">
                <a:latin typeface="Red Hat Text Medium"/>
                <a:ea typeface="Red Hat Text Medium"/>
                <a:cs typeface="Red Hat Text Medium"/>
                <a:sym typeface="Red Hat Text Medium"/>
              </a:defRPr>
            </a:lvl7pPr>
            <a:lvl8pPr lvl="7" rtl="0">
              <a:lnSpc>
                <a:spcPct val="115000"/>
              </a:lnSpc>
              <a:spcBef>
                <a:spcPts val="0"/>
              </a:spcBef>
              <a:spcAft>
                <a:spcPts val="0"/>
              </a:spcAft>
              <a:buNone/>
              <a:defRPr sz="1200">
                <a:latin typeface="Red Hat Text Medium"/>
                <a:ea typeface="Red Hat Text Medium"/>
                <a:cs typeface="Red Hat Text Medium"/>
                <a:sym typeface="Red Hat Text Medium"/>
              </a:defRPr>
            </a:lvl8pPr>
            <a:lvl9pPr lvl="8" rtl="0">
              <a:lnSpc>
                <a:spcPct val="115000"/>
              </a:lnSpc>
              <a:spcBef>
                <a:spcPts val="0"/>
              </a:spcBef>
              <a:spcAft>
                <a:spcPts val="0"/>
              </a:spcAft>
              <a:buNone/>
              <a:defRPr sz="1200">
                <a:latin typeface="Red Hat Text Medium"/>
                <a:ea typeface="Red Hat Text Medium"/>
                <a:cs typeface="Red Hat Text Medium"/>
                <a:sym typeface="Red Hat Text Medium"/>
              </a:defRPr>
            </a:lvl9pPr>
          </a:lstStyle>
          <a:p/>
        </p:txBody>
      </p:sp>
      <p:sp>
        <p:nvSpPr>
          <p:cNvPr id="250" name="Google Shape;250;p24"/>
          <p:cNvSpPr txBox="1"/>
          <p:nvPr>
            <p:ph idx="5" type="subTitle"/>
          </p:nvPr>
        </p:nvSpPr>
        <p:spPr>
          <a:xfrm>
            <a:off x="2042425" y="2903475"/>
            <a:ext cx="2106900" cy="675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251" name="Google Shape;251;p24"/>
          <p:cNvSpPr txBox="1"/>
          <p:nvPr>
            <p:ph idx="6" type="subTitle"/>
          </p:nvPr>
        </p:nvSpPr>
        <p:spPr>
          <a:xfrm>
            <a:off x="1596475" y="4403575"/>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252" name="Google Shape;252;p24"/>
          <p:cNvSpPr txBox="1"/>
          <p:nvPr>
            <p:ph idx="7" type="subTitle"/>
          </p:nvPr>
        </p:nvSpPr>
        <p:spPr>
          <a:xfrm>
            <a:off x="3278975" y="3892511"/>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253" name="Google Shape;253;p24"/>
          <p:cNvSpPr txBox="1"/>
          <p:nvPr>
            <p:ph idx="8" type="subTitle"/>
          </p:nvPr>
        </p:nvSpPr>
        <p:spPr>
          <a:xfrm>
            <a:off x="1713425" y="4752722"/>
            <a:ext cx="2106900" cy="3792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1200">
                <a:latin typeface="Red Hat Text Medium"/>
                <a:ea typeface="Red Hat Text Medium"/>
                <a:cs typeface="Red Hat Text Medium"/>
                <a:sym typeface="Red Hat Text Medium"/>
              </a:defRPr>
            </a:lvl1pPr>
            <a:lvl2pPr lvl="1" rtl="0" algn="r">
              <a:lnSpc>
                <a:spcPct val="115000"/>
              </a:lnSpc>
              <a:spcBef>
                <a:spcPts val="0"/>
              </a:spcBef>
              <a:spcAft>
                <a:spcPts val="0"/>
              </a:spcAft>
              <a:buNone/>
              <a:defRPr sz="1200">
                <a:latin typeface="Red Hat Text Medium"/>
                <a:ea typeface="Red Hat Text Medium"/>
                <a:cs typeface="Red Hat Text Medium"/>
                <a:sym typeface="Red Hat Text Medium"/>
              </a:defRPr>
            </a:lvl2pPr>
            <a:lvl3pPr lvl="2" rtl="0" algn="r">
              <a:lnSpc>
                <a:spcPct val="115000"/>
              </a:lnSpc>
              <a:spcBef>
                <a:spcPts val="0"/>
              </a:spcBef>
              <a:spcAft>
                <a:spcPts val="0"/>
              </a:spcAft>
              <a:buNone/>
              <a:defRPr sz="1200">
                <a:latin typeface="Red Hat Text Medium"/>
                <a:ea typeface="Red Hat Text Medium"/>
                <a:cs typeface="Red Hat Text Medium"/>
                <a:sym typeface="Red Hat Text Medium"/>
              </a:defRPr>
            </a:lvl3pPr>
            <a:lvl4pPr lvl="3" rtl="0" algn="r">
              <a:lnSpc>
                <a:spcPct val="115000"/>
              </a:lnSpc>
              <a:spcBef>
                <a:spcPts val="0"/>
              </a:spcBef>
              <a:spcAft>
                <a:spcPts val="0"/>
              </a:spcAft>
              <a:buNone/>
              <a:defRPr sz="1200">
                <a:latin typeface="Red Hat Text Medium"/>
                <a:ea typeface="Red Hat Text Medium"/>
                <a:cs typeface="Red Hat Text Medium"/>
                <a:sym typeface="Red Hat Text Medium"/>
              </a:defRPr>
            </a:lvl4pPr>
            <a:lvl5pPr lvl="4" rtl="0" algn="r">
              <a:lnSpc>
                <a:spcPct val="115000"/>
              </a:lnSpc>
              <a:spcBef>
                <a:spcPts val="0"/>
              </a:spcBef>
              <a:spcAft>
                <a:spcPts val="0"/>
              </a:spcAft>
              <a:buNone/>
              <a:defRPr sz="1200">
                <a:latin typeface="Red Hat Text Medium"/>
                <a:ea typeface="Red Hat Text Medium"/>
                <a:cs typeface="Red Hat Text Medium"/>
                <a:sym typeface="Red Hat Text Medium"/>
              </a:defRPr>
            </a:lvl5pPr>
            <a:lvl6pPr lvl="5" rtl="0" algn="r">
              <a:lnSpc>
                <a:spcPct val="115000"/>
              </a:lnSpc>
              <a:spcBef>
                <a:spcPts val="0"/>
              </a:spcBef>
              <a:spcAft>
                <a:spcPts val="0"/>
              </a:spcAft>
              <a:buNone/>
              <a:defRPr sz="1200">
                <a:latin typeface="Red Hat Text Medium"/>
                <a:ea typeface="Red Hat Text Medium"/>
                <a:cs typeface="Red Hat Text Medium"/>
                <a:sym typeface="Red Hat Text Medium"/>
              </a:defRPr>
            </a:lvl6pPr>
            <a:lvl7pPr lvl="6" rtl="0" algn="r">
              <a:lnSpc>
                <a:spcPct val="115000"/>
              </a:lnSpc>
              <a:spcBef>
                <a:spcPts val="0"/>
              </a:spcBef>
              <a:spcAft>
                <a:spcPts val="0"/>
              </a:spcAft>
              <a:buNone/>
              <a:defRPr sz="1200">
                <a:latin typeface="Red Hat Text Medium"/>
                <a:ea typeface="Red Hat Text Medium"/>
                <a:cs typeface="Red Hat Text Medium"/>
                <a:sym typeface="Red Hat Text Medium"/>
              </a:defRPr>
            </a:lvl7pPr>
            <a:lvl8pPr lvl="7" rtl="0" algn="r">
              <a:lnSpc>
                <a:spcPct val="115000"/>
              </a:lnSpc>
              <a:spcBef>
                <a:spcPts val="0"/>
              </a:spcBef>
              <a:spcAft>
                <a:spcPts val="0"/>
              </a:spcAft>
              <a:buNone/>
              <a:defRPr sz="1200">
                <a:latin typeface="Red Hat Text Medium"/>
                <a:ea typeface="Red Hat Text Medium"/>
                <a:cs typeface="Red Hat Text Medium"/>
                <a:sym typeface="Red Hat Text Medium"/>
              </a:defRPr>
            </a:lvl8pPr>
            <a:lvl9pPr lvl="8" rtl="0" algn="r">
              <a:lnSpc>
                <a:spcPct val="115000"/>
              </a:lnSpc>
              <a:spcBef>
                <a:spcPts val="0"/>
              </a:spcBef>
              <a:spcAft>
                <a:spcPts val="0"/>
              </a:spcAft>
              <a:buNone/>
              <a:defRPr sz="1200">
                <a:latin typeface="Red Hat Text Medium"/>
                <a:ea typeface="Red Hat Text Medium"/>
                <a:cs typeface="Red Hat Text Medium"/>
                <a:sym typeface="Red Hat Text Medium"/>
              </a:defRPr>
            </a:lvl9pPr>
          </a:lstStyle>
          <a:p/>
        </p:txBody>
      </p:sp>
      <p:sp>
        <p:nvSpPr>
          <p:cNvPr id="254" name="Google Shape;254;p24"/>
          <p:cNvSpPr txBox="1"/>
          <p:nvPr>
            <p:ph idx="9" type="subTitle"/>
          </p:nvPr>
        </p:nvSpPr>
        <p:spPr>
          <a:xfrm>
            <a:off x="1713425" y="5158703"/>
            <a:ext cx="2106900" cy="6753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1200"/>
            </a:lvl1pPr>
            <a:lvl2pPr lvl="1" rtl="0" algn="r">
              <a:lnSpc>
                <a:spcPct val="115000"/>
              </a:lnSpc>
              <a:spcBef>
                <a:spcPts val="0"/>
              </a:spcBef>
              <a:spcAft>
                <a:spcPts val="0"/>
              </a:spcAft>
              <a:buNone/>
              <a:defRPr sz="1200"/>
            </a:lvl2pPr>
            <a:lvl3pPr lvl="2" rtl="0" algn="r">
              <a:lnSpc>
                <a:spcPct val="115000"/>
              </a:lnSpc>
              <a:spcBef>
                <a:spcPts val="0"/>
              </a:spcBef>
              <a:spcAft>
                <a:spcPts val="0"/>
              </a:spcAft>
              <a:buNone/>
              <a:defRPr sz="1200"/>
            </a:lvl3pPr>
            <a:lvl4pPr lvl="3" rtl="0" algn="r">
              <a:lnSpc>
                <a:spcPct val="115000"/>
              </a:lnSpc>
              <a:spcBef>
                <a:spcPts val="0"/>
              </a:spcBef>
              <a:spcAft>
                <a:spcPts val="0"/>
              </a:spcAft>
              <a:buNone/>
              <a:defRPr sz="1200"/>
            </a:lvl4pPr>
            <a:lvl5pPr lvl="4" rtl="0" algn="r">
              <a:lnSpc>
                <a:spcPct val="115000"/>
              </a:lnSpc>
              <a:spcBef>
                <a:spcPts val="0"/>
              </a:spcBef>
              <a:spcAft>
                <a:spcPts val="0"/>
              </a:spcAft>
              <a:buNone/>
              <a:defRPr sz="1200"/>
            </a:lvl5pPr>
            <a:lvl6pPr lvl="5" rtl="0" algn="r">
              <a:lnSpc>
                <a:spcPct val="115000"/>
              </a:lnSpc>
              <a:spcBef>
                <a:spcPts val="0"/>
              </a:spcBef>
              <a:spcAft>
                <a:spcPts val="0"/>
              </a:spcAft>
              <a:buNone/>
              <a:defRPr sz="1200"/>
            </a:lvl6pPr>
            <a:lvl7pPr lvl="6" rtl="0" algn="r">
              <a:lnSpc>
                <a:spcPct val="115000"/>
              </a:lnSpc>
              <a:spcBef>
                <a:spcPts val="0"/>
              </a:spcBef>
              <a:spcAft>
                <a:spcPts val="0"/>
              </a:spcAft>
              <a:buNone/>
              <a:defRPr sz="1200"/>
            </a:lvl7pPr>
            <a:lvl8pPr lvl="7" rtl="0" algn="r">
              <a:lnSpc>
                <a:spcPct val="115000"/>
              </a:lnSpc>
              <a:spcBef>
                <a:spcPts val="0"/>
              </a:spcBef>
              <a:spcAft>
                <a:spcPts val="0"/>
              </a:spcAft>
              <a:buNone/>
              <a:defRPr sz="1200"/>
            </a:lvl8pPr>
            <a:lvl9pPr lvl="8" rtl="0" algn="r">
              <a:lnSpc>
                <a:spcPct val="115000"/>
              </a:lnSpc>
              <a:spcBef>
                <a:spcPts val="0"/>
              </a:spcBef>
              <a:spcAft>
                <a:spcPts val="0"/>
              </a:spcAft>
              <a:buNone/>
              <a:defRPr sz="1200"/>
            </a:lvl9pPr>
          </a:lstStyle>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67" name="Shape 2067"/>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255" name="Shape 255"/>
        <p:cNvGrpSpPr/>
        <p:nvPr/>
      </p:nvGrpSpPr>
      <p:grpSpPr>
        <a:xfrm>
          <a:off x="0" y="0"/>
          <a:ext cx="0" cy="0"/>
          <a:chOff x="0" y="0"/>
          <a:chExt cx="0" cy="0"/>
        </a:xfrm>
      </p:grpSpPr>
      <p:sp>
        <p:nvSpPr>
          <p:cNvPr id="256" name="Google Shape;256;p25"/>
          <p:cNvSpPr txBox="1"/>
          <p:nvPr>
            <p:ph idx="1" type="subTitle"/>
          </p:nvPr>
        </p:nvSpPr>
        <p:spPr>
          <a:xfrm>
            <a:off x="100890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257" name="Google Shape;257;p25"/>
          <p:cNvSpPr txBox="1"/>
          <p:nvPr>
            <p:ph idx="2" type="subTitle"/>
          </p:nvPr>
        </p:nvSpPr>
        <p:spPr>
          <a:xfrm>
            <a:off x="45886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258" name="Google Shape;258;p25"/>
          <p:cNvSpPr txBox="1"/>
          <p:nvPr>
            <p:ph idx="3" type="subTitle"/>
          </p:nvPr>
        </p:nvSpPr>
        <p:spPr>
          <a:xfrm>
            <a:off x="81683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259" name="Google Shape;259;p25"/>
          <p:cNvSpPr txBox="1"/>
          <p:nvPr>
            <p:ph idx="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60" name="Google Shape;260;p2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61" name="Google Shape;261;p2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62" name="Google Shape;262;p2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63" name="Google Shape;263;p2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64" name="Google Shape;264;p2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65" name="Google Shape;265;p25"/>
          <p:cNvSpPr txBox="1"/>
          <p:nvPr>
            <p:ph idx="5"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66" name="Google Shape;266;p25"/>
          <p:cNvSpPr txBox="1"/>
          <p:nvPr>
            <p:ph idx="6"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267" name="Google Shape;267;p25"/>
          <p:cNvCxnSpPr/>
          <p:nvPr/>
        </p:nvCxnSpPr>
        <p:spPr>
          <a:xfrm>
            <a:off x="4306145" y="2661025"/>
            <a:ext cx="0" cy="2556600"/>
          </a:xfrm>
          <a:prstGeom prst="straightConnector1">
            <a:avLst/>
          </a:prstGeom>
          <a:noFill/>
          <a:ln cap="flat" cmpd="sng" w="9525">
            <a:solidFill>
              <a:schemeClr val="dk2"/>
            </a:solidFill>
            <a:prstDash val="dot"/>
            <a:round/>
            <a:headEnd len="med" w="med" type="none"/>
            <a:tailEnd len="med" w="med" type="none"/>
          </a:ln>
        </p:spPr>
      </p:cxnSp>
      <p:cxnSp>
        <p:nvCxnSpPr>
          <p:cNvPr id="268" name="Google Shape;268;p25"/>
          <p:cNvCxnSpPr/>
          <p:nvPr/>
        </p:nvCxnSpPr>
        <p:spPr>
          <a:xfrm>
            <a:off x="7885845" y="2661025"/>
            <a:ext cx="0" cy="2556600"/>
          </a:xfrm>
          <a:prstGeom prst="straightConnector1">
            <a:avLst/>
          </a:prstGeom>
          <a:noFill/>
          <a:ln cap="flat" cmpd="sng" w="9525">
            <a:solidFill>
              <a:schemeClr val="dk2"/>
            </a:solidFill>
            <a:prstDash val="dot"/>
            <a:round/>
            <a:headEnd len="med" w="med" type="none"/>
            <a:tailEnd len="med" w="med" type="none"/>
          </a:ln>
        </p:spPr>
      </p:cxnSp>
      <p:sp>
        <p:nvSpPr>
          <p:cNvPr id="269" name="Google Shape;269;p25"/>
          <p:cNvSpPr txBox="1"/>
          <p:nvPr>
            <p:ph idx="7" type="subTitle"/>
          </p:nvPr>
        </p:nvSpPr>
        <p:spPr>
          <a:xfrm>
            <a:off x="44683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70" name="Google Shape;270;p25"/>
          <p:cNvSpPr txBox="1"/>
          <p:nvPr>
            <p:ph idx="8" type="subTitle"/>
          </p:nvPr>
        </p:nvSpPr>
        <p:spPr>
          <a:xfrm>
            <a:off x="44684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71" name="Google Shape;271;p25"/>
          <p:cNvSpPr txBox="1"/>
          <p:nvPr>
            <p:ph idx="9" type="subTitle"/>
          </p:nvPr>
        </p:nvSpPr>
        <p:spPr>
          <a:xfrm>
            <a:off x="80480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72" name="Google Shape;272;p25"/>
          <p:cNvSpPr txBox="1"/>
          <p:nvPr>
            <p:ph idx="13" type="subTitle"/>
          </p:nvPr>
        </p:nvSpPr>
        <p:spPr>
          <a:xfrm>
            <a:off x="80481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73" name="Google Shape;273;p25"/>
          <p:cNvSpPr txBox="1"/>
          <p:nvPr>
            <p:ph idx="14" type="subTitle"/>
          </p:nvPr>
        </p:nvSpPr>
        <p:spPr>
          <a:xfrm>
            <a:off x="8886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74" name="Google Shape;274;p25"/>
          <p:cNvSpPr txBox="1"/>
          <p:nvPr>
            <p:ph idx="15" type="subTitle"/>
          </p:nvPr>
        </p:nvSpPr>
        <p:spPr>
          <a:xfrm>
            <a:off x="8887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spTree>
      <p:nvGrpSpPr>
        <p:cNvPr id="275" name="Shape 275"/>
        <p:cNvGrpSpPr/>
        <p:nvPr/>
      </p:nvGrpSpPr>
      <p:grpSpPr>
        <a:xfrm>
          <a:off x="0" y="0"/>
          <a:ext cx="0" cy="0"/>
          <a:chOff x="0" y="0"/>
          <a:chExt cx="0" cy="0"/>
        </a:xfrm>
      </p:grpSpPr>
      <p:sp>
        <p:nvSpPr>
          <p:cNvPr id="276" name="Google Shape;276;p26"/>
          <p:cNvSpPr txBox="1"/>
          <p:nvPr>
            <p:ph idx="1" type="subTitle"/>
          </p:nvPr>
        </p:nvSpPr>
        <p:spPr>
          <a:xfrm>
            <a:off x="4555550" y="2436425"/>
            <a:ext cx="3014700" cy="1240800"/>
          </a:xfrm>
          <a:prstGeom prst="rect">
            <a:avLst/>
          </a:prstGeom>
        </p:spPr>
        <p:txBody>
          <a:bodyPr anchorCtr="0" anchor="t" bIns="0" lIns="0" spcFirstLastPara="1" rIns="0" wrap="square" tIns="0">
            <a:noAutofit/>
          </a:bodyPr>
          <a:lstStyle>
            <a:lvl1pPr lvl="0">
              <a:spcBef>
                <a:spcPts val="0"/>
              </a:spcBef>
              <a:spcAft>
                <a:spcPts val="0"/>
              </a:spcAft>
              <a:buNone/>
              <a:defRPr sz="8000">
                <a:solidFill>
                  <a:schemeClr val="accent1"/>
                </a:solidFill>
              </a:defRPr>
            </a:lvl1pPr>
            <a:lvl2pPr lvl="1">
              <a:spcBef>
                <a:spcPts val="500"/>
              </a:spcBef>
              <a:spcAft>
                <a:spcPts val="0"/>
              </a:spcAft>
              <a:buNone/>
              <a:defRPr sz="8000">
                <a:solidFill>
                  <a:schemeClr val="accent1"/>
                </a:solidFill>
              </a:defRPr>
            </a:lvl2pPr>
            <a:lvl3pPr lvl="2">
              <a:spcBef>
                <a:spcPts val="500"/>
              </a:spcBef>
              <a:spcAft>
                <a:spcPts val="0"/>
              </a:spcAft>
              <a:buNone/>
              <a:defRPr sz="8000">
                <a:solidFill>
                  <a:schemeClr val="accent1"/>
                </a:solidFill>
              </a:defRPr>
            </a:lvl3pPr>
            <a:lvl4pPr lvl="3">
              <a:spcBef>
                <a:spcPts val="500"/>
              </a:spcBef>
              <a:spcAft>
                <a:spcPts val="0"/>
              </a:spcAft>
              <a:buNone/>
              <a:defRPr sz="8000">
                <a:solidFill>
                  <a:schemeClr val="accent1"/>
                </a:solidFill>
              </a:defRPr>
            </a:lvl4pPr>
            <a:lvl5pPr lvl="4">
              <a:spcBef>
                <a:spcPts val="500"/>
              </a:spcBef>
              <a:spcAft>
                <a:spcPts val="0"/>
              </a:spcAft>
              <a:buNone/>
              <a:defRPr sz="8000">
                <a:solidFill>
                  <a:schemeClr val="accent1"/>
                </a:solidFill>
              </a:defRPr>
            </a:lvl5pPr>
            <a:lvl6pPr lvl="5">
              <a:spcBef>
                <a:spcPts val="500"/>
              </a:spcBef>
              <a:spcAft>
                <a:spcPts val="0"/>
              </a:spcAft>
              <a:buNone/>
              <a:defRPr sz="8000">
                <a:solidFill>
                  <a:schemeClr val="accent1"/>
                </a:solidFill>
              </a:defRPr>
            </a:lvl6pPr>
            <a:lvl7pPr lvl="6">
              <a:spcBef>
                <a:spcPts val="500"/>
              </a:spcBef>
              <a:spcAft>
                <a:spcPts val="0"/>
              </a:spcAft>
              <a:buNone/>
              <a:defRPr sz="8000">
                <a:solidFill>
                  <a:schemeClr val="accent1"/>
                </a:solidFill>
              </a:defRPr>
            </a:lvl7pPr>
            <a:lvl8pPr lvl="7">
              <a:spcBef>
                <a:spcPts val="500"/>
              </a:spcBef>
              <a:spcAft>
                <a:spcPts val="0"/>
              </a:spcAft>
              <a:buNone/>
              <a:defRPr sz="8000">
                <a:solidFill>
                  <a:schemeClr val="accent1"/>
                </a:solidFill>
              </a:defRPr>
            </a:lvl8pPr>
            <a:lvl9pPr lvl="8">
              <a:spcBef>
                <a:spcPts val="500"/>
              </a:spcBef>
              <a:spcAft>
                <a:spcPts val="500"/>
              </a:spcAft>
              <a:buNone/>
              <a:defRPr sz="8000">
                <a:solidFill>
                  <a:schemeClr val="accent1"/>
                </a:solidFill>
              </a:defRPr>
            </a:lvl9pPr>
          </a:lstStyle>
          <a:p/>
        </p:txBody>
      </p:sp>
      <p:sp>
        <p:nvSpPr>
          <p:cNvPr id="277" name="Google Shape;277;p26"/>
          <p:cNvSpPr txBox="1"/>
          <p:nvPr>
            <p:ph idx="2" type="subTitle"/>
          </p:nvPr>
        </p:nvSpPr>
        <p:spPr>
          <a:xfrm>
            <a:off x="7972925"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sp>
        <p:nvSpPr>
          <p:cNvPr id="278" name="Google Shape;278;p26"/>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79" name="Google Shape;279;p26"/>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80" name="Google Shape;280;p2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81" name="Google Shape;281;p2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82" name="Google Shape;282;p2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83" name="Google Shape;283;p2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84" name="Google Shape;284;p26"/>
          <p:cNvSpPr txBox="1"/>
          <p:nvPr>
            <p:ph idx="4"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85" name="Google Shape;285;p26"/>
          <p:cNvSpPr txBox="1"/>
          <p:nvPr>
            <p:ph idx="5"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86" name="Google Shape;286;p26"/>
          <p:cNvSpPr txBox="1"/>
          <p:nvPr>
            <p:ph idx="6"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cxnSp>
        <p:nvCxnSpPr>
          <p:cNvPr id="287" name="Google Shape;287;p26"/>
          <p:cNvCxnSpPr/>
          <p:nvPr/>
        </p:nvCxnSpPr>
        <p:spPr>
          <a:xfrm>
            <a:off x="7885850" y="3677350"/>
            <a:ext cx="0" cy="1404600"/>
          </a:xfrm>
          <a:prstGeom prst="straightConnector1">
            <a:avLst/>
          </a:prstGeom>
          <a:noFill/>
          <a:ln cap="flat" cmpd="sng" w="9525">
            <a:solidFill>
              <a:schemeClr val="dk2"/>
            </a:solidFill>
            <a:prstDash val="dot"/>
            <a:round/>
            <a:headEnd len="med" w="med" type="none"/>
            <a:tailEnd len="med" w="med" type="none"/>
          </a:ln>
        </p:spPr>
      </p:cxnSp>
      <p:sp>
        <p:nvSpPr>
          <p:cNvPr id="288" name="Google Shape;288;p26"/>
          <p:cNvSpPr txBox="1"/>
          <p:nvPr>
            <p:ph idx="7" type="subTitle"/>
          </p:nvPr>
        </p:nvSpPr>
        <p:spPr>
          <a:xfrm>
            <a:off x="4620750"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89" name="Google Shape;289;p26"/>
          <p:cNvSpPr txBox="1"/>
          <p:nvPr>
            <p:ph idx="8" type="subTitle"/>
          </p:nvPr>
        </p:nvSpPr>
        <p:spPr>
          <a:xfrm>
            <a:off x="4620750"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90" name="Google Shape;290;p26"/>
          <p:cNvSpPr txBox="1"/>
          <p:nvPr>
            <p:ph idx="9" type="subTitle"/>
          </p:nvPr>
        </p:nvSpPr>
        <p:spPr>
          <a:xfrm>
            <a:off x="8051175"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91" name="Google Shape;291;p26"/>
          <p:cNvSpPr txBox="1"/>
          <p:nvPr>
            <p:ph idx="13" type="subTitle"/>
          </p:nvPr>
        </p:nvSpPr>
        <p:spPr>
          <a:xfrm>
            <a:off x="8051175"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spTree>
      <p:nvGrpSpPr>
        <p:cNvPr id="292" name="Shape 292"/>
        <p:cNvGrpSpPr/>
        <p:nvPr/>
      </p:nvGrpSpPr>
      <p:grpSpPr>
        <a:xfrm>
          <a:off x="0" y="0"/>
          <a:ext cx="0" cy="0"/>
          <a:chOff x="0" y="0"/>
          <a:chExt cx="0" cy="0"/>
        </a:xfrm>
      </p:grpSpPr>
      <p:sp>
        <p:nvSpPr>
          <p:cNvPr id="293" name="Google Shape;293;p2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94" name="Google Shape;294;p27"/>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95" name="Google Shape;295;p2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96" name="Google Shape;296;p2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97" name="Google Shape;297;p2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98" name="Google Shape;298;p2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99" name="Google Shape;299;p27"/>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00" name="Google Shape;300;p27"/>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301" name="Google Shape;301;p27"/>
          <p:cNvCxnSpPr/>
          <p:nvPr/>
        </p:nvCxnSpPr>
        <p:spPr>
          <a:xfrm>
            <a:off x="7885850" y="4439350"/>
            <a:ext cx="0" cy="1404600"/>
          </a:xfrm>
          <a:prstGeom prst="straightConnector1">
            <a:avLst/>
          </a:prstGeom>
          <a:noFill/>
          <a:ln cap="flat" cmpd="sng" w="9525">
            <a:solidFill>
              <a:schemeClr val="dk2"/>
            </a:solidFill>
            <a:prstDash val="dot"/>
            <a:round/>
            <a:headEnd len="med" w="med" type="none"/>
            <a:tailEnd len="med" w="med" type="none"/>
          </a:ln>
        </p:spPr>
      </p:cxnSp>
      <p:sp>
        <p:nvSpPr>
          <p:cNvPr id="302" name="Google Shape;302;p27"/>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303" name="Google Shape;303;p27"/>
          <p:cNvSpPr txBox="1"/>
          <p:nvPr>
            <p:ph idx="5" type="subTitle"/>
          </p:nvPr>
        </p:nvSpPr>
        <p:spPr>
          <a:xfrm>
            <a:off x="4620750"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304" name="Google Shape;304;p27"/>
          <p:cNvSpPr txBox="1"/>
          <p:nvPr>
            <p:ph idx="6" type="subTitle"/>
          </p:nvPr>
        </p:nvSpPr>
        <p:spPr>
          <a:xfrm>
            <a:off x="4620750"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305" name="Google Shape;305;p27"/>
          <p:cNvSpPr txBox="1"/>
          <p:nvPr>
            <p:ph idx="7" type="subTitle"/>
          </p:nvPr>
        </p:nvSpPr>
        <p:spPr>
          <a:xfrm>
            <a:off x="8051175"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306" name="Google Shape;306;p27"/>
          <p:cNvSpPr txBox="1"/>
          <p:nvPr>
            <p:ph idx="8" type="subTitle"/>
          </p:nvPr>
        </p:nvSpPr>
        <p:spPr>
          <a:xfrm>
            <a:off x="8051175"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307" name="Shape 307"/>
        <p:cNvGrpSpPr/>
        <p:nvPr/>
      </p:nvGrpSpPr>
      <p:grpSpPr>
        <a:xfrm>
          <a:off x="0" y="0"/>
          <a:ext cx="0" cy="0"/>
          <a:chOff x="0" y="0"/>
          <a:chExt cx="0" cy="0"/>
        </a:xfrm>
      </p:grpSpPr>
      <p:sp>
        <p:nvSpPr>
          <p:cNvPr id="308" name="Google Shape;308;p2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09" name="Google Shape;309;p28"/>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10" name="Google Shape;310;p2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11" name="Google Shape;311;p2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12" name="Google Shape;312;p2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13" name="Google Shape;313;p2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14" name="Google Shape;314;p28"/>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15" name="Google Shape;315;p28"/>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16" name="Google Shape;316;p28"/>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317" name="Google Shape;317;p28"/>
          <p:cNvSpPr txBox="1"/>
          <p:nvPr>
            <p:ph idx="5" type="subTitle"/>
          </p:nvPr>
        </p:nvSpPr>
        <p:spPr>
          <a:xfrm>
            <a:off x="9078238"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18" name="Google Shape;318;p28"/>
          <p:cNvSpPr txBox="1"/>
          <p:nvPr>
            <p:ph idx="6" type="subTitle"/>
          </p:nvPr>
        </p:nvSpPr>
        <p:spPr>
          <a:xfrm>
            <a:off x="10284513"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19" name="Google Shape;319;p28"/>
          <p:cNvSpPr txBox="1"/>
          <p:nvPr>
            <p:ph idx="7" type="subTitle"/>
          </p:nvPr>
        </p:nvSpPr>
        <p:spPr>
          <a:xfrm>
            <a:off x="9078238"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20" name="Google Shape;320;p28"/>
          <p:cNvSpPr txBox="1"/>
          <p:nvPr>
            <p:ph idx="8" type="subTitle"/>
          </p:nvPr>
        </p:nvSpPr>
        <p:spPr>
          <a:xfrm>
            <a:off x="10284513"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21" name="Google Shape;321;p28"/>
          <p:cNvSpPr txBox="1"/>
          <p:nvPr>
            <p:ph idx="9" type="subTitle"/>
          </p:nvPr>
        </p:nvSpPr>
        <p:spPr>
          <a:xfrm>
            <a:off x="9078238"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22" name="Google Shape;322;p28"/>
          <p:cNvSpPr txBox="1"/>
          <p:nvPr>
            <p:ph idx="13" type="subTitle"/>
          </p:nvPr>
        </p:nvSpPr>
        <p:spPr>
          <a:xfrm>
            <a:off x="10284513"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spTree>
      <p:nvGrpSpPr>
        <p:cNvPr id="323" name="Shape 323"/>
        <p:cNvGrpSpPr/>
        <p:nvPr/>
      </p:nvGrpSpPr>
      <p:grpSpPr>
        <a:xfrm>
          <a:off x="0" y="0"/>
          <a:ext cx="0" cy="0"/>
          <a:chOff x="0" y="0"/>
          <a:chExt cx="0" cy="0"/>
        </a:xfrm>
      </p:grpSpPr>
      <p:sp>
        <p:nvSpPr>
          <p:cNvPr id="324" name="Google Shape;324;p2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25" name="Google Shape;325;p29"/>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26" name="Google Shape;326;p2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27" name="Google Shape;327;p2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28" name="Google Shape;328;p2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29" name="Google Shape;329;p2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30" name="Google Shape;330;p29"/>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31" name="Google Shape;331;p29"/>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32" name="Google Shape;332;p29"/>
          <p:cNvSpPr txBox="1"/>
          <p:nvPr>
            <p:ph idx="4" type="subTitle"/>
          </p:nvPr>
        </p:nvSpPr>
        <p:spPr>
          <a:xfrm>
            <a:off x="8048050" y="28986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333" name="Google Shape;333;p29"/>
          <p:cNvSpPr txBox="1"/>
          <p:nvPr>
            <p:ph idx="5" type="subTitle"/>
          </p:nvPr>
        </p:nvSpPr>
        <p:spPr>
          <a:xfrm>
            <a:off x="8048050" y="25406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600">
                <a:solidFill>
                  <a:schemeClr val="accent1"/>
                </a:solidFill>
                <a:latin typeface="Red Hat Display"/>
                <a:ea typeface="Red Hat Display"/>
                <a:cs typeface="Red Hat Display"/>
                <a:sym typeface="Red Hat Display"/>
              </a:defRPr>
            </a:lvl1pPr>
            <a:lvl2pPr lvl="1" rtl="0">
              <a:lnSpc>
                <a:spcPct val="100000"/>
              </a:lnSpc>
              <a:spcBef>
                <a:spcPts val="0"/>
              </a:spcBef>
              <a:spcAft>
                <a:spcPts val="0"/>
              </a:spcAft>
              <a:buNone/>
              <a:defRPr sz="2600">
                <a:solidFill>
                  <a:schemeClr val="accent1"/>
                </a:solidFill>
              </a:defRPr>
            </a:lvl2pPr>
            <a:lvl3pPr lvl="2" rtl="0">
              <a:lnSpc>
                <a:spcPct val="100000"/>
              </a:lnSpc>
              <a:spcBef>
                <a:spcPts val="0"/>
              </a:spcBef>
              <a:spcAft>
                <a:spcPts val="0"/>
              </a:spcAft>
              <a:buNone/>
              <a:defRPr sz="2600">
                <a:solidFill>
                  <a:schemeClr val="accent1"/>
                </a:solidFill>
              </a:defRPr>
            </a:lvl3pPr>
            <a:lvl4pPr lvl="3" rtl="0">
              <a:lnSpc>
                <a:spcPct val="100000"/>
              </a:lnSpc>
              <a:spcBef>
                <a:spcPts val="0"/>
              </a:spcBef>
              <a:spcAft>
                <a:spcPts val="0"/>
              </a:spcAft>
              <a:buNone/>
              <a:defRPr sz="2600">
                <a:solidFill>
                  <a:schemeClr val="accent1"/>
                </a:solidFill>
              </a:defRPr>
            </a:lvl4pPr>
            <a:lvl5pPr lvl="4" rtl="0">
              <a:lnSpc>
                <a:spcPct val="100000"/>
              </a:lnSpc>
              <a:spcBef>
                <a:spcPts val="0"/>
              </a:spcBef>
              <a:spcAft>
                <a:spcPts val="0"/>
              </a:spcAft>
              <a:buNone/>
              <a:defRPr sz="2600">
                <a:solidFill>
                  <a:schemeClr val="accent1"/>
                </a:solidFill>
              </a:defRPr>
            </a:lvl5pPr>
            <a:lvl6pPr lvl="5" rtl="0">
              <a:lnSpc>
                <a:spcPct val="100000"/>
              </a:lnSpc>
              <a:spcBef>
                <a:spcPts val="0"/>
              </a:spcBef>
              <a:spcAft>
                <a:spcPts val="0"/>
              </a:spcAft>
              <a:buNone/>
              <a:defRPr sz="2600">
                <a:solidFill>
                  <a:schemeClr val="accent1"/>
                </a:solidFill>
              </a:defRPr>
            </a:lvl6pPr>
            <a:lvl7pPr lvl="6" rtl="0">
              <a:lnSpc>
                <a:spcPct val="100000"/>
              </a:lnSpc>
              <a:spcBef>
                <a:spcPts val="0"/>
              </a:spcBef>
              <a:spcAft>
                <a:spcPts val="0"/>
              </a:spcAft>
              <a:buNone/>
              <a:defRPr sz="2600">
                <a:solidFill>
                  <a:schemeClr val="accent1"/>
                </a:solidFill>
              </a:defRPr>
            </a:lvl7pPr>
            <a:lvl8pPr lvl="7" rtl="0">
              <a:lnSpc>
                <a:spcPct val="100000"/>
              </a:lnSpc>
              <a:spcBef>
                <a:spcPts val="0"/>
              </a:spcBef>
              <a:spcAft>
                <a:spcPts val="0"/>
              </a:spcAft>
              <a:buNone/>
              <a:defRPr sz="2600">
                <a:solidFill>
                  <a:schemeClr val="accent1"/>
                </a:solidFill>
              </a:defRPr>
            </a:lvl8pPr>
            <a:lvl9pPr lvl="8" rtl="0">
              <a:lnSpc>
                <a:spcPct val="100000"/>
              </a:lnSpc>
              <a:spcBef>
                <a:spcPts val="0"/>
              </a:spcBef>
              <a:spcAft>
                <a:spcPts val="0"/>
              </a:spcAft>
              <a:buNone/>
              <a:defRPr sz="2600">
                <a:solidFill>
                  <a:schemeClr val="accent1"/>
                </a:solidFill>
              </a:defRPr>
            </a:lvl9pPr>
          </a:lstStyle>
          <a:p/>
        </p:txBody>
      </p:sp>
      <p:sp>
        <p:nvSpPr>
          <p:cNvPr id="334" name="Google Shape;334;p29"/>
          <p:cNvSpPr txBox="1"/>
          <p:nvPr>
            <p:ph idx="6" type="subTitle"/>
          </p:nvPr>
        </p:nvSpPr>
        <p:spPr>
          <a:xfrm>
            <a:off x="8048050" y="46768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335" name="Google Shape;335;p29"/>
          <p:cNvSpPr txBox="1"/>
          <p:nvPr>
            <p:ph idx="7" type="subTitle"/>
          </p:nvPr>
        </p:nvSpPr>
        <p:spPr>
          <a:xfrm>
            <a:off x="8048050" y="43188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600">
                <a:solidFill>
                  <a:schemeClr val="accent2"/>
                </a:solidFill>
                <a:latin typeface="Red Hat Display"/>
                <a:ea typeface="Red Hat Display"/>
                <a:cs typeface="Red Hat Display"/>
                <a:sym typeface="Red Hat Display"/>
              </a:defRPr>
            </a:lvl1pPr>
            <a:lvl2pPr lvl="1" rtl="0">
              <a:lnSpc>
                <a:spcPct val="100000"/>
              </a:lnSpc>
              <a:spcBef>
                <a:spcPts val="0"/>
              </a:spcBef>
              <a:spcAft>
                <a:spcPts val="0"/>
              </a:spcAft>
              <a:buNone/>
              <a:defRPr sz="2600">
                <a:solidFill>
                  <a:schemeClr val="accent2"/>
                </a:solidFill>
              </a:defRPr>
            </a:lvl2pPr>
            <a:lvl3pPr lvl="2" rtl="0">
              <a:lnSpc>
                <a:spcPct val="100000"/>
              </a:lnSpc>
              <a:spcBef>
                <a:spcPts val="0"/>
              </a:spcBef>
              <a:spcAft>
                <a:spcPts val="0"/>
              </a:spcAft>
              <a:buNone/>
              <a:defRPr sz="2600">
                <a:solidFill>
                  <a:schemeClr val="accent2"/>
                </a:solidFill>
              </a:defRPr>
            </a:lvl3pPr>
            <a:lvl4pPr lvl="3" rtl="0">
              <a:lnSpc>
                <a:spcPct val="100000"/>
              </a:lnSpc>
              <a:spcBef>
                <a:spcPts val="0"/>
              </a:spcBef>
              <a:spcAft>
                <a:spcPts val="0"/>
              </a:spcAft>
              <a:buNone/>
              <a:defRPr sz="2600">
                <a:solidFill>
                  <a:schemeClr val="accent2"/>
                </a:solidFill>
              </a:defRPr>
            </a:lvl4pPr>
            <a:lvl5pPr lvl="4" rtl="0">
              <a:lnSpc>
                <a:spcPct val="100000"/>
              </a:lnSpc>
              <a:spcBef>
                <a:spcPts val="0"/>
              </a:spcBef>
              <a:spcAft>
                <a:spcPts val="0"/>
              </a:spcAft>
              <a:buNone/>
              <a:defRPr sz="2600">
                <a:solidFill>
                  <a:schemeClr val="accent2"/>
                </a:solidFill>
              </a:defRPr>
            </a:lvl5pPr>
            <a:lvl6pPr lvl="5" rtl="0">
              <a:lnSpc>
                <a:spcPct val="100000"/>
              </a:lnSpc>
              <a:spcBef>
                <a:spcPts val="0"/>
              </a:spcBef>
              <a:spcAft>
                <a:spcPts val="0"/>
              </a:spcAft>
              <a:buNone/>
              <a:defRPr sz="2600">
                <a:solidFill>
                  <a:schemeClr val="accent2"/>
                </a:solidFill>
              </a:defRPr>
            </a:lvl6pPr>
            <a:lvl7pPr lvl="6" rtl="0">
              <a:lnSpc>
                <a:spcPct val="100000"/>
              </a:lnSpc>
              <a:spcBef>
                <a:spcPts val="0"/>
              </a:spcBef>
              <a:spcAft>
                <a:spcPts val="0"/>
              </a:spcAft>
              <a:buNone/>
              <a:defRPr sz="2600">
                <a:solidFill>
                  <a:schemeClr val="accent2"/>
                </a:solidFill>
              </a:defRPr>
            </a:lvl7pPr>
            <a:lvl8pPr lvl="7" rtl="0">
              <a:lnSpc>
                <a:spcPct val="100000"/>
              </a:lnSpc>
              <a:spcBef>
                <a:spcPts val="0"/>
              </a:spcBef>
              <a:spcAft>
                <a:spcPts val="0"/>
              </a:spcAft>
              <a:buNone/>
              <a:defRPr sz="2600">
                <a:solidFill>
                  <a:schemeClr val="accent2"/>
                </a:solidFill>
              </a:defRPr>
            </a:lvl8pPr>
            <a:lvl9pPr lvl="8" rtl="0">
              <a:lnSpc>
                <a:spcPct val="100000"/>
              </a:lnSpc>
              <a:spcBef>
                <a:spcPts val="0"/>
              </a:spcBef>
              <a:spcAft>
                <a:spcPts val="0"/>
              </a:spcAft>
              <a:buNone/>
              <a:defRPr sz="2600">
                <a:solidFill>
                  <a:schemeClr val="accent2"/>
                </a:solidFill>
              </a:defRPr>
            </a:lvl9pPr>
          </a:lstStyle>
          <a:p/>
        </p:txBody>
      </p:sp>
      <p:sp>
        <p:nvSpPr>
          <p:cNvPr id="336" name="Google Shape;336;p29"/>
          <p:cNvSpPr/>
          <p:nvPr/>
        </p:nvSpPr>
        <p:spPr>
          <a:xfrm>
            <a:off x="8895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9"/>
          <p:cNvSpPr/>
          <p:nvPr/>
        </p:nvSpPr>
        <p:spPr>
          <a:xfrm>
            <a:off x="8895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9"/>
          <p:cNvSpPr/>
          <p:nvPr/>
        </p:nvSpPr>
        <p:spPr>
          <a:xfrm>
            <a:off x="8895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9"/>
          <p:cNvSpPr/>
          <p:nvPr/>
        </p:nvSpPr>
        <p:spPr>
          <a:xfrm>
            <a:off x="8895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9"/>
          <p:cNvSpPr/>
          <p:nvPr/>
        </p:nvSpPr>
        <p:spPr>
          <a:xfrm>
            <a:off x="8895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9"/>
          <p:cNvSpPr/>
          <p:nvPr/>
        </p:nvSpPr>
        <p:spPr>
          <a:xfrm>
            <a:off x="8895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9"/>
          <p:cNvSpPr/>
          <p:nvPr/>
        </p:nvSpPr>
        <p:spPr>
          <a:xfrm>
            <a:off x="8895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9"/>
          <p:cNvSpPr/>
          <p:nvPr/>
        </p:nvSpPr>
        <p:spPr>
          <a:xfrm>
            <a:off x="8895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9"/>
          <p:cNvSpPr/>
          <p:nvPr/>
        </p:nvSpPr>
        <p:spPr>
          <a:xfrm>
            <a:off x="8895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9"/>
          <p:cNvSpPr/>
          <p:nvPr/>
        </p:nvSpPr>
        <p:spPr>
          <a:xfrm>
            <a:off x="8895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9"/>
          <p:cNvSpPr/>
          <p:nvPr/>
        </p:nvSpPr>
        <p:spPr>
          <a:xfrm>
            <a:off x="15860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9"/>
          <p:cNvSpPr/>
          <p:nvPr/>
        </p:nvSpPr>
        <p:spPr>
          <a:xfrm>
            <a:off x="15860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9"/>
          <p:cNvSpPr/>
          <p:nvPr/>
        </p:nvSpPr>
        <p:spPr>
          <a:xfrm>
            <a:off x="15860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9"/>
          <p:cNvSpPr/>
          <p:nvPr/>
        </p:nvSpPr>
        <p:spPr>
          <a:xfrm>
            <a:off x="15860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9"/>
          <p:cNvSpPr/>
          <p:nvPr/>
        </p:nvSpPr>
        <p:spPr>
          <a:xfrm>
            <a:off x="15860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9"/>
          <p:cNvSpPr/>
          <p:nvPr/>
        </p:nvSpPr>
        <p:spPr>
          <a:xfrm>
            <a:off x="15860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9"/>
          <p:cNvSpPr/>
          <p:nvPr/>
        </p:nvSpPr>
        <p:spPr>
          <a:xfrm>
            <a:off x="15860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9"/>
          <p:cNvSpPr/>
          <p:nvPr/>
        </p:nvSpPr>
        <p:spPr>
          <a:xfrm>
            <a:off x="15860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9"/>
          <p:cNvSpPr/>
          <p:nvPr/>
        </p:nvSpPr>
        <p:spPr>
          <a:xfrm>
            <a:off x="15860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9"/>
          <p:cNvSpPr/>
          <p:nvPr/>
        </p:nvSpPr>
        <p:spPr>
          <a:xfrm>
            <a:off x="15860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9"/>
          <p:cNvSpPr/>
          <p:nvPr/>
        </p:nvSpPr>
        <p:spPr>
          <a:xfrm>
            <a:off x="22824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9"/>
          <p:cNvSpPr/>
          <p:nvPr/>
        </p:nvSpPr>
        <p:spPr>
          <a:xfrm>
            <a:off x="22824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9"/>
          <p:cNvSpPr/>
          <p:nvPr/>
        </p:nvSpPr>
        <p:spPr>
          <a:xfrm>
            <a:off x="22824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9"/>
          <p:cNvSpPr/>
          <p:nvPr/>
        </p:nvSpPr>
        <p:spPr>
          <a:xfrm>
            <a:off x="22824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9"/>
          <p:cNvSpPr/>
          <p:nvPr/>
        </p:nvSpPr>
        <p:spPr>
          <a:xfrm>
            <a:off x="22824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9"/>
          <p:cNvSpPr/>
          <p:nvPr/>
        </p:nvSpPr>
        <p:spPr>
          <a:xfrm>
            <a:off x="22824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9"/>
          <p:cNvSpPr/>
          <p:nvPr/>
        </p:nvSpPr>
        <p:spPr>
          <a:xfrm>
            <a:off x="22824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9"/>
          <p:cNvSpPr/>
          <p:nvPr/>
        </p:nvSpPr>
        <p:spPr>
          <a:xfrm>
            <a:off x="22824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9"/>
          <p:cNvSpPr/>
          <p:nvPr/>
        </p:nvSpPr>
        <p:spPr>
          <a:xfrm>
            <a:off x="22824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9"/>
          <p:cNvSpPr/>
          <p:nvPr/>
        </p:nvSpPr>
        <p:spPr>
          <a:xfrm>
            <a:off x="22824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9"/>
          <p:cNvSpPr/>
          <p:nvPr/>
        </p:nvSpPr>
        <p:spPr>
          <a:xfrm>
            <a:off x="29789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9"/>
          <p:cNvSpPr/>
          <p:nvPr/>
        </p:nvSpPr>
        <p:spPr>
          <a:xfrm>
            <a:off x="29789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9"/>
          <p:cNvSpPr/>
          <p:nvPr/>
        </p:nvSpPr>
        <p:spPr>
          <a:xfrm>
            <a:off x="29789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9"/>
          <p:cNvSpPr/>
          <p:nvPr/>
        </p:nvSpPr>
        <p:spPr>
          <a:xfrm>
            <a:off x="29789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9"/>
          <p:cNvSpPr/>
          <p:nvPr/>
        </p:nvSpPr>
        <p:spPr>
          <a:xfrm>
            <a:off x="29789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9"/>
          <p:cNvSpPr/>
          <p:nvPr/>
        </p:nvSpPr>
        <p:spPr>
          <a:xfrm>
            <a:off x="29789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9"/>
          <p:cNvSpPr/>
          <p:nvPr/>
        </p:nvSpPr>
        <p:spPr>
          <a:xfrm>
            <a:off x="29789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9"/>
          <p:cNvSpPr/>
          <p:nvPr/>
        </p:nvSpPr>
        <p:spPr>
          <a:xfrm>
            <a:off x="29789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9"/>
          <p:cNvSpPr/>
          <p:nvPr/>
        </p:nvSpPr>
        <p:spPr>
          <a:xfrm>
            <a:off x="29789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9"/>
          <p:cNvSpPr/>
          <p:nvPr/>
        </p:nvSpPr>
        <p:spPr>
          <a:xfrm>
            <a:off x="29789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9"/>
          <p:cNvSpPr/>
          <p:nvPr/>
        </p:nvSpPr>
        <p:spPr>
          <a:xfrm>
            <a:off x="36754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9"/>
          <p:cNvSpPr/>
          <p:nvPr/>
        </p:nvSpPr>
        <p:spPr>
          <a:xfrm>
            <a:off x="36754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9"/>
          <p:cNvSpPr/>
          <p:nvPr/>
        </p:nvSpPr>
        <p:spPr>
          <a:xfrm>
            <a:off x="36754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9"/>
          <p:cNvSpPr/>
          <p:nvPr/>
        </p:nvSpPr>
        <p:spPr>
          <a:xfrm>
            <a:off x="36754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9"/>
          <p:cNvSpPr/>
          <p:nvPr/>
        </p:nvSpPr>
        <p:spPr>
          <a:xfrm>
            <a:off x="36754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9"/>
          <p:cNvSpPr/>
          <p:nvPr/>
        </p:nvSpPr>
        <p:spPr>
          <a:xfrm>
            <a:off x="36754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9"/>
          <p:cNvSpPr/>
          <p:nvPr/>
        </p:nvSpPr>
        <p:spPr>
          <a:xfrm>
            <a:off x="36754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9"/>
          <p:cNvSpPr/>
          <p:nvPr/>
        </p:nvSpPr>
        <p:spPr>
          <a:xfrm>
            <a:off x="36754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9"/>
          <p:cNvSpPr/>
          <p:nvPr/>
        </p:nvSpPr>
        <p:spPr>
          <a:xfrm>
            <a:off x="36754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9"/>
          <p:cNvSpPr/>
          <p:nvPr/>
        </p:nvSpPr>
        <p:spPr>
          <a:xfrm>
            <a:off x="36754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9"/>
          <p:cNvSpPr/>
          <p:nvPr/>
        </p:nvSpPr>
        <p:spPr>
          <a:xfrm>
            <a:off x="43719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9"/>
          <p:cNvSpPr/>
          <p:nvPr/>
        </p:nvSpPr>
        <p:spPr>
          <a:xfrm>
            <a:off x="43719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9"/>
          <p:cNvSpPr/>
          <p:nvPr/>
        </p:nvSpPr>
        <p:spPr>
          <a:xfrm>
            <a:off x="43719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9"/>
          <p:cNvSpPr/>
          <p:nvPr/>
        </p:nvSpPr>
        <p:spPr>
          <a:xfrm>
            <a:off x="43719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9"/>
          <p:cNvSpPr/>
          <p:nvPr/>
        </p:nvSpPr>
        <p:spPr>
          <a:xfrm>
            <a:off x="43719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9"/>
          <p:cNvSpPr/>
          <p:nvPr/>
        </p:nvSpPr>
        <p:spPr>
          <a:xfrm>
            <a:off x="43719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9"/>
          <p:cNvSpPr/>
          <p:nvPr/>
        </p:nvSpPr>
        <p:spPr>
          <a:xfrm>
            <a:off x="43719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9"/>
          <p:cNvSpPr/>
          <p:nvPr/>
        </p:nvSpPr>
        <p:spPr>
          <a:xfrm>
            <a:off x="43719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9"/>
          <p:cNvSpPr/>
          <p:nvPr/>
        </p:nvSpPr>
        <p:spPr>
          <a:xfrm>
            <a:off x="43719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9"/>
          <p:cNvSpPr/>
          <p:nvPr/>
        </p:nvSpPr>
        <p:spPr>
          <a:xfrm>
            <a:off x="43719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9"/>
          <p:cNvSpPr/>
          <p:nvPr/>
        </p:nvSpPr>
        <p:spPr>
          <a:xfrm>
            <a:off x="50683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9"/>
          <p:cNvSpPr/>
          <p:nvPr/>
        </p:nvSpPr>
        <p:spPr>
          <a:xfrm>
            <a:off x="50683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9"/>
          <p:cNvSpPr/>
          <p:nvPr/>
        </p:nvSpPr>
        <p:spPr>
          <a:xfrm>
            <a:off x="50683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9"/>
          <p:cNvSpPr/>
          <p:nvPr/>
        </p:nvSpPr>
        <p:spPr>
          <a:xfrm>
            <a:off x="50683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9"/>
          <p:cNvSpPr/>
          <p:nvPr/>
        </p:nvSpPr>
        <p:spPr>
          <a:xfrm>
            <a:off x="50683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9"/>
          <p:cNvSpPr/>
          <p:nvPr/>
        </p:nvSpPr>
        <p:spPr>
          <a:xfrm>
            <a:off x="50683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9"/>
          <p:cNvSpPr/>
          <p:nvPr/>
        </p:nvSpPr>
        <p:spPr>
          <a:xfrm>
            <a:off x="50683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9"/>
          <p:cNvSpPr/>
          <p:nvPr/>
        </p:nvSpPr>
        <p:spPr>
          <a:xfrm>
            <a:off x="50683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9"/>
          <p:cNvSpPr/>
          <p:nvPr/>
        </p:nvSpPr>
        <p:spPr>
          <a:xfrm>
            <a:off x="50683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9"/>
          <p:cNvSpPr/>
          <p:nvPr/>
        </p:nvSpPr>
        <p:spPr>
          <a:xfrm>
            <a:off x="50683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9"/>
          <p:cNvSpPr/>
          <p:nvPr/>
        </p:nvSpPr>
        <p:spPr>
          <a:xfrm>
            <a:off x="57648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9"/>
          <p:cNvSpPr/>
          <p:nvPr/>
        </p:nvSpPr>
        <p:spPr>
          <a:xfrm>
            <a:off x="57648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9"/>
          <p:cNvSpPr/>
          <p:nvPr/>
        </p:nvSpPr>
        <p:spPr>
          <a:xfrm>
            <a:off x="57648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9"/>
          <p:cNvSpPr/>
          <p:nvPr/>
        </p:nvSpPr>
        <p:spPr>
          <a:xfrm>
            <a:off x="57648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9"/>
          <p:cNvSpPr/>
          <p:nvPr/>
        </p:nvSpPr>
        <p:spPr>
          <a:xfrm>
            <a:off x="57648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9"/>
          <p:cNvSpPr/>
          <p:nvPr/>
        </p:nvSpPr>
        <p:spPr>
          <a:xfrm>
            <a:off x="57648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9"/>
          <p:cNvSpPr/>
          <p:nvPr/>
        </p:nvSpPr>
        <p:spPr>
          <a:xfrm>
            <a:off x="57648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9"/>
          <p:cNvSpPr/>
          <p:nvPr/>
        </p:nvSpPr>
        <p:spPr>
          <a:xfrm>
            <a:off x="57648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9"/>
          <p:cNvSpPr/>
          <p:nvPr/>
        </p:nvSpPr>
        <p:spPr>
          <a:xfrm>
            <a:off x="57648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9"/>
          <p:cNvSpPr/>
          <p:nvPr/>
        </p:nvSpPr>
        <p:spPr>
          <a:xfrm>
            <a:off x="57648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9"/>
          <p:cNvSpPr/>
          <p:nvPr/>
        </p:nvSpPr>
        <p:spPr>
          <a:xfrm>
            <a:off x="64613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9"/>
          <p:cNvSpPr/>
          <p:nvPr/>
        </p:nvSpPr>
        <p:spPr>
          <a:xfrm>
            <a:off x="64613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9"/>
          <p:cNvSpPr/>
          <p:nvPr/>
        </p:nvSpPr>
        <p:spPr>
          <a:xfrm>
            <a:off x="64613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9"/>
          <p:cNvSpPr/>
          <p:nvPr/>
        </p:nvSpPr>
        <p:spPr>
          <a:xfrm>
            <a:off x="64613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9"/>
          <p:cNvSpPr/>
          <p:nvPr/>
        </p:nvSpPr>
        <p:spPr>
          <a:xfrm>
            <a:off x="64613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9"/>
          <p:cNvSpPr/>
          <p:nvPr/>
        </p:nvSpPr>
        <p:spPr>
          <a:xfrm>
            <a:off x="64613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9"/>
          <p:cNvSpPr/>
          <p:nvPr/>
        </p:nvSpPr>
        <p:spPr>
          <a:xfrm>
            <a:off x="64613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9"/>
          <p:cNvSpPr/>
          <p:nvPr/>
        </p:nvSpPr>
        <p:spPr>
          <a:xfrm>
            <a:off x="64613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9"/>
          <p:cNvSpPr/>
          <p:nvPr/>
        </p:nvSpPr>
        <p:spPr>
          <a:xfrm>
            <a:off x="64613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9"/>
          <p:cNvSpPr/>
          <p:nvPr/>
        </p:nvSpPr>
        <p:spPr>
          <a:xfrm>
            <a:off x="64613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9"/>
          <p:cNvSpPr/>
          <p:nvPr/>
        </p:nvSpPr>
        <p:spPr>
          <a:xfrm>
            <a:off x="71578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9"/>
          <p:cNvSpPr/>
          <p:nvPr/>
        </p:nvSpPr>
        <p:spPr>
          <a:xfrm>
            <a:off x="71578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9"/>
          <p:cNvSpPr/>
          <p:nvPr/>
        </p:nvSpPr>
        <p:spPr>
          <a:xfrm>
            <a:off x="71578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9"/>
          <p:cNvSpPr/>
          <p:nvPr/>
        </p:nvSpPr>
        <p:spPr>
          <a:xfrm>
            <a:off x="71578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9"/>
          <p:cNvSpPr/>
          <p:nvPr/>
        </p:nvSpPr>
        <p:spPr>
          <a:xfrm>
            <a:off x="71578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9"/>
          <p:cNvSpPr/>
          <p:nvPr/>
        </p:nvSpPr>
        <p:spPr>
          <a:xfrm>
            <a:off x="71578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9"/>
          <p:cNvSpPr/>
          <p:nvPr/>
        </p:nvSpPr>
        <p:spPr>
          <a:xfrm>
            <a:off x="71578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9"/>
          <p:cNvSpPr/>
          <p:nvPr/>
        </p:nvSpPr>
        <p:spPr>
          <a:xfrm>
            <a:off x="71578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9"/>
          <p:cNvSpPr/>
          <p:nvPr/>
        </p:nvSpPr>
        <p:spPr>
          <a:xfrm>
            <a:off x="71578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9"/>
          <p:cNvSpPr/>
          <p:nvPr/>
        </p:nvSpPr>
        <p:spPr>
          <a:xfrm>
            <a:off x="71578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9"/>
          <p:cNvSpPr/>
          <p:nvPr/>
        </p:nvSpPr>
        <p:spPr>
          <a:xfrm>
            <a:off x="8895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9"/>
          <p:cNvSpPr/>
          <p:nvPr/>
        </p:nvSpPr>
        <p:spPr>
          <a:xfrm>
            <a:off x="8895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9"/>
          <p:cNvSpPr/>
          <p:nvPr/>
        </p:nvSpPr>
        <p:spPr>
          <a:xfrm>
            <a:off x="8895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9"/>
          <p:cNvSpPr/>
          <p:nvPr/>
        </p:nvSpPr>
        <p:spPr>
          <a:xfrm>
            <a:off x="8895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9"/>
          <p:cNvSpPr/>
          <p:nvPr/>
        </p:nvSpPr>
        <p:spPr>
          <a:xfrm>
            <a:off x="8895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9"/>
          <p:cNvSpPr/>
          <p:nvPr/>
        </p:nvSpPr>
        <p:spPr>
          <a:xfrm>
            <a:off x="8895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9"/>
          <p:cNvSpPr/>
          <p:nvPr/>
        </p:nvSpPr>
        <p:spPr>
          <a:xfrm>
            <a:off x="8895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9"/>
          <p:cNvSpPr/>
          <p:nvPr/>
        </p:nvSpPr>
        <p:spPr>
          <a:xfrm>
            <a:off x="8895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9"/>
          <p:cNvSpPr/>
          <p:nvPr/>
        </p:nvSpPr>
        <p:spPr>
          <a:xfrm>
            <a:off x="8895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9"/>
          <p:cNvSpPr/>
          <p:nvPr/>
        </p:nvSpPr>
        <p:spPr>
          <a:xfrm>
            <a:off x="8895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9"/>
          <p:cNvSpPr/>
          <p:nvPr/>
        </p:nvSpPr>
        <p:spPr>
          <a:xfrm>
            <a:off x="15860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9"/>
          <p:cNvSpPr/>
          <p:nvPr/>
        </p:nvSpPr>
        <p:spPr>
          <a:xfrm>
            <a:off x="15860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9"/>
          <p:cNvSpPr/>
          <p:nvPr/>
        </p:nvSpPr>
        <p:spPr>
          <a:xfrm>
            <a:off x="15860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9"/>
          <p:cNvSpPr/>
          <p:nvPr/>
        </p:nvSpPr>
        <p:spPr>
          <a:xfrm>
            <a:off x="15860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9"/>
          <p:cNvSpPr/>
          <p:nvPr/>
        </p:nvSpPr>
        <p:spPr>
          <a:xfrm>
            <a:off x="15860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9"/>
          <p:cNvSpPr/>
          <p:nvPr/>
        </p:nvSpPr>
        <p:spPr>
          <a:xfrm>
            <a:off x="15860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9"/>
          <p:cNvSpPr/>
          <p:nvPr/>
        </p:nvSpPr>
        <p:spPr>
          <a:xfrm>
            <a:off x="15860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9"/>
          <p:cNvSpPr/>
          <p:nvPr/>
        </p:nvSpPr>
        <p:spPr>
          <a:xfrm>
            <a:off x="15860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9"/>
          <p:cNvSpPr/>
          <p:nvPr/>
        </p:nvSpPr>
        <p:spPr>
          <a:xfrm>
            <a:off x="15860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9"/>
          <p:cNvSpPr/>
          <p:nvPr/>
        </p:nvSpPr>
        <p:spPr>
          <a:xfrm>
            <a:off x="15860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9"/>
          <p:cNvSpPr/>
          <p:nvPr/>
        </p:nvSpPr>
        <p:spPr>
          <a:xfrm>
            <a:off x="22824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9"/>
          <p:cNvSpPr/>
          <p:nvPr/>
        </p:nvSpPr>
        <p:spPr>
          <a:xfrm>
            <a:off x="22824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9"/>
          <p:cNvSpPr/>
          <p:nvPr/>
        </p:nvSpPr>
        <p:spPr>
          <a:xfrm>
            <a:off x="22824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9"/>
          <p:cNvSpPr/>
          <p:nvPr/>
        </p:nvSpPr>
        <p:spPr>
          <a:xfrm>
            <a:off x="22824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9"/>
          <p:cNvSpPr/>
          <p:nvPr/>
        </p:nvSpPr>
        <p:spPr>
          <a:xfrm>
            <a:off x="22824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9"/>
          <p:cNvSpPr/>
          <p:nvPr/>
        </p:nvSpPr>
        <p:spPr>
          <a:xfrm>
            <a:off x="22824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9"/>
          <p:cNvSpPr/>
          <p:nvPr/>
        </p:nvSpPr>
        <p:spPr>
          <a:xfrm>
            <a:off x="22824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9"/>
          <p:cNvSpPr/>
          <p:nvPr/>
        </p:nvSpPr>
        <p:spPr>
          <a:xfrm>
            <a:off x="22824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9"/>
          <p:cNvSpPr/>
          <p:nvPr/>
        </p:nvSpPr>
        <p:spPr>
          <a:xfrm>
            <a:off x="22824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9"/>
          <p:cNvSpPr/>
          <p:nvPr/>
        </p:nvSpPr>
        <p:spPr>
          <a:xfrm>
            <a:off x="22824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9"/>
          <p:cNvSpPr/>
          <p:nvPr/>
        </p:nvSpPr>
        <p:spPr>
          <a:xfrm>
            <a:off x="29789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9"/>
          <p:cNvSpPr/>
          <p:nvPr/>
        </p:nvSpPr>
        <p:spPr>
          <a:xfrm>
            <a:off x="29789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9"/>
          <p:cNvSpPr/>
          <p:nvPr/>
        </p:nvSpPr>
        <p:spPr>
          <a:xfrm>
            <a:off x="29789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9"/>
          <p:cNvSpPr/>
          <p:nvPr/>
        </p:nvSpPr>
        <p:spPr>
          <a:xfrm>
            <a:off x="29789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9"/>
          <p:cNvSpPr/>
          <p:nvPr/>
        </p:nvSpPr>
        <p:spPr>
          <a:xfrm>
            <a:off x="29789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9"/>
          <p:cNvSpPr/>
          <p:nvPr/>
        </p:nvSpPr>
        <p:spPr>
          <a:xfrm>
            <a:off x="29789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9"/>
          <p:cNvSpPr/>
          <p:nvPr/>
        </p:nvSpPr>
        <p:spPr>
          <a:xfrm>
            <a:off x="29789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9"/>
          <p:cNvSpPr/>
          <p:nvPr/>
        </p:nvSpPr>
        <p:spPr>
          <a:xfrm>
            <a:off x="29789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9"/>
          <p:cNvSpPr/>
          <p:nvPr/>
        </p:nvSpPr>
        <p:spPr>
          <a:xfrm>
            <a:off x="29789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9"/>
          <p:cNvSpPr/>
          <p:nvPr/>
        </p:nvSpPr>
        <p:spPr>
          <a:xfrm>
            <a:off x="29789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9"/>
          <p:cNvSpPr/>
          <p:nvPr/>
        </p:nvSpPr>
        <p:spPr>
          <a:xfrm>
            <a:off x="36754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9"/>
          <p:cNvSpPr/>
          <p:nvPr/>
        </p:nvSpPr>
        <p:spPr>
          <a:xfrm>
            <a:off x="36754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9"/>
          <p:cNvSpPr/>
          <p:nvPr/>
        </p:nvSpPr>
        <p:spPr>
          <a:xfrm>
            <a:off x="36754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9"/>
          <p:cNvSpPr/>
          <p:nvPr/>
        </p:nvSpPr>
        <p:spPr>
          <a:xfrm>
            <a:off x="36754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9"/>
          <p:cNvSpPr/>
          <p:nvPr/>
        </p:nvSpPr>
        <p:spPr>
          <a:xfrm>
            <a:off x="36754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9"/>
          <p:cNvSpPr/>
          <p:nvPr/>
        </p:nvSpPr>
        <p:spPr>
          <a:xfrm>
            <a:off x="36754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9"/>
          <p:cNvSpPr/>
          <p:nvPr/>
        </p:nvSpPr>
        <p:spPr>
          <a:xfrm>
            <a:off x="36754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9"/>
          <p:cNvSpPr/>
          <p:nvPr/>
        </p:nvSpPr>
        <p:spPr>
          <a:xfrm>
            <a:off x="36754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9"/>
          <p:cNvSpPr/>
          <p:nvPr/>
        </p:nvSpPr>
        <p:spPr>
          <a:xfrm>
            <a:off x="36754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9"/>
          <p:cNvSpPr/>
          <p:nvPr/>
        </p:nvSpPr>
        <p:spPr>
          <a:xfrm>
            <a:off x="36754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9"/>
          <p:cNvSpPr/>
          <p:nvPr/>
        </p:nvSpPr>
        <p:spPr>
          <a:xfrm>
            <a:off x="43719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9"/>
          <p:cNvSpPr/>
          <p:nvPr/>
        </p:nvSpPr>
        <p:spPr>
          <a:xfrm>
            <a:off x="43719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9"/>
          <p:cNvSpPr/>
          <p:nvPr/>
        </p:nvSpPr>
        <p:spPr>
          <a:xfrm>
            <a:off x="43719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9"/>
          <p:cNvSpPr/>
          <p:nvPr/>
        </p:nvSpPr>
        <p:spPr>
          <a:xfrm>
            <a:off x="43719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9"/>
          <p:cNvSpPr/>
          <p:nvPr/>
        </p:nvSpPr>
        <p:spPr>
          <a:xfrm>
            <a:off x="43719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9"/>
          <p:cNvSpPr/>
          <p:nvPr/>
        </p:nvSpPr>
        <p:spPr>
          <a:xfrm>
            <a:off x="43719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9"/>
          <p:cNvSpPr/>
          <p:nvPr/>
        </p:nvSpPr>
        <p:spPr>
          <a:xfrm>
            <a:off x="43719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9"/>
          <p:cNvSpPr/>
          <p:nvPr/>
        </p:nvSpPr>
        <p:spPr>
          <a:xfrm>
            <a:off x="43719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9"/>
          <p:cNvSpPr/>
          <p:nvPr/>
        </p:nvSpPr>
        <p:spPr>
          <a:xfrm>
            <a:off x="43719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9"/>
          <p:cNvSpPr/>
          <p:nvPr/>
        </p:nvSpPr>
        <p:spPr>
          <a:xfrm>
            <a:off x="43719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9"/>
          <p:cNvSpPr/>
          <p:nvPr/>
        </p:nvSpPr>
        <p:spPr>
          <a:xfrm>
            <a:off x="50683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9"/>
          <p:cNvSpPr/>
          <p:nvPr/>
        </p:nvSpPr>
        <p:spPr>
          <a:xfrm>
            <a:off x="50683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9"/>
          <p:cNvSpPr/>
          <p:nvPr/>
        </p:nvSpPr>
        <p:spPr>
          <a:xfrm>
            <a:off x="50683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9"/>
          <p:cNvSpPr/>
          <p:nvPr/>
        </p:nvSpPr>
        <p:spPr>
          <a:xfrm>
            <a:off x="50683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9"/>
          <p:cNvSpPr/>
          <p:nvPr/>
        </p:nvSpPr>
        <p:spPr>
          <a:xfrm>
            <a:off x="50683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9"/>
          <p:cNvSpPr/>
          <p:nvPr/>
        </p:nvSpPr>
        <p:spPr>
          <a:xfrm>
            <a:off x="50683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9"/>
          <p:cNvSpPr/>
          <p:nvPr/>
        </p:nvSpPr>
        <p:spPr>
          <a:xfrm>
            <a:off x="50683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9"/>
          <p:cNvSpPr/>
          <p:nvPr/>
        </p:nvSpPr>
        <p:spPr>
          <a:xfrm>
            <a:off x="50683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9"/>
          <p:cNvSpPr/>
          <p:nvPr/>
        </p:nvSpPr>
        <p:spPr>
          <a:xfrm>
            <a:off x="50683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p:nvPr/>
        </p:nvSpPr>
        <p:spPr>
          <a:xfrm>
            <a:off x="50683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9"/>
          <p:cNvSpPr/>
          <p:nvPr/>
        </p:nvSpPr>
        <p:spPr>
          <a:xfrm>
            <a:off x="57648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9"/>
          <p:cNvSpPr/>
          <p:nvPr/>
        </p:nvSpPr>
        <p:spPr>
          <a:xfrm>
            <a:off x="57648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9"/>
          <p:cNvSpPr/>
          <p:nvPr/>
        </p:nvSpPr>
        <p:spPr>
          <a:xfrm>
            <a:off x="57648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9"/>
          <p:cNvSpPr/>
          <p:nvPr/>
        </p:nvSpPr>
        <p:spPr>
          <a:xfrm>
            <a:off x="57648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9"/>
          <p:cNvSpPr/>
          <p:nvPr/>
        </p:nvSpPr>
        <p:spPr>
          <a:xfrm>
            <a:off x="57648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9"/>
          <p:cNvSpPr/>
          <p:nvPr/>
        </p:nvSpPr>
        <p:spPr>
          <a:xfrm>
            <a:off x="57648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p:nvPr/>
        </p:nvSpPr>
        <p:spPr>
          <a:xfrm>
            <a:off x="57648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57648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57648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p:nvPr/>
        </p:nvSpPr>
        <p:spPr>
          <a:xfrm>
            <a:off x="57648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9"/>
          <p:cNvSpPr/>
          <p:nvPr/>
        </p:nvSpPr>
        <p:spPr>
          <a:xfrm>
            <a:off x="64613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9"/>
          <p:cNvSpPr/>
          <p:nvPr/>
        </p:nvSpPr>
        <p:spPr>
          <a:xfrm>
            <a:off x="64613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9"/>
          <p:cNvSpPr/>
          <p:nvPr/>
        </p:nvSpPr>
        <p:spPr>
          <a:xfrm>
            <a:off x="64613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9"/>
          <p:cNvSpPr/>
          <p:nvPr/>
        </p:nvSpPr>
        <p:spPr>
          <a:xfrm>
            <a:off x="64613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64613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64613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p:nvPr/>
        </p:nvSpPr>
        <p:spPr>
          <a:xfrm>
            <a:off x="64613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9"/>
          <p:cNvSpPr/>
          <p:nvPr/>
        </p:nvSpPr>
        <p:spPr>
          <a:xfrm>
            <a:off x="64613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9"/>
          <p:cNvSpPr/>
          <p:nvPr/>
        </p:nvSpPr>
        <p:spPr>
          <a:xfrm>
            <a:off x="64613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9"/>
          <p:cNvSpPr/>
          <p:nvPr/>
        </p:nvSpPr>
        <p:spPr>
          <a:xfrm>
            <a:off x="64613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9"/>
          <p:cNvSpPr/>
          <p:nvPr/>
        </p:nvSpPr>
        <p:spPr>
          <a:xfrm>
            <a:off x="71578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9"/>
          <p:cNvSpPr/>
          <p:nvPr/>
        </p:nvSpPr>
        <p:spPr>
          <a:xfrm>
            <a:off x="71578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9"/>
          <p:cNvSpPr/>
          <p:nvPr/>
        </p:nvSpPr>
        <p:spPr>
          <a:xfrm>
            <a:off x="71578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9"/>
          <p:cNvSpPr/>
          <p:nvPr/>
        </p:nvSpPr>
        <p:spPr>
          <a:xfrm>
            <a:off x="71578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9"/>
          <p:cNvSpPr/>
          <p:nvPr/>
        </p:nvSpPr>
        <p:spPr>
          <a:xfrm>
            <a:off x="71578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9"/>
          <p:cNvSpPr/>
          <p:nvPr/>
        </p:nvSpPr>
        <p:spPr>
          <a:xfrm>
            <a:off x="71578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9"/>
          <p:cNvSpPr/>
          <p:nvPr/>
        </p:nvSpPr>
        <p:spPr>
          <a:xfrm>
            <a:off x="71578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9"/>
          <p:cNvSpPr/>
          <p:nvPr/>
        </p:nvSpPr>
        <p:spPr>
          <a:xfrm>
            <a:off x="71578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9"/>
          <p:cNvSpPr/>
          <p:nvPr/>
        </p:nvSpPr>
        <p:spPr>
          <a:xfrm>
            <a:off x="71578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9"/>
          <p:cNvSpPr/>
          <p:nvPr/>
        </p:nvSpPr>
        <p:spPr>
          <a:xfrm>
            <a:off x="71578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spTree>
      <p:nvGrpSpPr>
        <p:cNvPr id="536" name="Shape 536"/>
        <p:cNvGrpSpPr/>
        <p:nvPr/>
      </p:nvGrpSpPr>
      <p:grpSpPr>
        <a:xfrm>
          <a:off x="0" y="0"/>
          <a:ext cx="0" cy="0"/>
          <a:chOff x="0" y="0"/>
          <a:chExt cx="0" cy="0"/>
        </a:xfrm>
      </p:grpSpPr>
      <p:sp>
        <p:nvSpPr>
          <p:cNvPr id="537" name="Google Shape;537;p3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538" name="Google Shape;538;p30"/>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539" name="Google Shape;539;p3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40" name="Google Shape;540;p3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41" name="Google Shape;541;p3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42" name="Google Shape;542;p3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43" name="Google Shape;543;p30"/>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544" name="Google Shape;544;p30"/>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545" name="Google Shape;545;p30"/>
          <p:cNvCxnSpPr/>
          <p:nvPr/>
        </p:nvCxnSpPr>
        <p:spPr>
          <a:xfrm>
            <a:off x="4307600" y="2776950"/>
            <a:ext cx="0" cy="2302500"/>
          </a:xfrm>
          <a:prstGeom prst="straightConnector1">
            <a:avLst/>
          </a:prstGeom>
          <a:noFill/>
          <a:ln cap="flat" cmpd="sng" w="9525">
            <a:solidFill>
              <a:schemeClr val="dk2"/>
            </a:solidFill>
            <a:prstDash val="dot"/>
            <a:round/>
            <a:headEnd len="med" w="med" type="none"/>
            <a:tailEnd len="med" w="med" type="none"/>
          </a:ln>
        </p:spPr>
      </p:cxnSp>
      <p:cxnSp>
        <p:nvCxnSpPr>
          <p:cNvPr id="546" name="Google Shape;546;p30"/>
          <p:cNvCxnSpPr/>
          <p:nvPr/>
        </p:nvCxnSpPr>
        <p:spPr>
          <a:xfrm>
            <a:off x="7890550" y="2776950"/>
            <a:ext cx="0" cy="2302500"/>
          </a:xfrm>
          <a:prstGeom prst="straightConnector1">
            <a:avLst/>
          </a:prstGeom>
          <a:noFill/>
          <a:ln cap="flat" cmpd="sng" w="9525">
            <a:solidFill>
              <a:schemeClr val="dk2"/>
            </a:solidFill>
            <a:prstDash val="dot"/>
            <a:round/>
            <a:headEnd len="med" w="med" type="none"/>
            <a:tailEnd len="med" w="med" type="none"/>
          </a:ln>
        </p:spPr>
      </p:cxnSp>
      <p:sp>
        <p:nvSpPr>
          <p:cNvPr id="547" name="Google Shape;547;p30"/>
          <p:cNvSpPr txBox="1"/>
          <p:nvPr>
            <p:ph idx="4" type="subTitle"/>
          </p:nvPr>
        </p:nvSpPr>
        <p:spPr>
          <a:xfrm>
            <a:off x="11409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548" name="Google Shape;548;p30"/>
          <p:cNvSpPr txBox="1"/>
          <p:nvPr>
            <p:ph idx="5" type="subTitle"/>
          </p:nvPr>
        </p:nvSpPr>
        <p:spPr>
          <a:xfrm>
            <a:off x="11409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549" name="Google Shape;549;p30"/>
          <p:cNvSpPr txBox="1"/>
          <p:nvPr>
            <p:ph idx="6" type="subTitle"/>
          </p:nvPr>
        </p:nvSpPr>
        <p:spPr>
          <a:xfrm>
            <a:off x="472387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550" name="Google Shape;550;p30"/>
          <p:cNvSpPr txBox="1"/>
          <p:nvPr>
            <p:ph idx="7" type="subTitle"/>
          </p:nvPr>
        </p:nvSpPr>
        <p:spPr>
          <a:xfrm>
            <a:off x="83068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551" name="Google Shape;551;p30"/>
          <p:cNvSpPr txBox="1"/>
          <p:nvPr>
            <p:ph idx="8" type="subTitle"/>
          </p:nvPr>
        </p:nvSpPr>
        <p:spPr>
          <a:xfrm>
            <a:off x="4720800"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552" name="Google Shape;552;p30"/>
          <p:cNvSpPr txBox="1"/>
          <p:nvPr>
            <p:ph idx="9" type="subTitle"/>
          </p:nvPr>
        </p:nvSpPr>
        <p:spPr>
          <a:xfrm>
            <a:off x="83068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pic>
        <p:nvPicPr>
          <p:cNvPr id="553" name="Google Shape;553;p30"/>
          <p:cNvPicPr preferRelativeResize="0"/>
          <p:nvPr/>
        </p:nvPicPr>
        <p:blipFill>
          <a:blip r:embed="rId3">
            <a:alphaModFix/>
          </a:blip>
          <a:stretch>
            <a:fillRect/>
          </a:stretch>
        </p:blipFill>
        <p:spPr>
          <a:xfrm>
            <a:off x="1044805" y="2217196"/>
            <a:ext cx="553219" cy="553200"/>
          </a:xfrm>
          <a:prstGeom prst="rect">
            <a:avLst/>
          </a:prstGeom>
          <a:noFill/>
          <a:ln>
            <a:noFill/>
          </a:ln>
        </p:spPr>
      </p:pic>
      <p:pic>
        <p:nvPicPr>
          <p:cNvPr id="554" name="Google Shape;554;p30"/>
          <p:cNvPicPr preferRelativeResize="0"/>
          <p:nvPr/>
        </p:nvPicPr>
        <p:blipFill>
          <a:blip r:embed="rId3">
            <a:alphaModFix/>
          </a:blip>
          <a:stretch>
            <a:fillRect/>
          </a:stretch>
        </p:blipFill>
        <p:spPr>
          <a:xfrm>
            <a:off x="4627759" y="2217196"/>
            <a:ext cx="553219" cy="553200"/>
          </a:xfrm>
          <a:prstGeom prst="rect">
            <a:avLst/>
          </a:prstGeom>
          <a:noFill/>
          <a:ln>
            <a:noFill/>
          </a:ln>
        </p:spPr>
      </p:pic>
      <p:pic>
        <p:nvPicPr>
          <p:cNvPr id="555" name="Google Shape;555;p30"/>
          <p:cNvPicPr preferRelativeResize="0"/>
          <p:nvPr/>
        </p:nvPicPr>
        <p:blipFill>
          <a:blip r:embed="rId3">
            <a:alphaModFix/>
          </a:blip>
          <a:stretch>
            <a:fillRect/>
          </a:stretch>
        </p:blipFill>
        <p:spPr>
          <a:xfrm>
            <a:off x="8210712" y="2217196"/>
            <a:ext cx="553219" cy="553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4"/>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37" name="Google Shape;37;p4"/>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600">
                <a:solidFill>
                  <a:schemeClr val="lt1"/>
                </a:solidFill>
              </a:defRPr>
            </a:lvl1pPr>
            <a:lvl2pPr lvl="1" rtl="0">
              <a:lnSpc>
                <a:spcPct val="105000"/>
              </a:lnSpc>
              <a:spcBef>
                <a:spcPts val="0"/>
              </a:spcBef>
              <a:spcAft>
                <a:spcPts val="0"/>
              </a:spcAft>
              <a:buNone/>
              <a:defRPr sz="4600">
                <a:solidFill>
                  <a:schemeClr val="lt1"/>
                </a:solidFill>
              </a:defRPr>
            </a:lvl2pPr>
            <a:lvl3pPr lvl="2" rtl="0">
              <a:lnSpc>
                <a:spcPct val="105000"/>
              </a:lnSpc>
              <a:spcBef>
                <a:spcPts val="0"/>
              </a:spcBef>
              <a:spcAft>
                <a:spcPts val="0"/>
              </a:spcAft>
              <a:buNone/>
              <a:defRPr sz="4600">
                <a:solidFill>
                  <a:schemeClr val="lt1"/>
                </a:solidFill>
              </a:defRPr>
            </a:lvl3pPr>
            <a:lvl4pPr lvl="3" rtl="0">
              <a:lnSpc>
                <a:spcPct val="105000"/>
              </a:lnSpc>
              <a:spcBef>
                <a:spcPts val="0"/>
              </a:spcBef>
              <a:spcAft>
                <a:spcPts val="0"/>
              </a:spcAft>
              <a:buNone/>
              <a:defRPr sz="4600">
                <a:solidFill>
                  <a:schemeClr val="lt1"/>
                </a:solidFill>
              </a:defRPr>
            </a:lvl4pPr>
            <a:lvl5pPr lvl="4" rtl="0">
              <a:lnSpc>
                <a:spcPct val="105000"/>
              </a:lnSpc>
              <a:spcBef>
                <a:spcPts val="0"/>
              </a:spcBef>
              <a:spcAft>
                <a:spcPts val="0"/>
              </a:spcAft>
              <a:buNone/>
              <a:defRPr sz="4600">
                <a:solidFill>
                  <a:schemeClr val="lt1"/>
                </a:solidFill>
              </a:defRPr>
            </a:lvl5pPr>
            <a:lvl6pPr lvl="5" rtl="0">
              <a:lnSpc>
                <a:spcPct val="105000"/>
              </a:lnSpc>
              <a:spcBef>
                <a:spcPts val="0"/>
              </a:spcBef>
              <a:spcAft>
                <a:spcPts val="0"/>
              </a:spcAft>
              <a:buNone/>
              <a:defRPr sz="4600">
                <a:solidFill>
                  <a:schemeClr val="lt1"/>
                </a:solidFill>
              </a:defRPr>
            </a:lvl6pPr>
            <a:lvl7pPr lvl="6" rtl="0">
              <a:lnSpc>
                <a:spcPct val="105000"/>
              </a:lnSpc>
              <a:spcBef>
                <a:spcPts val="0"/>
              </a:spcBef>
              <a:spcAft>
                <a:spcPts val="0"/>
              </a:spcAft>
              <a:buNone/>
              <a:defRPr sz="4600">
                <a:solidFill>
                  <a:schemeClr val="lt1"/>
                </a:solidFill>
              </a:defRPr>
            </a:lvl7pPr>
            <a:lvl8pPr lvl="7" rtl="0">
              <a:lnSpc>
                <a:spcPct val="105000"/>
              </a:lnSpc>
              <a:spcBef>
                <a:spcPts val="0"/>
              </a:spcBef>
              <a:spcAft>
                <a:spcPts val="0"/>
              </a:spcAft>
              <a:buNone/>
              <a:defRPr sz="4600">
                <a:solidFill>
                  <a:schemeClr val="lt1"/>
                </a:solidFill>
              </a:defRPr>
            </a:lvl8pPr>
            <a:lvl9pPr lvl="8" rtl="0">
              <a:lnSpc>
                <a:spcPct val="105000"/>
              </a:lnSpc>
              <a:spcBef>
                <a:spcPts val="0"/>
              </a:spcBef>
              <a:spcAft>
                <a:spcPts val="0"/>
              </a:spcAft>
              <a:buNone/>
              <a:defRPr sz="4600">
                <a:solidFill>
                  <a:schemeClr val="lt1"/>
                </a:solidFill>
              </a:defRPr>
            </a:lvl9pPr>
          </a:lstStyle>
          <a:p/>
        </p:txBody>
      </p:sp>
      <p:sp>
        <p:nvSpPr>
          <p:cNvPr id="38" name="Google Shape;38;p4"/>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39" name="Google Shape;39;p4"/>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40" name="Google Shape;40;p4"/>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41" name="Google Shape;41;p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2" name="Google Shape;42;p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556" name="Shape 556"/>
        <p:cNvGrpSpPr/>
        <p:nvPr/>
      </p:nvGrpSpPr>
      <p:grpSpPr>
        <a:xfrm>
          <a:off x="0" y="0"/>
          <a:ext cx="0" cy="0"/>
          <a:chOff x="0" y="0"/>
          <a:chExt cx="0" cy="0"/>
        </a:xfrm>
      </p:grpSpPr>
      <p:sp>
        <p:nvSpPr>
          <p:cNvPr id="557" name="Google Shape;557;p3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558" name="Google Shape;558;p31"/>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559" name="Google Shape;559;p3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60" name="Google Shape;560;p3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61" name="Google Shape;561;p3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62" name="Google Shape;562;p3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63" name="Google Shape;563;p31"/>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564" name="Google Shape;564;p31"/>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565" name="Google Shape;565;p31"/>
          <p:cNvCxnSpPr/>
          <p:nvPr/>
        </p:nvCxnSpPr>
        <p:spPr>
          <a:xfrm>
            <a:off x="6098909" y="2796200"/>
            <a:ext cx="0" cy="2923500"/>
          </a:xfrm>
          <a:prstGeom prst="straightConnector1">
            <a:avLst/>
          </a:prstGeom>
          <a:noFill/>
          <a:ln cap="flat" cmpd="sng" w="9525">
            <a:solidFill>
              <a:schemeClr val="dk2"/>
            </a:solidFill>
            <a:prstDash val="dot"/>
            <a:round/>
            <a:headEnd len="med" w="med" type="none"/>
            <a:tailEnd len="med" w="med" type="none"/>
          </a:ln>
        </p:spPr>
      </p:cxnSp>
      <p:sp>
        <p:nvSpPr>
          <p:cNvPr id="566" name="Google Shape;566;p31"/>
          <p:cNvSpPr txBox="1"/>
          <p:nvPr>
            <p:ph idx="4" type="subTitle"/>
          </p:nvPr>
        </p:nvSpPr>
        <p:spPr>
          <a:xfrm>
            <a:off x="13431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567" name="Google Shape;567;p31"/>
          <p:cNvSpPr txBox="1"/>
          <p:nvPr>
            <p:ph idx="5" type="subTitle"/>
          </p:nvPr>
        </p:nvSpPr>
        <p:spPr>
          <a:xfrm>
            <a:off x="13431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568" name="Google Shape;568;p31"/>
          <p:cNvSpPr txBox="1"/>
          <p:nvPr>
            <p:ph idx="6" type="subTitle"/>
          </p:nvPr>
        </p:nvSpPr>
        <p:spPr>
          <a:xfrm>
            <a:off x="65293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569" name="Google Shape;569;p31"/>
          <p:cNvSpPr txBox="1"/>
          <p:nvPr>
            <p:ph idx="7" type="subTitle"/>
          </p:nvPr>
        </p:nvSpPr>
        <p:spPr>
          <a:xfrm>
            <a:off x="65293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pic>
        <p:nvPicPr>
          <p:cNvPr id="570" name="Google Shape;570;p31"/>
          <p:cNvPicPr preferRelativeResize="0"/>
          <p:nvPr/>
        </p:nvPicPr>
        <p:blipFill>
          <a:blip r:embed="rId3">
            <a:alphaModFix/>
          </a:blip>
          <a:stretch>
            <a:fillRect/>
          </a:stretch>
        </p:blipFill>
        <p:spPr>
          <a:xfrm>
            <a:off x="1227082" y="2044890"/>
            <a:ext cx="731700" cy="731684"/>
          </a:xfrm>
          <a:prstGeom prst="rect">
            <a:avLst/>
          </a:prstGeom>
          <a:noFill/>
          <a:ln>
            <a:noFill/>
          </a:ln>
        </p:spPr>
      </p:pic>
      <p:pic>
        <p:nvPicPr>
          <p:cNvPr id="571" name="Google Shape;571;p31"/>
          <p:cNvPicPr preferRelativeResize="0"/>
          <p:nvPr/>
        </p:nvPicPr>
        <p:blipFill>
          <a:blip r:embed="rId3">
            <a:alphaModFix/>
          </a:blip>
          <a:stretch>
            <a:fillRect/>
          </a:stretch>
        </p:blipFill>
        <p:spPr>
          <a:xfrm>
            <a:off x="6413282" y="2044890"/>
            <a:ext cx="731700" cy="731684"/>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spTree>
      <p:nvGrpSpPr>
        <p:cNvPr id="572" name="Shape 572"/>
        <p:cNvGrpSpPr/>
        <p:nvPr/>
      </p:nvGrpSpPr>
      <p:grpSpPr>
        <a:xfrm>
          <a:off x="0" y="0"/>
          <a:ext cx="0" cy="0"/>
          <a:chOff x="0" y="0"/>
          <a:chExt cx="0" cy="0"/>
        </a:xfrm>
      </p:grpSpPr>
      <p:sp>
        <p:nvSpPr>
          <p:cNvPr id="573" name="Google Shape;573;p3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574" name="Google Shape;574;p3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75" name="Google Shape;575;p3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76" name="Google Shape;576;p3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77" name="Google Shape;577;p3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78" name="Google Shape;578;p32"/>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579" name="Google Shape;579;p32"/>
          <p:cNvSpPr txBox="1"/>
          <p:nvPr>
            <p:ph type="title"/>
          </p:nvPr>
        </p:nvSpPr>
        <p:spPr>
          <a:xfrm>
            <a:off x="4465550" y="1455375"/>
            <a:ext cx="6724800" cy="3200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26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sp>
        <p:nvSpPr>
          <p:cNvPr id="580" name="Google Shape;580;p32"/>
          <p:cNvSpPr txBox="1"/>
          <p:nvPr>
            <p:ph idx="3" type="subTitle"/>
          </p:nvPr>
        </p:nvSpPr>
        <p:spPr>
          <a:xfrm>
            <a:off x="4465600" y="5036725"/>
            <a:ext cx="4097700" cy="4260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400"/>
            </a:lvl1pPr>
            <a:lvl2pPr lvl="1" rtl="0">
              <a:lnSpc>
                <a:spcPct val="114000"/>
              </a:lnSpc>
              <a:spcBef>
                <a:spcPts val="0"/>
              </a:spcBef>
              <a:spcAft>
                <a:spcPts val="0"/>
              </a:spcAft>
              <a:buNone/>
              <a:defRPr sz="1400"/>
            </a:lvl2pPr>
            <a:lvl3pPr lvl="2" rtl="0">
              <a:lnSpc>
                <a:spcPct val="114000"/>
              </a:lnSpc>
              <a:spcBef>
                <a:spcPts val="0"/>
              </a:spcBef>
              <a:spcAft>
                <a:spcPts val="0"/>
              </a:spcAft>
              <a:buNone/>
              <a:defRPr sz="1400"/>
            </a:lvl3pPr>
            <a:lvl4pPr lvl="3" rtl="0">
              <a:lnSpc>
                <a:spcPct val="114000"/>
              </a:lnSpc>
              <a:spcBef>
                <a:spcPts val="0"/>
              </a:spcBef>
              <a:spcAft>
                <a:spcPts val="0"/>
              </a:spcAft>
              <a:buNone/>
              <a:defRPr sz="1400"/>
            </a:lvl4pPr>
            <a:lvl5pPr lvl="4" rtl="0">
              <a:lnSpc>
                <a:spcPct val="114000"/>
              </a:lnSpc>
              <a:spcBef>
                <a:spcPts val="0"/>
              </a:spcBef>
              <a:spcAft>
                <a:spcPts val="0"/>
              </a:spcAft>
              <a:buNone/>
              <a:defRPr sz="1400"/>
            </a:lvl5pPr>
            <a:lvl6pPr lvl="5" rtl="0">
              <a:lnSpc>
                <a:spcPct val="114000"/>
              </a:lnSpc>
              <a:spcBef>
                <a:spcPts val="0"/>
              </a:spcBef>
              <a:spcAft>
                <a:spcPts val="0"/>
              </a:spcAft>
              <a:buNone/>
              <a:defRPr sz="1400"/>
            </a:lvl6pPr>
            <a:lvl7pPr lvl="6" rtl="0">
              <a:lnSpc>
                <a:spcPct val="114000"/>
              </a:lnSpc>
              <a:spcBef>
                <a:spcPts val="0"/>
              </a:spcBef>
              <a:spcAft>
                <a:spcPts val="0"/>
              </a:spcAft>
              <a:buNone/>
              <a:defRPr sz="1400"/>
            </a:lvl7pPr>
            <a:lvl8pPr lvl="7" rtl="0">
              <a:lnSpc>
                <a:spcPct val="114000"/>
              </a:lnSpc>
              <a:spcBef>
                <a:spcPts val="0"/>
              </a:spcBef>
              <a:spcAft>
                <a:spcPts val="0"/>
              </a:spcAft>
              <a:buNone/>
              <a:defRPr sz="1400"/>
            </a:lvl8pPr>
            <a:lvl9pPr lvl="8" rtl="0">
              <a:lnSpc>
                <a:spcPct val="114000"/>
              </a:lnSpc>
              <a:spcBef>
                <a:spcPts val="0"/>
              </a:spcBef>
              <a:spcAft>
                <a:spcPts val="0"/>
              </a:spcAft>
              <a:buNone/>
              <a:defRPr sz="1400"/>
            </a:lvl9pPr>
          </a:lstStyle>
          <a:p/>
        </p:txBody>
      </p:sp>
      <p:pic>
        <p:nvPicPr>
          <p:cNvPr id="581" name="Google Shape;581;p32"/>
          <p:cNvPicPr preferRelativeResize="0"/>
          <p:nvPr/>
        </p:nvPicPr>
        <p:blipFill>
          <a:blip r:embed="rId3">
            <a:alphaModFix/>
          </a:blip>
          <a:stretch>
            <a:fillRect/>
          </a:stretch>
        </p:blipFill>
        <p:spPr>
          <a:xfrm>
            <a:off x="3419450" y="1298452"/>
            <a:ext cx="731700" cy="731684"/>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582" name="Shape 582"/>
        <p:cNvGrpSpPr/>
        <p:nvPr/>
      </p:nvGrpSpPr>
      <p:grpSpPr>
        <a:xfrm>
          <a:off x="0" y="0"/>
          <a:ext cx="0" cy="0"/>
          <a:chOff x="0" y="0"/>
          <a:chExt cx="0" cy="0"/>
        </a:xfrm>
      </p:grpSpPr>
      <p:sp>
        <p:nvSpPr>
          <p:cNvPr id="583" name="Google Shape;583;p3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584" name="Google Shape;584;p33"/>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585" name="Google Shape;585;p3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86" name="Google Shape;586;p3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87" name="Google Shape;587;p3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88" name="Google Shape;588;p3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89" name="Google Shape;589;p33"/>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590" name="Google Shape;590;p33"/>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591" name="Google Shape;591;p33"/>
          <p:cNvSpPr txBox="1"/>
          <p:nvPr>
            <p:ph idx="4" type="subTitle"/>
          </p:nvPr>
        </p:nvSpPr>
        <p:spPr>
          <a:xfrm>
            <a:off x="6855088"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592" name="Google Shape;592;p33"/>
          <p:cNvSpPr txBox="1"/>
          <p:nvPr>
            <p:ph idx="5" type="subTitle"/>
          </p:nvPr>
        </p:nvSpPr>
        <p:spPr>
          <a:xfrm>
            <a:off x="6855081"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593" name="Google Shape;593;p33"/>
          <p:cNvSpPr txBox="1"/>
          <p:nvPr>
            <p:ph idx="6" type="subTitle"/>
          </p:nvPr>
        </p:nvSpPr>
        <p:spPr>
          <a:xfrm>
            <a:off x="6855088"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594" name="Google Shape;594;p33"/>
          <p:cNvSpPr txBox="1"/>
          <p:nvPr>
            <p:ph idx="7" type="subTitle"/>
          </p:nvPr>
        </p:nvSpPr>
        <p:spPr>
          <a:xfrm>
            <a:off x="6855081"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595" name="Google Shape;595;p33"/>
          <p:cNvSpPr txBox="1"/>
          <p:nvPr>
            <p:ph idx="8" type="subTitle"/>
          </p:nvPr>
        </p:nvSpPr>
        <p:spPr>
          <a:xfrm>
            <a:off x="2084625"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596" name="Google Shape;596;p33"/>
          <p:cNvSpPr txBox="1"/>
          <p:nvPr>
            <p:ph idx="9" type="subTitle"/>
          </p:nvPr>
        </p:nvSpPr>
        <p:spPr>
          <a:xfrm>
            <a:off x="2084600"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597" name="Google Shape;597;p33"/>
          <p:cNvSpPr txBox="1"/>
          <p:nvPr>
            <p:ph idx="13" type="subTitle"/>
          </p:nvPr>
        </p:nvSpPr>
        <p:spPr>
          <a:xfrm>
            <a:off x="2084625"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598" name="Google Shape;598;p33"/>
          <p:cNvSpPr txBox="1"/>
          <p:nvPr>
            <p:ph idx="14" type="subTitle"/>
          </p:nvPr>
        </p:nvSpPr>
        <p:spPr>
          <a:xfrm>
            <a:off x="2084600"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spTree>
      <p:nvGrpSpPr>
        <p:cNvPr id="599" name="Shape 599"/>
        <p:cNvGrpSpPr/>
        <p:nvPr/>
      </p:nvGrpSpPr>
      <p:grpSpPr>
        <a:xfrm>
          <a:off x="0" y="0"/>
          <a:ext cx="0" cy="0"/>
          <a:chOff x="0" y="0"/>
          <a:chExt cx="0" cy="0"/>
        </a:xfrm>
      </p:grpSpPr>
      <p:sp>
        <p:nvSpPr>
          <p:cNvPr id="600" name="Google Shape;600;p3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601" name="Google Shape;601;p3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602" name="Google Shape;602;p3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03" name="Google Shape;603;p3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04" name="Google Shape;604;p3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05" name="Google Shape;605;p3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06" name="Google Shape;606;p34"/>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607" name="Google Shape;607;p34"/>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608" name="Google Shape;608;p34"/>
          <p:cNvCxnSpPr/>
          <p:nvPr/>
        </p:nvCxnSpPr>
        <p:spPr>
          <a:xfrm>
            <a:off x="3416583"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609" name="Google Shape;609;p34"/>
          <p:cNvCxnSpPr/>
          <p:nvPr/>
        </p:nvCxnSpPr>
        <p:spPr>
          <a:xfrm>
            <a:off x="6096100"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610" name="Google Shape;610;p34"/>
          <p:cNvCxnSpPr/>
          <p:nvPr/>
        </p:nvCxnSpPr>
        <p:spPr>
          <a:xfrm>
            <a:off x="8775617" y="3678000"/>
            <a:ext cx="0" cy="1527600"/>
          </a:xfrm>
          <a:prstGeom prst="straightConnector1">
            <a:avLst/>
          </a:prstGeom>
          <a:noFill/>
          <a:ln cap="flat" cmpd="sng" w="9525">
            <a:solidFill>
              <a:schemeClr val="dk2"/>
            </a:solidFill>
            <a:prstDash val="dot"/>
            <a:round/>
            <a:headEnd len="med" w="med" type="none"/>
            <a:tailEnd len="med" w="med" type="none"/>
          </a:ln>
        </p:spPr>
      </p:cxnSp>
      <p:sp>
        <p:nvSpPr>
          <p:cNvPr id="611" name="Google Shape;611;p34"/>
          <p:cNvSpPr txBox="1"/>
          <p:nvPr>
            <p:ph idx="4" type="subTitle"/>
          </p:nvPr>
        </p:nvSpPr>
        <p:spPr>
          <a:xfrm>
            <a:off x="88507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612" name="Google Shape;612;p34"/>
          <p:cNvSpPr txBox="1"/>
          <p:nvPr>
            <p:ph idx="5" type="subTitle"/>
          </p:nvPr>
        </p:nvSpPr>
        <p:spPr>
          <a:xfrm>
            <a:off x="88505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613" name="Google Shape;613;p34"/>
          <p:cNvSpPr txBox="1"/>
          <p:nvPr>
            <p:ph idx="6" type="subTitle"/>
          </p:nvPr>
        </p:nvSpPr>
        <p:spPr>
          <a:xfrm>
            <a:off x="892362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614" name="Google Shape;614;p34"/>
          <p:cNvSpPr txBox="1"/>
          <p:nvPr>
            <p:ph idx="7" type="subTitle"/>
          </p:nvPr>
        </p:nvSpPr>
        <p:spPr>
          <a:xfrm>
            <a:off x="892360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615" name="Google Shape;615;p34"/>
          <p:cNvSpPr txBox="1"/>
          <p:nvPr>
            <p:ph idx="8" type="subTitle"/>
          </p:nvPr>
        </p:nvSpPr>
        <p:spPr>
          <a:xfrm>
            <a:off x="6244108"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616" name="Google Shape;616;p34"/>
          <p:cNvSpPr txBox="1"/>
          <p:nvPr>
            <p:ph idx="9" type="subTitle"/>
          </p:nvPr>
        </p:nvSpPr>
        <p:spPr>
          <a:xfrm>
            <a:off x="6244083"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617" name="Google Shape;617;p34"/>
          <p:cNvSpPr txBox="1"/>
          <p:nvPr>
            <p:ph idx="13" type="subTitle"/>
          </p:nvPr>
        </p:nvSpPr>
        <p:spPr>
          <a:xfrm>
            <a:off x="3564592"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618" name="Google Shape;618;p34"/>
          <p:cNvSpPr txBox="1"/>
          <p:nvPr>
            <p:ph idx="14" type="subTitle"/>
          </p:nvPr>
        </p:nvSpPr>
        <p:spPr>
          <a:xfrm>
            <a:off x="3564567"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619" name="Shape 619"/>
        <p:cNvGrpSpPr/>
        <p:nvPr/>
      </p:nvGrpSpPr>
      <p:grpSpPr>
        <a:xfrm>
          <a:off x="0" y="0"/>
          <a:ext cx="0" cy="0"/>
          <a:chOff x="0" y="0"/>
          <a:chExt cx="0" cy="0"/>
        </a:xfrm>
      </p:grpSpPr>
      <p:sp>
        <p:nvSpPr>
          <p:cNvPr id="620" name="Google Shape;620;p35"/>
          <p:cNvSpPr txBox="1"/>
          <p:nvPr>
            <p:ph idx="1" type="subTitle"/>
          </p:nvPr>
        </p:nvSpPr>
        <p:spPr>
          <a:xfrm>
            <a:off x="885050" y="3358700"/>
            <a:ext cx="3291900" cy="19806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500"/>
              </a:spcBef>
              <a:spcAft>
                <a:spcPts val="0"/>
              </a:spcAft>
              <a:buNone/>
              <a:defRPr>
                <a:solidFill>
                  <a:schemeClr val="accent1"/>
                </a:solidFill>
              </a:defRPr>
            </a:lvl2pPr>
            <a:lvl3pPr lvl="2" rtl="0">
              <a:lnSpc>
                <a:spcPct val="150000"/>
              </a:lnSpc>
              <a:spcBef>
                <a:spcPts val="500"/>
              </a:spcBef>
              <a:spcAft>
                <a:spcPts val="0"/>
              </a:spcAft>
              <a:buNone/>
              <a:defRPr>
                <a:solidFill>
                  <a:schemeClr val="accent1"/>
                </a:solidFill>
              </a:defRPr>
            </a:lvl3pPr>
            <a:lvl4pPr lvl="3" rtl="0">
              <a:lnSpc>
                <a:spcPct val="150000"/>
              </a:lnSpc>
              <a:spcBef>
                <a:spcPts val="500"/>
              </a:spcBef>
              <a:spcAft>
                <a:spcPts val="0"/>
              </a:spcAft>
              <a:buNone/>
              <a:defRPr>
                <a:solidFill>
                  <a:schemeClr val="accent1"/>
                </a:solidFill>
              </a:defRPr>
            </a:lvl4pPr>
            <a:lvl5pPr lvl="4" rtl="0">
              <a:lnSpc>
                <a:spcPct val="150000"/>
              </a:lnSpc>
              <a:spcBef>
                <a:spcPts val="500"/>
              </a:spcBef>
              <a:spcAft>
                <a:spcPts val="0"/>
              </a:spcAft>
              <a:buNone/>
              <a:defRPr>
                <a:solidFill>
                  <a:schemeClr val="accent1"/>
                </a:solidFill>
              </a:defRPr>
            </a:lvl5pPr>
            <a:lvl6pPr lvl="5" rtl="0">
              <a:lnSpc>
                <a:spcPct val="150000"/>
              </a:lnSpc>
              <a:spcBef>
                <a:spcPts val="500"/>
              </a:spcBef>
              <a:spcAft>
                <a:spcPts val="0"/>
              </a:spcAft>
              <a:buNone/>
              <a:defRPr>
                <a:solidFill>
                  <a:schemeClr val="accent1"/>
                </a:solidFill>
              </a:defRPr>
            </a:lvl6pPr>
            <a:lvl7pPr lvl="6" rtl="0">
              <a:lnSpc>
                <a:spcPct val="150000"/>
              </a:lnSpc>
              <a:spcBef>
                <a:spcPts val="500"/>
              </a:spcBef>
              <a:spcAft>
                <a:spcPts val="0"/>
              </a:spcAft>
              <a:buNone/>
              <a:defRPr>
                <a:solidFill>
                  <a:schemeClr val="accent1"/>
                </a:solidFill>
              </a:defRPr>
            </a:lvl7pPr>
            <a:lvl8pPr lvl="7" rtl="0">
              <a:lnSpc>
                <a:spcPct val="150000"/>
              </a:lnSpc>
              <a:spcBef>
                <a:spcPts val="500"/>
              </a:spcBef>
              <a:spcAft>
                <a:spcPts val="0"/>
              </a:spcAft>
              <a:buNone/>
              <a:defRPr>
                <a:solidFill>
                  <a:schemeClr val="accent1"/>
                </a:solidFill>
              </a:defRPr>
            </a:lvl8pPr>
            <a:lvl9pPr lvl="8" rtl="0">
              <a:lnSpc>
                <a:spcPct val="150000"/>
              </a:lnSpc>
              <a:spcBef>
                <a:spcPts val="500"/>
              </a:spcBef>
              <a:spcAft>
                <a:spcPts val="500"/>
              </a:spcAft>
              <a:buNone/>
              <a:defRPr>
                <a:solidFill>
                  <a:schemeClr val="accent1"/>
                </a:solidFill>
              </a:defRPr>
            </a:lvl9pPr>
          </a:lstStyle>
          <a:p/>
        </p:txBody>
      </p:sp>
      <p:sp>
        <p:nvSpPr>
          <p:cNvPr id="621" name="Google Shape;621;p35"/>
          <p:cNvSpPr txBox="1"/>
          <p:nvPr>
            <p:ph type="title"/>
          </p:nvPr>
        </p:nvSpPr>
        <p:spPr>
          <a:xfrm>
            <a:off x="885050" y="1240700"/>
            <a:ext cx="4114800" cy="19806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2400"/>
            </a:lvl1pPr>
            <a:lvl2pPr lvl="1" rtl="0">
              <a:lnSpc>
                <a:spcPct val="140000"/>
              </a:lnSpc>
              <a:spcBef>
                <a:spcPts val="0"/>
              </a:spcBef>
              <a:spcAft>
                <a:spcPts val="0"/>
              </a:spcAft>
              <a:buNone/>
              <a:defRPr sz="2400"/>
            </a:lvl2pPr>
            <a:lvl3pPr lvl="2" rtl="0">
              <a:lnSpc>
                <a:spcPct val="140000"/>
              </a:lnSpc>
              <a:spcBef>
                <a:spcPts val="0"/>
              </a:spcBef>
              <a:spcAft>
                <a:spcPts val="0"/>
              </a:spcAft>
              <a:buNone/>
              <a:defRPr sz="2400"/>
            </a:lvl3pPr>
            <a:lvl4pPr lvl="3" rtl="0">
              <a:lnSpc>
                <a:spcPct val="140000"/>
              </a:lnSpc>
              <a:spcBef>
                <a:spcPts val="0"/>
              </a:spcBef>
              <a:spcAft>
                <a:spcPts val="0"/>
              </a:spcAft>
              <a:buNone/>
              <a:defRPr sz="2400"/>
            </a:lvl4pPr>
            <a:lvl5pPr lvl="4" rtl="0">
              <a:lnSpc>
                <a:spcPct val="140000"/>
              </a:lnSpc>
              <a:spcBef>
                <a:spcPts val="0"/>
              </a:spcBef>
              <a:spcAft>
                <a:spcPts val="0"/>
              </a:spcAft>
              <a:buNone/>
              <a:defRPr sz="2400"/>
            </a:lvl5pPr>
            <a:lvl6pPr lvl="5" rtl="0">
              <a:lnSpc>
                <a:spcPct val="140000"/>
              </a:lnSpc>
              <a:spcBef>
                <a:spcPts val="0"/>
              </a:spcBef>
              <a:spcAft>
                <a:spcPts val="0"/>
              </a:spcAft>
              <a:buNone/>
              <a:defRPr sz="2400"/>
            </a:lvl6pPr>
            <a:lvl7pPr lvl="6" rtl="0">
              <a:lnSpc>
                <a:spcPct val="140000"/>
              </a:lnSpc>
              <a:spcBef>
                <a:spcPts val="0"/>
              </a:spcBef>
              <a:spcAft>
                <a:spcPts val="0"/>
              </a:spcAft>
              <a:buNone/>
              <a:defRPr sz="2400"/>
            </a:lvl7pPr>
            <a:lvl8pPr lvl="7" rtl="0">
              <a:lnSpc>
                <a:spcPct val="140000"/>
              </a:lnSpc>
              <a:spcBef>
                <a:spcPts val="0"/>
              </a:spcBef>
              <a:spcAft>
                <a:spcPts val="0"/>
              </a:spcAft>
              <a:buNone/>
              <a:defRPr sz="2400"/>
            </a:lvl8pPr>
            <a:lvl9pPr lvl="8" rtl="0">
              <a:lnSpc>
                <a:spcPct val="140000"/>
              </a:lnSpc>
              <a:spcBef>
                <a:spcPts val="0"/>
              </a:spcBef>
              <a:spcAft>
                <a:spcPts val="0"/>
              </a:spcAft>
              <a:buNone/>
              <a:defRPr sz="2400"/>
            </a:lvl9pPr>
          </a:lstStyle>
          <a:p/>
        </p:txBody>
      </p:sp>
      <p:sp>
        <p:nvSpPr>
          <p:cNvPr id="622" name="Google Shape;622;p35"/>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623" name="Google Shape;623;p3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24" name="Google Shape;624;p3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25" name="Google Shape;625;p3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26" name="Google Shape;626;p3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27" name="Google Shape;627;p35"/>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628" name="Google Shape;628;p35"/>
          <p:cNvSpPr txBox="1"/>
          <p:nvPr>
            <p:ph idx="4" type="subTitle"/>
          </p:nvPr>
        </p:nvSpPr>
        <p:spPr>
          <a:xfrm>
            <a:off x="6857350" y="164405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629" name="Google Shape;629;p35"/>
          <p:cNvSpPr txBox="1"/>
          <p:nvPr>
            <p:ph idx="5" type="subTitle"/>
          </p:nvPr>
        </p:nvSpPr>
        <p:spPr>
          <a:xfrm>
            <a:off x="6857350" y="124070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630" name="Google Shape;630;p35"/>
          <p:cNvSpPr txBox="1"/>
          <p:nvPr>
            <p:ph idx="6" type="subTitle"/>
          </p:nvPr>
        </p:nvSpPr>
        <p:spPr>
          <a:xfrm>
            <a:off x="6857350" y="3164125"/>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631" name="Google Shape;631;p35"/>
          <p:cNvSpPr txBox="1"/>
          <p:nvPr>
            <p:ph idx="7" type="subTitle"/>
          </p:nvPr>
        </p:nvSpPr>
        <p:spPr>
          <a:xfrm>
            <a:off x="6857350" y="2760775"/>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632" name="Google Shape;632;p35"/>
          <p:cNvSpPr txBox="1"/>
          <p:nvPr>
            <p:ph idx="8" type="subTitle"/>
          </p:nvPr>
        </p:nvSpPr>
        <p:spPr>
          <a:xfrm>
            <a:off x="6857350" y="468420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633" name="Google Shape;633;p35"/>
          <p:cNvSpPr txBox="1"/>
          <p:nvPr>
            <p:ph idx="9" type="subTitle"/>
          </p:nvPr>
        </p:nvSpPr>
        <p:spPr>
          <a:xfrm>
            <a:off x="6857350" y="428085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634" name="Shape 634"/>
        <p:cNvGrpSpPr/>
        <p:nvPr/>
      </p:nvGrpSpPr>
      <p:grpSpPr>
        <a:xfrm>
          <a:off x="0" y="0"/>
          <a:ext cx="0" cy="0"/>
          <a:chOff x="0" y="0"/>
          <a:chExt cx="0" cy="0"/>
        </a:xfrm>
      </p:grpSpPr>
      <p:sp>
        <p:nvSpPr>
          <p:cNvPr id="635" name="Google Shape;635;p3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636" name="Google Shape;636;p36"/>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637" name="Google Shape;637;p3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38" name="Google Shape;638;p3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39" name="Google Shape;639;p3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40" name="Google Shape;640;p3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41" name="Google Shape;641;p36"/>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642" name="Google Shape;642;p36"/>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643" name="Google Shape;643;p36"/>
          <p:cNvCxnSpPr/>
          <p:nvPr/>
        </p:nvCxnSpPr>
        <p:spPr>
          <a:xfrm>
            <a:off x="4306150" y="4229725"/>
            <a:ext cx="0" cy="1557600"/>
          </a:xfrm>
          <a:prstGeom prst="straightConnector1">
            <a:avLst/>
          </a:prstGeom>
          <a:noFill/>
          <a:ln cap="flat" cmpd="sng" w="9525">
            <a:solidFill>
              <a:schemeClr val="dk2"/>
            </a:solidFill>
            <a:prstDash val="dot"/>
            <a:round/>
            <a:headEnd len="med" w="med" type="none"/>
            <a:tailEnd len="med" w="med" type="none"/>
          </a:ln>
        </p:spPr>
      </p:cxnSp>
      <p:cxnSp>
        <p:nvCxnSpPr>
          <p:cNvPr id="644" name="Google Shape;644;p36"/>
          <p:cNvCxnSpPr/>
          <p:nvPr/>
        </p:nvCxnSpPr>
        <p:spPr>
          <a:xfrm>
            <a:off x="7885850" y="4229725"/>
            <a:ext cx="0" cy="1557600"/>
          </a:xfrm>
          <a:prstGeom prst="straightConnector1">
            <a:avLst/>
          </a:prstGeom>
          <a:noFill/>
          <a:ln cap="flat" cmpd="sng" w="9525">
            <a:solidFill>
              <a:schemeClr val="dk2"/>
            </a:solidFill>
            <a:prstDash val="dot"/>
            <a:round/>
            <a:headEnd len="med" w="med" type="none"/>
            <a:tailEnd len="med" w="med" type="none"/>
          </a:ln>
        </p:spPr>
      </p:cxnSp>
      <p:sp>
        <p:nvSpPr>
          <p:cNvPr id="645" name="Google Shape;645;p36"/>
          <p:cNvSpPr txBox="1"/>
          <p:nvPr>
            <p:ph idx="4" type="subTitle"/>
          </p:nvPr>
        </p:nvSpPr>
        <p:spPr>
          <a:xfrm>
            <a:off x="44683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646" name="Google Shape;646;p36"/>
          <p:cNvSpPr txBox="1"/>
          <p:nvPr>
            <p:ph idx="5" type="subTitle"/>
          </p:nvPr>
        </p:nvSpPr>
        <p:spPr>
          <a:xfrm>
            <a:off x="44684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647" name="Google Shape;647;p36"/>
          <p:cNvSpPr txBox="1"/>
          <p:nvPr>
            <p:ph idx="6" type="subTitle"/>
          </p:nvPr>
        </p:nvSpPr>
        <p:spPr>
          <a:xfrm>
            <a:off x="80480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648" name="Google Shape;648;p36"/>
          <p:cNvSpPr txBox="1"/>
          <p:nvPr>
            <p:ph idx="7" type="subTitle"/>
          </p:nvPr>
        </p:nvSpPr>
        <p:spPr>
          <a:xfrm>
            <a:off x="80481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649" name="Google Shape;649;p36"/>
          <p:cNvSpPr txBox="1"/>
          <p:nvPr>
            <p:ph idx="8" type="subTitle"/>
          </p:nvPr>
        </p:nvSpPr>
        <p:spPr>
          <a:xfrm>
            <a:off x="8886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650" name="Google Shape;650;p36"/>
          <p:cNvSpPr txBox="1"/>
          <p:nvPr>
            <p:ph idx="9" type="subTitle"/>
          </p:nvPr>
        </p:nvSpPr>
        <p:spPr>
          <a:xfrm>
            <a:off x="8887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651" name="Shape 651"/>
        <p:cNvGrpSpPr/>
        <p:nvPr/>
      </p:nvGrpSpPr>
      <p:grpSpPr>
        <a:xfrm>
          <a:off x="0" y="0"/>
          <a:ext cx="0" cy="0"/>
          <a:chOff x="0" y="0"/>
          <a:chExt cx="0" cy="0"/>
        </a:xfrm>
      </p:grpSpPr>
      <p:sp>
        <p:nvSpPr>
          <p:cNvPr id="652" name="Google Shape;652;p3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653" name="Google Shape;653;p37"/>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654" name="Google Shape;654;p3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55" name="Google Shape;655;p3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56" name="Google Shape;656;p3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57" name="Google Shape;657;p3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58" name="Google Shape;658;p37"/>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659" name="Google Shape;659;p37"/>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660" name="Google Shape;660;p37"/>
          <p:cNvSpPr txBox="1"/>
          <p:nvPr>
            <p:ph idx="4" type="subTitle"/>
          </p:nvPr>
        </p:nvSpPr>
        <p:spPr>
          <a:xfrm>
            <a:off x="5662075" y="2539250"/>
            <a:ext cx="5486400" cy="3168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2000"/>
              </a:spcBef>
              <a:spcAft>
                <a:spcPts val="0"/>
              </a:spcAft>
              <a:buNone/>
              <a:defRPr/>
            </a:lvl2pPr>
            <a:lvl3pPr lvl="2" rtl="0">
              <a:lnSpc>
                <a:spcPct val="113000"/>
              </a:lnSpc>
              <a:spcBef>
                <a:spcPts val="2000"/>
              </a:spcBef>
              <a:spcAft>
                <a:spcPts val="0"/>
              </a:spcAft>
              <a:buNone/>
              <a:defRPr/>
            </a:lvl3pPr>
            <a:lvl4pPr lvl="3" rtl="0">
              <a:lnSpc>
                <a:spcPct val="113000"/>
              </a:lnSpc>
              <a:spcBef>
                <a:spcPts val="2000"/>
              </a:spcBef>
              <a:spcAft>
                <a:spcPts val="0"/>
              </a:spcAft>
              <a:buNone/>
              <a:defRPr/>
            </a:lvl4pPr>
            <a:lvl5pPr lvl="4" rtl="0">
              <a:lnSpc>
                <a:spcPct val="113000"/>
              </a:lnSpc>
              <a:spcBef>
                <a:spcPts val="2000"/>
              </a:spcBef>
              <a:spcAft>
                <a:spcPts val="0"/>
              </a:spcAft>
              <a:buNone/>
              <a:defRPr/>
            </a:lvl5pPr>
            <a:lvl6pPr lvl="5" rtl="0">
              <a:lnSpc>
                <a:spcPct val="113000"/>
              </a:lnSpc>
              <a:spcBef>
                <a:spcPts val="2000"/>
              </a:spcBef>
              <a:spcAft>
                <a:spcPts val="0"/>
              </a:spcAft>
              <a:buNone/>
              <a:defRPr/>
            </a:lvl6pPr>
            <a:lvl7pPr lvl="6" rtl="0">
              <a:lnSpc>
                <a:spcPct val="113000"/>
              </a:lnSpc>
              <a:spcBef>
                <a:spcPts val="2000"/>
              </a:spcBef>
              <a:spcAft>
                <a:spcPts val="0"/>
              </a:spcAft>
              <a:buNone/>
              <a:defRPr/>
            </a:lvl7pPr>
            <a:lvl8pPr lvl="7" rtl="0">
              <a:lnSpc>
                <a:spcPct val="113000"/>
              </a:lnSpc>
              <a:spcBef>
                <a:spcPts val="2000"/>
              </a:spcBef>
              <a:spcAft>
                <a:spcPts val="0"/>
              </a:spcAft>
              <a:buNone/>
              <a:defRPr/>
            </a:lvl8pPr>
            <a:lvl9pPr lvl="8" rtl="0">
              <a:lnSpc>
                <a:spcPct val="113000"/>
              </a:lnSpc>
              <a:spcBef>
                <a:spcPts val="2000"/>
              </a:spcBef>
              <a:spcAft>
                <a:spcPts val="2000"/>
              </a:spcAft>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661" name="Shape 661"/>
        <p:cNvGrpSpPr/>
        <p:nvPr/>
      </p:nvGrpSpPr>
      <p:grpSpPr>
        <a:xfrm>
          <a:off x="0" y="0"/>
          <a:ext cx="0" cy="0"/>
          <a:chOff x="0" y="0"/>
          <a:chExt cx="0" cy="0"/>
        </a:xfrm>
      </p:grpSpPr>
      <p:sp>
        <p:nvSpPr>
          <p:cNvPr id="662" name="Google Shape;662;p3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663" name="Google Shape;663;p38"/>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664" name="Google Shape;664;p3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65" name="Google Shape;665;p3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66" name="Google Shape;666;p3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67" name="Google Shape;667;p3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68" name="Google Shape;668;p38"/>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669" name="Google Shape;669;p38"/>
          <p:cNvSpPr txBox="1"/>
          <p:nvPr>
            <p:ph idx="3"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670" name="Google Shape;670;p38"/>
          <p:cNvSpPr txBox="1"/>
          <p:nvPr>
            <p:ph idx="4" type="subTitle"/>
          </p:nvPr>
        </p:nvSpPr>
        <p:spPr>
          <a:xfrm>
            <a:off x="2087850" y="2416425"/>
            <a:ext cx="8044800" cy="1304100"/>
          </a:xfrm>
          <a:prstGeom prst="rect">
            <a:avLst/>
          </a:prstGeom>
        </p:spPr>
        <p:txBody>
          <a:bodyPr anchorCtr="0" anchor="t" bIns="0" lIns="0" spcFirstLastPara="1" rIns="0" wrap="square" tIns="0">
            <a:noAutofit/>
          </a:bodyPr>
          <a:lstStyle>
            <a:lvl1pPr lvl="0" rtl="0">
              <a:spcBef>
                <a:spcPts val="0"/>
              </a:spcBef>
              <a:spcAft>
                <a:spcPts val="0"/>
              </a:spcAft>
              <a:buNone/>
              <a:defRPr>
                <a:solidFill>
                  <a:schemeClr val="accent1"/>
                </a:solidFill>
              </a:defRPr>
            </a:lvl1pPr>
            <a:lvl2pPr lvl="1" rtl="0">
              <a:spcBef>
                <a:spcPts val="500"/>
              </a:spcBef>
              <a:spcAft>
                <a:spcPts val="0"/>
              </a:spcAft>
              <a:buNone/>
              <a:defRPr>
                <a:solidFill>
                  <a:schemeClr val="accent1"/>
                </a:solidFill>
              </a:defRPr>
            </a:lvl2pPr>
            <a:lvl3pPr lvl="2" rtl="0">
              <a:spcBef>
                <a:spcPts val="500"/>
              </a:spcBef>
              <a:spcAft>
                <a:spcPts val="0"/>
              </a:spcAft>
              <a:buNone/>
              <a:defRPr>
                <a:solidFill>
                  <a:schemeClr val="accent1"/>
                </a:solidFill>
              </a:defRPr>
            </a:lvl3pPr>
            <a:lvl4pPr lvl="3" rtl="0">
              <a:spcBef>
                <a:spcPts val="500"/>
              </a:spcBef>
              <a:spcAft>
                <a:spcPts val="0"/>
              </a:spcAft>
              <a:buNone/>
              <a:defRPr>
                <a:solidFill>
                  <a:schemeClr val="accent1"/>
                </a:solidFill>
              </a:defRPr>
            </a:lvl4pPr>
            <a:lvl5pPr lvl="4" rtl="0">
              <a:spcBef>
                <a:spcPts val="500"/>
              </a:spcBef>
              <a:spcAft>
                <a:spcPts val="0"/>
              </a:spcAft>
              <a:buNone/>
              <a:defRPr>
                <a:solidFill>
                  <a:schemeClr val="accent1"/>
                </a:solidFill>
              </a:defRPr>
            </a:lvl5pPr>
            <a:lvl6pPr lvl="5" rtl="0">
              <a:spcBef>
                <a:spcPts val="500"/>
              </a:spcBef>
              <a:spcAft>
                <a:spcPts val="0"/>
              </a:spcAft>
              <a:buNone/>
              <a:defRPr>
                <a:solidFill>
                  <a:schemeClr val="accent1"/>
                </a:solidFill>
              </a:defRPr>
            </a:lvl6pPr>
            <a:lvl7pPr lvl="6" rtl="0">
              <a:spcBef>
                <a:spcPts val="500"/>
              </a:spcBef>
              <a:spcAft>
                <a:spcPts val="0"/>
              </a:spcAft>
              <a:buNone/>
              <a:defRPr>
                <a:solidFill>
                  <a:schemeClr val="accent1"/>
                </a:solidFill>
              </a:defRPr>
            </a:lvl7pPr>
            <a:lvl8pPr lvl="7" rtl="0">
              <a:spcBef>
                <a:spcPts val="500"/>
              </a:spcBef>
              <a:spcAft>
                <a:spcPts val="0"/>
              </a:spcAft>
              <a:buNone/>
              <a:defRPr>
                <a:solidFill>
                  <a:schemeClr val="accent1"/>
                </a:solidFill>
              </a:defRPr>
            </a:lvl8pPr>
            <a:lvl9pPr lvl="8" rtl="0">
              <a:spcBef>
                <a:spcPts val="500"/>
              </a:spcBef>
              <a:spcAft>
                <a:spcPts val="500"/>
              </a:spcAft>
              <a:buNone/>
              <a:defRPr>
                <a:solidFill>
                  <a:schemeClr val="accent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spTree>
      <p:nvGrpSpPr>
        <p:cNvPr id="671" name="Shape 671"/>
        <p:cNvGrpSpPr/>
        <p:nvPr/>
      </p:nvGrpSpPr>
      <p:grpSpPr>
        <a:xfrm>
          <a:off x="0" y="0"/>
          <a:ext cx="0" cy="0"/>
          <a:chOff x="0" y="0"/>
          <a:chExt cx="0" cy="0"/>
        </a:xfrm>
      </p:grpSpPr>
      <p:sp>
        <p:nvSpPr>
          <p:cNvPr id="672" name="Google Shape;672;p39"/>
          <p:cNvSpPr txBox="1"/>
          <p:nvPr>
            <p:ph type="title"/>
          </p:nvPr>
        </p:nvSpPr>
        <p:spPr>
          <a:xfrm>
            <a:off x="3280375" y="1653075"/>
            <a:ext cx="7431000" cy="39318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None/>
              <a:defRPr sz="2600">
                <a:solidFill>
                  <a:schemeClr val="accent1"/>
                </a:solidFill>
                <a:latin typeface="Red Hat Text"/>
                <a:ea typeface="Red Hat Text"/>
                <a:cs typeface="Red Hat Text"/>
                <a:sym typeface="Red Hat Text"/>
              </a:defRPr>
            </a:lvl1pPr>
            <a:lvl2pPr lvl="1" rtl="0">
              <a:lnSpc>
                <a:spcPct val="115000"/>
              </a:lnSpc>
              <a:spcBef>
                <a:spcPts val="0"/>
              </a:spcBef>
              <a:spcAft>
                <a:spcPts val="0"/>
              </a:spcAft>
              <a:buNone/>
              <a:defRPr sz="26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6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6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6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6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6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6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600">
                <a:solidFill>
                  <a:schemeClr val="accent1"/>
                </a:solidFill>
                <a:latin typeface="Red Hat Text"/>
                <a:ea typeface="Red Hat Text"/>
                <a:cs typeface="Red Hat Text"/>
                <a:sym typeface="Red Hat Text"/>
              </a:defRPr>
            </a:lvl9pPr>
          </a:lstStyle>
          <a:p/>
        </p:txBody>
      </p:sp>
      <p:sp>
        <p:nvSpPr>
          <p:cNvPr id="673" name="Google Shape;673;p3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674" name="Google Shape;674;p3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75" name="Google Shape;675;p3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76" name="Google Shape;676;p3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77" name="Google Shape;677;p3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78" name="Google Shape;678;p39"/>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353535"/>
        </a:solidFill>
      </p:bgPr>
    </p:bg>
    <p:spTree>
      <p:nvGrpSpPr>
        <p:cNvPr id="679" name="Shape 679"/>
        <p:cNvGrpSpPr/>
        <p:nvPr/>
      </p:nvGrpSpPr>
      <p:grpSpPr>
        <a:xfrm>
          <a:off x="0" y="0"/>
          <a:ext cx="0" cy="0"/>
          <a:chOff x="0" y="0"/>
          <a:chExt cx="0" cy="0"/>
        </a:xfrm>
      </p:grpSpPr>
      <p:sp>
        <p:nvSpPr>
          <p:cNvPr id="680" name="Google Shape;680;p40"/>
          <p:cNvSpPr txBox="1"/>
          <p:nvPr>
            <p:ph type="title"/>
          </p:nvPr>
        </p:nvSpPr>
        <p:spPr>
          <a:xfrm>
            <a:off x="885050" y="871750"/>
            <a:ext cx="10422000" cy="13221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3000">
                <a:solidFill>
                  <a:schemeClr val="lt1"/>
                </a:solidFill>
              </a:defRPr>
            </a:lvl1pPr>
            <a:lvl2pPr lvl="1" rtl="0">
              <a:lnSpc>
                <a:spcPct val="115000"/>
              </a:lnSpc>
              <a:spcBef>
                <a:spcPts val="0"/>
              </a:spcBef>
              <a:spcAft>
                <a:spcPts val="0"/>
              </a:spcAft>
              <a:buNone/>
              <a:defRPr sz="2600">
                <a:solidFill>
                  <a:schemeClr val="lt1"/>
                </a:solidFill>
              </a:defRPr>
            </a:lvl2pPr>
            <a:lvl3pPr lvl="2" rtl="0">
              <a:lnSpc>
                <a:spcPct val="115000"/>
              </a:lnSpc>
              <a:spcBef>
                <a:spcPts val="0"/>
              </a:spcBef>
              <a:spcAft>
                <a:spcPts val="0"/>
              </a:spcAft>
              <a:buNone/>
              <a:defRPr sz="2600">
                <a:solidFill>
                  <a:schemeClr val="lt1"/>
                </a:solidFill>
              </a:defRPr>
            </a:lvl3pPr>
            <a:lvl4pPr lvl="3" rtl="0">
              <a:lnSpc>
                <a:spcPct val="115000"/>
              </a:lnSpc>
              <a:spcBef>
                <a:spcPts val="0"/>
              </a:spcBef>
              <a:spcAft>
                <a:spcPts val="0"/>
              </a:spcAft>
              <a:buNone/>
              <a:defRPr sz="2600">
                <a:solidFill>
                  <a:schemeClr val="lt1"/>
                </a:solidFill>
              </a:defRPr>
            </a:lvl4pPr>
            <a:lvl5pPr lvl="4" rtl="0">
              <a:lnSpc>
                <a:spcPct val="115000"/>
              </a:lnSpc>
              <a:spcBef>
                <a:spcPts val="0"/>
              </a:spcBef>
              <a:spcAft>
                <a:spcPts val="0"/>
              </a:spcAft>
              <a:buNone/>
              <a:defRPr sz="2600">
                <a:solidFill>
                  <a:schemeClr val="lt1"/>
                </a:solidFill>
              </a:defRPr>
            </a:lvl5pPr>
            <a:lvl6pPr lvl="5" rtl="0">
              <a:lnSpc>
                <a:spcPct val="115000"/>
              </a:lnSpc>
              <a:spcBef>
                <a:spcPts val="0"/>
              </a:spcBef>
              <a:spcAft>
                <a:spcPts val="0"/>
              </a:spcAft>
              <a:buNone/>
              <a:defRPr sz="2600">
                <a:solidFill>
                  <a:schemeClr val="lt1"/>
                </a:solidFill>
              </a:defRPr>
            </a:lvl6pPr>
            <a:lvl7pPr lvl="6" rtl="0">
              <a:lnSpc>
                <a:spcPct val="115000"/>
              </a:lnSpc>
              <a:spcBef>
                <a:spcPts val="0"/>
              </a:spcBef>
              <a:spcAft>
                <a:spcPts val="0"/>
              </a:spcAft>
              <a:buNone/>
              <a:defRPr sz="2600">
                <a:solidFill>
                  <a:schemeClr val="lt1"/>
                </a:solidFill>
              </a:defRPr>
            </a:lvl7pPr>
            <a:lvl8pPr lvl="7" rtl="0">
              <a:lnSpc>
                <a:spcPct val="115000"/>
              </a:lnSpc>
              <a:spcBef>
                <a:spcPts val="0"/>
              </a:spcBef>
              <a:spcAft>
                <a:spcPts val="0"/>
              </a:spcAft>
              <a:buNone/>
              <a:defRPr sz="2600">
                <a:solidFill>
                  <a:schemeClr val="lt1"/>
                </a:solidFill>
              </a:defRPr>
            </a:lvl8pPr>
            <a:lvl9pPr lvl="8" rtl="0">
              <a:lnSpc>
                <a:spcPct val="115000"/>
              </a:lnSpc>
              <a:spcBef>
                <a:spcPts val="0"/>
              </a:spcBef>
              <a:spcAft>
                <a:spcPts val="0"/>
              </a:spcAft>
              <a:buNone/>
              <a:defRPr sz="2600">
                <a:solidFill>
                  <a:schemeClr val="lt1"/>
                </a:solidFill>
              </a:defRPr>
            </a:lvl9pPr>
          </a:lstStyle>
          <a:p/>
        </p:txBody>
      </p:sp>
      <p:cxnSp>
        <p:nvCxnSpPr>
          <p:cNvPr id="681" name="Google Shape;681;p4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682" name="Google Shape;682;p4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cxnSp>
        <p:nvCxnSpPr>
          <p:cNvPr id="683" name="Google Shape;683;p4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pic>
        <p:nvPicPr>
          <p:cNvPr id="684" name="Google Shape;684;p40"/>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685" name="Google Shape;685;p4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Red Hat Text Medium"/>
                <a:ea typeface="Red Hat Text Medium"/>
                <a:cs typeface="Red Hat Text Medium"/>
                <a:sym typeface="Red Hat Text Medium"/>
              </a:defRPr>
            </a:lvl1pPr>
            <a:lvl2pPr lvl="1" rtl="0" algn="ctr">
              <a:buNone/>
              <a:defRPr sz="800">
                <a:solidFill>
                  <a:schemeClr val="lt1"/>
                </a:solidFill>
                <a:latin typeface="Red Hat Text Medium"/>
                <a:ea typeface="Red Hat Text Medium"/>
                <a:cs typeface="Red Hat Text Medium"/>
                <a:sym typeface="Red Hat Text Medium"/>
              </a:defRPr>
            </a:lvl2pPr>
            <a:lvl3pPr lvl="2" rtl="0" algn="ctr">
              <a:buNone/>
              <a:defRPr sz="800">
                <a:solidFill>
                  <a:schemeClr val="lt1"/>
                </a:solidFill>
                <a:latin typeface="Red Hat Text Medium"/>
                <a:ea typeface="Red Hat Text Medium"/>
                <a:cs typeface="Red Hat Text Medium"/>
                <a:sym typeface="Red Hat Text Medium"/>
              </a:defRPr>
            </a:lvl3pPr>
            <a:lvl4pPr lvl="3" rtl="0" algn="ctr">
              <a:buNone/>
              <a:defRPr sz="800">
                <a:solidFill>
                  <a:schemeClr val="lt1"/>
                </a:solidFill>
                <a:latin typeface="Red Hat Text Medium"/>
                <a:ea typeface="Red Hat Text Medium"/>
                <a:cs typeface="Red Hat Text Medium"/>
                <a:sym typeface="Red Hat Text Medium"/>
              </a:defRPr>
            </a:lvl4pPr>
            <a:lvl5pPr lvl="4" rtl="0" algn="ctr">
              <a:buNone/>
              <a:defRPr sz="800">
                <a:solidFill>
                  <a:schemeClr val="lt1"/>
                </a:solidFill>
                <a:latin typeface="Red Hat Text Medium"/>
                <a:ea typeface="Red Hat Text Medium"/>
                <a:cs typeface="Red Hat Text Medium"/>
                <a:sym typeface="Red Hat Text Medium"/>
              </a:defRPr>
            </a:lvl5pPr>
            <a:lvl6pPr lvl="5" rtl="0" algn="ctr">
              <a:buNone/>
              <a:defRPr sz="800">
                <a:solidFill>
                  <a:schemeClr val="lt1"/>
                </a:solidFill>
                <a:latin typeface="Red Hat Text Medium"/>
                <a:ea typeface="Red Hat Text Medium"/>
                <a:cs typeface="Red Hat Text Medium"/>
                <a:sym typeface="Red Hat Text Medium"/>
              </a:defRPr>
            </a:lvl6pPr>
            <a:lvl7pPr lvl="6" rtl="0" algn="ctr">
              <a:buNone/>
              <a:defRPr sz="800">
                <a:solidFill>
                  <a:schemeClr val="lt1"/>
                </a:solidFill>
                <a:latin typeface="Red Hat Text Medium"/>
                <a:ea typeface="Red Hat Text Medium"/>
                <a:cs typeface="Red Hat Text Medium"/>
                <a:sym typeface="Red Hat Text Medium"/>
              </a:defRPr>
            </a:lvl7pPr>
            <a:lvl8pPr lvl="7" rtl="0" algn="ctr">
              <a:buNone/>
              <a:defRPr sz="800">
                <a:solidFill>
                  <a:schemeClr val="lt1"/>
                </a:solidFill>
                <a:latin typeface="Red Hat Text Medium"/>
                <a:ea typeface="Red Hat Text Medium"/>
                <a:cs typeface="Red Hat Text Medium"/>
                <a:sym typeface="Red Hat Text Medium"/>
              </a:defRPr>
            </a:lvl8pPr>
            <a:lvl9pPr lvl="8" rtl="0" algn="ctr">
              <a:buNone/>
              <a:defRPr sz="8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686" name="Google Shape;686;p40"/>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lt1"/>
                </a:solidFill>
              </a:defRPr>
            </a:lvl1pPr>
            <a:lvl2pPr lvl="1" rtl="0">
              <a:lnSpc>
                <a:spcPct val="115000"/>
              </a:lnSpc>
              <a:spcBef>
                <a:spcPts val="0"/>
              </a:spcBef>
              <a:spcAft>
                <a:spcPts val="0"/>
              </a:spcAft>
              <a:buNone/>
              <a:defRPr sz="800">
                <a:solidFill>
                  <a:schemeClr val="lt1"/>
                </a:solidFill>
              </a:defRPr>
            </a:lvl2pPr>
            <a:lvl3pPr lvl="2" rtl="0">
              <a:lnSpc>
                <a:spcPct val="115000"/>
              </a:lnSpc>
              <a:spcBef>
                <a:spcPts val="0"/>
              </a:spcBef>
              <a:spcAft>
                <a:spcPts val="0"/>
              </a:spcAft>
              <a:buNone/>
              <a:defRPr sz="800">
                <a:solidFill>
                  <a:schemeClr val="lt1"/>
                </a:solidFill>
              </a:defRPr>
            </a:lvl3pPr>
            <a:lvl4pPr lvl="3" rtl="0">
              <a:lnSpc>
                <a:spcPct val="115000"/>
              </a:lnSpc>
              <a:spcBef>
                <a:spcPts val="0"/>
              </a:spcBef>
              <a:spcAft>
                <a:spcPts val="0"/>
              </a:spcAft>
              <a:buNone/>
              <a:defRPr sz="800">
                <a:solidFill>
                  <a:schemeClr val="lt1"/>
                </a:solidFill>
              </a:defRPr>
            </a:lvl4pPr>
            <a:lvl5pPr lvl="4" rtl="0">
              <a:lnSpc>
                <a:spcPct val="115000"/>
              </a:lnSpc>
              <a:spcBef>
                <a:spcPts val="0"/>
              </a:spcBef>
              <a:spcAft>
                <a:spcPts val="0"/>
              </a:spcAft>
              <a:buNone/>
              <a:defRPr sz="800">
                <a:solidFill>
                  <a:schemeClr val="lt1"/>
                </a:solidFill>
              </a:defRPr>
            </a:lvl5pPr>
            <a:lvl6pPr lvl="5" rtl="0">
              <a:lnSpc>
                <a:spcPct val="115000"/>
              </a:lnSpc>
              <a:spcBef>
                <a:spcPts val="0"/>
              </a:spcBef>
              <a:spcAft>
                <a:spcPts val="0"/>
              </a:spcAft>
              <a:buNone/>
              <a:defRPr sz="800">
                <a:solidFill>
                  <a:schemeClr val="lt1"/>
                </a:solidFill>
              </a:defRPr>
            </a:lvl6pPr>
            <a:lvl7pPr lvl="6" rtl="0">
              <a:lnSpc>
                <a:spcPct val="115000"/>
              </a:lnSpc>
              <a:spcBef>
                <a:spcPts val="0"/>
              </a:spcBef>
              <a:spcAft>
                <a:spcPts val="0"/>
              </a:spcAft>
              <a:buNone/>
              <a:defRPr sz="800">
                <a:solidFill>
                  <a:schemeClr val="lt1"/>
                </a:solidFill>
              </a:defRPr>
            </a:lvl7pPr>
            <a:lvl8pPr lvl="7" rtl="0">
              <a:lnSpc>
                <a:spcPct val="115000"/>
              </a:lnSpc>
              <a:spcBef>
                <a:spcPts val="0"/>
              </a:spcBef>
              <a:spcAft>
                <a:spcPts val="0"/>
              </a:spcAft>
              <a:buNone/>
              <a:defRPr sz="800">
                <a:solidFill>
                  <a:schemeClr val="lt1"/>
                </a:solidFill>
              </a:defRPr>
            </a:lvl8pPr>
            <a:lvl9pPr lvl="8" rtl="0">
              <a:lnSpc>
                <a:spcPct val="115000"/>
              </a:lnSpc>
              <a:spcBef>
                <a:spcPts val="0"/>
              </a:spcBef>
              <a:spcAft>
                <a:spcPts val="0"/>
              </a:spcAft>
              <a:buNone/>
              <a:defRPr sz="800">
                <a:solidFill>
                  <a:schemeClr val="lt1"/>
                </a:solidFill>
              </a:defRPr>
            </a:lvl9pPr>
          </a:lstStyle>
          <a:p/>
        </p:txBody>
      </p:sp>
      <p:sp>
        <p:nvSpPr>
          <p:cNvPr id="687" name="Google Shape;687;p40"/>
          <p:cNvSpPr txBox="1"/>
          <p:nvPr>
            <p:ph idx="3" type="subTitle"/>
          </p:nvPr>
        </p:nvSpPr>
        <p:spPr>
          <a:xfrm>
            <a:off x="32795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
        <p:nvSpPr>
          <p:cNvPr id="688" name="Google Shape;688;p40"/>
          <p:cNvSpPr txBox="1"/>
          <p:nvPr>
            <p:ph idx="4" type="subTitle"/>
          </p:nvPr>
        </p:nvSpPr>
        <p:spPr>
          <a:xfrm>
            <a:off x="566065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
        <p:nvSpPr>
          <p:cNvPr id="689" name="Google Shape;689;p40"/>
          <p:cNvSpPr txBox="1"/>
          <p:nvPr>
            <p:ph idx="5" type="subTitle"/>
          </p:nvPr>
        </p:nvSpPr>
        <p:spPr>
          <a:xfrm>
            <a:off x="80418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5"/>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5"/>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400"/>
              <a:buNone/>
              <a:defRPr sz="1400">
                <a:solidFill>
                  <a:schemeClr val="lt1"/>
                </a:solidFill>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p:txBody>
      </p:sp>
      <p:sp>
        <p:nvSpPr>
          <p:cNvPr id="46" name="Google Shape;46;p5"/>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000">
                <a:solidFill>
                  <a:schemeClr val="lt1"/>
                </a:solidFill>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47" name="Google Shape;47;p5"/>
          <p:cNvPicPr preferRelativeResize="0"/>
          <p:nvPr/>
        </p:nvPicPr>
        <p:blipFill>
          <a:blip r:embed="rId3">
            <a:alphaModFix/>
          </a:blip>
          <a:stretch>
            <a:fillRect/>
          </a:stretch>
        </p:blipFill>
        <p:spPr>
          <a:xfrm>
            <a:off x="10106850" y="6203986"/>
            <a:ext cx="1580275" cy="372766"/>
          </a:xfrm>
          <a:prstGeom prst="rect">
            <a:avLst/>
          </a:prstGeom>
          <a:noFill/>
          <a:ln>
            <a:noFill/>
          </a:ln>
        </p:spPr>
      </p:pic>
      <p:sp>
        <p:nvSpPr>
          <p:cNvPr id="48" name="Google Shape;48;p5"/>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linkedin.com/company/red-hat</a:t>
            </a:r>
            <a:endParaRPr>
              <a:solidFill>
                <a:schemeClr val="lt1"/>
              </a:solidFill>
              <a:latin typeface="Red Hat Text"/>
              <a:ea typeface="Red Hat Text"/>
              <a:cs typeface="Red Hat Text"/>
              <a:sym typeface="Red Hat Text"/>
            </a:endParaRPr>
          </a:p>
        </p:txBody>
      </p:sp>
      <p:sp>
        <p:nvSpPr>
          <p:cNvPr id="49" name="Google Shape;49;p5"/>
          <p:cNvSpPr txBox="1"/>
          <p:nvPr/>
        </p:nvSpPr>
        <p:spPr>
          <a:xfrm>
            <a:off x="7960472" y="27678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youtube.com/user/RedHatVideos</a:t>
            </a:r>
            <a:endParaRPr>
              <a:solidFill>
                <a:schemeClr val="lt1"/>
              </a:solidFill>
              <a:latin typeface="Red Hat Text"/>
              <a:ea typeface="Red Hat Text"/>
              <a:cs typeface="Red Hat Text"/>
              <a:sym typeface="Red Hat Text"/>
            </a:endParaRPr>
          </a:p>
        </p:txBody>
      </p:sp>
      <p:sp>
        <p:nvSpPr>
          <p:cNvPr id="50" name="Google Shape;50;p5"/>
          <p:cNvSpPr txBox="1"/>
          <p:nvPr/>
        </p:nvSpPr>
        <p:spPr>
          <a:xfrm>
            <a:off x="7960472" y="35359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facebook.com/redhatinc</a:t>
            </a:r>
            <a:endParaRPr>
              <a:solidFill>
                <a:schemeClr val="lt1"/>
              </a:solidFill>
              <a:latin typeface="Red Hat Text"/>
              <a:ea typeface="Red Hat Text"/>
              <a:cs typeface="Red Hat Text"/>
              <a:sym typeface="Red Hat Text"/>
            </a:endParaRPr>
          </a:p>
        </p:txBody>
      </p:sp>
      <p:sp>
        <p:nvSpPr>
          <p:cNvPr id="51" name="Google Shape;51;p5"/>
          <p:cNvSpPr txBox="1"/>
          <p:nvPr/>
        </p:nvSpPr>
        <p:spPr>
          <a:xfrm>
            <a:off x="7960472" y="43039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twitter.com/RedHat</a:t>
            </a:r>
            <a:endParaRPr>
              <a:solidFill>
                <a:schemeClr val="lt1"/>
              </a:solidFill>
              <a:latin typeface="Red Hat Text"/>
              <a:ea typeface="Red Hat Text"/>
              <a:cs typeface="Red Hat Text"/>
              <a:sym typeface="Red Hat Text"/>
            </a:endParaRPr>
          </a:p>
        </p:txBody>
      </p:sp>
      <p:cxnSp>
        <p:nvCxnSpPr>
          <p:cNvPr id="52" name="Google Shape;52;p5"/>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53" name="Google Shape;53;p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54" name="Google Shape;54;p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5" name="Google Shape;55;p5"/>
          <p:cNvPicPr preferRelativeResize="0"/>
          <p:nvPr/>
        </p:nvPicPr>
        <p:blipFill rotWithShape="1">
          <a:blip r:embed="rId4">
            <a:alphaModFix/>
          </a:blip>
          <a:srcRect b="0" l="0" r="0" t="0"/>
          <a:stretch/>
        </p:blipFill>
        <p:spPr>
          <a:xfrm>
            <a:off x="7456004" y="3535984"/>
            <a:ext cx="455950" cy="455950"/>
          </a:xfrm>
          <a:prstGeom prst="rect">
            <a:avLst/>
          </a:prstGeom>
          <a:noFill/>
          <a:ln>
            <a:noFill/>
          </a:ln>
        </p:spPr>
      </p:pic>
      <p:pic>
        <p:nvPicPr>
          <p:cNvPr id="56" name="Google Shape;56;p5"/>
          <p:cNvPicPr preferRelativeResize="0"/>
          <p:nvPr/>
        </p:nvPicPr>
        <p:blipFill rotWithShape="1">
          <a:blip r:embed="rId5">
            <a:alphaModFix/>
          </a:blip>
          <a:srcRect b="0" l="0" r="0" t="0"/>
          <a:stretch/>
        </p:blipFill>
        <p:spPr>
          <a:xfrm>
            <a:off x="7456004" y="2767909"/>
            <a:ext cx="455950" cy="455950"/>
          </a:xfrm>
          <a:prstGeom prst="rect">
            <a:avLst/>
          </a:prstGeom>
          <a:noFill/>
          <a:ln>
            <a:noFill/>
          </a:ln>
        </p:spPr>
      </p:pic>
      <p:pic>
        <p:nvPicPr>
          <p:cNvPr id="57" name="Google Shape;57;p5"/>
          <p:cNvPicPr preferRelativeResize="0"/>
          <p:nvPr/>
        </p:nvPicPr>
        <p:blipFill rotWithShape="1">
          <a:blip r:embed="rId6">
            <a:alphaModFix/>
          </a:blip>
          <a:srcRect b="0" l="0" r="0" t="0"/>
          <a:stretch/>
        </p:blipFill>
        <p:spPr>
          <a:xfrm>
            <a:off x="7456004" y="1999834"/>
            <a:ext cx="455950" cy="455950"/>
          </a:xfrm>
          <a:prstGeom prst="rect">
            <a:avLst/>
          </a:prstGeom>
          <a:noFill/>
          <a:ln>
            <a:noFill/>
          </a:ln>
        </p:spPr>
      </p:pic>
      <p:pic>
        <p:nvPicPr>
          <p:cNvPr id="58" name="Google Shape;58;p5"/>
          <p:cNvPicPr preferRelativeResize="0"/>
          <p:nvPr/>
        </p:nvPicPr>
        <p:blipFill rotWithShape="1">
          <a:blip r:embed="rId7">
            <a:alphaModFix/>
          </a:blip>
          <a:srcRect b="0" l="0" r="0" t="0"/>
          <a:stretch/>
        </p:blipFill>
        <p:spPr>
          <a:xfrm>
            <a:off x="7456004" y="4304059"/>
            <a:ext cx="455950" cy="45595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690" name="Shape 690"/>
        <p:cNvGrpSpPr/>
        <p:nvPr/>
      </p:nvGrpSpPr>
      <p:grpSpPr>
        <a:xfrm>
          <a:off x="0" y="0"/>
          <a:ext cx="0" cy="0"/>
          <a:chOff x="0" y="0"/>
          <a:chExt cx="0" cy="0"/>
        </a:xfrm>
      </p:grpSpPr>
      <p:sp>
        <p:nvSpPr>
          <p:cNvPr id="691" name="Google Shape;691;p41"/>
          <p:cNvSpPr txBox="1"/>
          <p:nvPr>
            <p:ph type="title"/>
          </p:nvPr>
        </p:nvSpPr>
        <p:spPr>
          <a:xfrm>
            <a:off x="885050" y="871750"/>
            <a:ext cx="10422000" cy="13221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30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cxnSp>
        <p:nvCxnSpPr>
          <p:cNvPr id="692" name="Google Shape;692;p4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693" name="Google Shape;693;p4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p:txBody>
      </p:sp>
      <p:cxnSp>
        <p:nvCxnSpPr>
          <p:cNvPr id="694" name="Google Shape;694;p41"/>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695" name="Google Shape;695;p4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dk1"/>
                </a:solidFill>
                <a:latin typeface="Red Hat Text Medium"/>
                <a:ea typeface="Red Hat Text Medium"/>
                <a:cs typeface="Red Hat Text Medium"/>
                <a:sym typeface="Red Hat Text Medium"/>
              </a:defRPr>
            </a:lvl1pPr>
            <a:lvl2pPr lvl="1" rtl="0" algn="ctr">
              <a:buNone/>
              <a:defRPr sz="800">
                <a:solidFill>
                  <a:schemeClr val="dk1"/>
                </a:solidFill>
                <a:latin typeface="Red Hat Text Medium"/>
                <a:ea typeface="Red Hat Text Medium"/>
                <a:cs typeface="Red Hat Text Medium"/>
                <a:sym typeface="Red Hat Text Medium"/>
              </a:defRPr>
            </a:lvl2pPr>
            <a:lvl3pPr lvl="2" rtl="0" algn="ctr">
              <a:buNone/>
              <a:defRPr sz="800">
                <a:solidFill>
                  <a:schemeClr val="dk1"/>
                </a:solidFill>
                <a:latin typeface="Red Hat Text Medium"/>
                <a:ea typeface="Red Hat Text Medium"/>
                <a:cs typeface="Red Hat Text Medium"/>
                <a:sym typeface="Red Hat Text Medium"/>
              </a:defRPr>
            </a:lvl3pPr>
            <a:lvl4pPr lvl="3" rtl="0" algn="ctr">
              <a:buNone/>
              <a:defRPr sz="800">
                <a:solidFill>
                  <a:schemeClr val="dk1"/>
                </a:solidFill>
                <a:latin typeface="Red Hat Text Medium"/>
                <a:ea typeface="Red Hat Text Medium"/>
                <a:cs typeface="Red Hat Text Medium"/>
                <a:sym typeface="Red Hat Text Medium"/>
              </a:defRPr>
            </a:lvl4pPr>
            <a:lvl5pPr lvl="4" rtl="0" algn="ctr">
              <a:buNone/>
              <a:defRPr sz="800">
                <a:solidFill>
                  <a:schemeClr val="dk1"/>
                </a:solidFill>
                <a:latin typeface="Red Hat Text Medium"/>
                <a:ea typeface="Red Hat Text Medium"/>
                <a:cs typeface="Red Hat Text Medium"/>
                <a:sym typeface="Red Hat Text Medium"/>
              </a:defRPr>
            </a:lvl5pPr>
            <a:lvl6pPr lvl="5" rtl="0" algn="ctr">
              <a:buNone/>
              <a:defRPr sz="800">
                <a:solidFill>
                  <a:schemeClr val="dk1"/>
                </a:solidFill>
                <a:latin typeface="Red Hat Text Medium"/>
                <a:ea typeface="Red Hat Text Medium"/>
                <a:cs typeface="Red Hat Text Medium"/>
                <a:sym typeface="Red Hat Text Medium"/>
              </a:defRPr>
            </a:lvl6pPr>
            <a:lvl7pPr lvl="6" rtl="0" algn="ctr">
              <a:buNone/>
              <a:defRPr sz="800">
                <a:solidFill>
                  <a:schemeClr val="dk1"/>
                </a:solidFill>
                <a:latin typeface="Red Hat Text Medium"/>
                <a:ea typeface="Red Hat Text Medium"/>
                <a:cs typeface="Red Hat Text Medium"/>
                <a:sym typeface="Red Hat Text Medium"/>
              </a:defRPr>
            </a:lvl7pPr>
            <a:lvl8pPr lvl="7" rtl="0" algn="ctr">
              <a:buNone/>
              <a:defRPr sz="800">
                <a:solidFill>
                  <a:schemeClr val="dk1"/>
                </a:solidFill>
                <a:latin typeface="Red Hat Text Medium"/>
                <a:ea typeface="Red Hat Text Medium"/>
                <a:cs typeface="Red Hat Text Medium"/>
                <a:sym typeface="Red Hat Text Medium"/>
              </a:defRPr>
            </a:lvl8pPr>
            <a:lvl9pPr lvl="8" rtl="0"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96" name="Google Shape;696;p4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97" name="Google Shape;697;p41"/>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698" name="Google Shape;698;p41"/>
          <p:cNvSpPr txBox="1"/>
          <p:nvPr>
            <p:ph idx="3" type="subTitle"/>
          </p:nvPr>
        </p:nvSpPr>
        <p:spPr>
          <a:xfrm>
            <a:off x="32795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
        <p:nvSpPr>
          <p:cNvPr id="699" name="Google Shape;699;p41"/>
          <p:cNvSpPr txBox="1"/>
          <p:nvPr>
            <p:ph idx="4" type="subTitle"/>
          </p:nvPr>
        </p:nvSpPr>
        <p:spPr>
          <a:xfrm>
            <a:off x="566065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
        <p:nvSpPr>
          <p:cNvPr id="700" name="Google Shape;700;p41"/>
          <p:cNvSpPr txBox="1"/>
          <p:nvPr>
            <p:ph idx="5" type="subTitle"/>
          </p:nvPr>
        </p:nvSpPr>
        <p:spPr>
          <a:xfrm>
            <a:off x="80418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21">
    <p:spTree>
      <p:nvGrpSpPr>
        <p:cNvPr id="701" name="Shape 701"/>
        <p:cNvGrpSpPr/>
        <p:nvPr/>
      </p:nvGrpSpPr>
      <p:grpSpPr>
        <a:xfrm>
          <a:off x="0" y="0"/>
          <a:ext cx="0" cy="0"/>
          <a:chOff x="0" y="0"/>
          <a:chExt cx="0" cy="0"/>
        </a:xfrm>
      </p:grpSpPr>
      <p:sp>
        <p:nvSpPr>
          <p:cNvPr id="702" name="Google Shape;702;p42"/>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703" name="Google Shape;703;p4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704" name="Google Shape;704;p4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705" name="Google Shape;705;p42"/>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706" name="Google Shape;706;p4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707" name="Google Shape;707;p4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708" name="Google Shape;708;p42"/>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22">
    <p:spTree>
      <p:nvGrpSpPr>
        <p:cNvPr id="709" name="Shape 709"/>
        <p:cNvGrpSpPr/>
        <p:nvPr/>
      </p:nvGrpSpPr>
      <p:grpSpPr>
        <a:xfrm>
          <a:off x="0" y="0"/>
          <a:ext cx="0" cy="0"/>
          <a:chOff x="0" y="0"/>
          <a:chExt cx="0" cy="0"/>
        </a:xfrm>
      </p:grpSpPr>
      <p:sp>
        <p:nvSpPr>
          <p:cNvPr id="710" name="Google Shape;710;p43"/>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711" name="Google Shape;711;p4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712" name="Google Shape;712;p4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713" name="Google Shape;713;p43"/>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714" name="Google Shape;714;p4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715" name="Google Shape;715;p4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716" name="Google Shape;716;p43"/>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CUSTOM_1_1">
    <p:spTree>
      <p:nvGrpSpPr>
        <p:cNvPr id="717" name="Shape 717"/>
        <p:cNvGrpSpPr/>
        <p:nvPr/>
      </p:nvGrpSpPr>
      <p:grpSpPr>
        <a:xfrm>
          <a:off x="0" y="0"/>
          <a:ext cx="0" cy="0"/>
          <a:chOff x="0" y="0"/>
          <a:chExt cx="0" cy="0"/>
        </a:xfrm>
      </p:grpSpPr>
      <p:sp>
        <p:nvSpPr>
          <p:cNvPr id="718" name="Google Shape;718;p44"/>
          <p:cNvSpPr txBox="1"/>
          <p:nvPr>
            <p:ph idx="12" type="sldNum"/>
          </p:nvPr>
        </p:nvSpPr>
        <p:spPr>
          <a:xfrm>
            <a:off x="137770" y="6311925"/>
            <a:ext cx="4809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
        <p:nvSpPr>
          <p:cNvPr id="719" name="Google Shape;719;p44"/>
          <p:cNvSpPr txBox="1"/>
          <p:nvPr>
            <p:ph idx="1" type="body"/>
          </p:nvPr>
        </p:nvSpPr>
        <p:spPr>
          <a:xfrm>
            <a:off x="1102267" y="1645033"/>
            <a:ext cx="9987600" cy="43869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Overpass"/>
              <a:buChar char="▸"/>
              <a:defRPr>
                <a:latin typeface="Overpass"/>
                <a:ea typeface="Overpass"/>
                <a:cs typeface="Overpass"/>
                <a:sym typeface="Overpass"/>
              </a:defRPr>
            </a:lvl1pPr>
            <a:lvl2pPr indent="-311150" lvl="1" marL="914400" rtl="0">
              <a:spcBef>
                <a:spcPts val="500"/>
              </a:spcBef>
              <a:spcAft>
                <a:spcPts val="0"/>
              </a:spcAft>
              <a:buSzPts val="1300"/>
              <a:buFont typeface="Overpass"/>
              <a:buChar char="･"/>
              <a:defRPr>
                <a:latin typeface="Overpass"/>
                <a:ea typeface="Overpass"/>
                <a:cs typeface="Overpass"/>
                <a:sym typeface="Overpass"/>
              </a:defRPr>
            </a:lvl2pPr>
            <a:lvl3pPr indent="-311150" lvl="2" marL="1371600" rtl="0">
              <a:spcBef>
                <a:spcPts val="500"/>
              </a:spcBef>
              <a:spcAft>
                <a:spcPts val="0"/>
              </a:spcAft>
              <a:buSzPts val="1300"/>
              <a:buFont typeface="Overpass"/>
              <a:buChar char="･"/>
              <a:defRPr>
                <a:latin typeface="Overpass"/>
                <a:ea typeface="Overpass"/>
                <a:cs typeface="Overpass"/>
                <a:sym typeface="Overpass"/>
              </a:defRPr>
            </a:lvl3pPr>
            <a:lvl4pPr indent="-311150" lvl="3" marL="1828800" rtl="0">
              <a:spcBef>
                <a:spcPts val="500"/>
              </a:spcBef>
              <a:spcAft>
                <a:spcPts val="0"/>
              </a:spcAft>
              <a:buSzPts val="1300"/>
              <a:buFont typeface="Overpass"/>
              <a:buChar char="･"/>
              <a:defRPr>
                <a:latin typeface="Overpass"/>
                <a:ea typeface="Overpass"/>
                <a:cs typeface="Overpass"/>
                <a:sym typeface="Overpass"/>
              </a:defRPr>
            </a:lvl4pPr>
            <a:lvl5pPr indent="-311150" lvl="4" marL="2286000" rtl="0">
              <a:spcBef>
                <a:spcPts val="500"/>
              </a:spcBef>
              <a:spcAft>
                <a:spcPts val="0"/>
              </a:spcAft>
              <a:buSzPts val="1300"/>
              <a:buFont typeface="Overpass"/>
              <a:buChar char="･"/>
              <a:defRPr>
                <a:latin typeface="Overpass"/>
                <a:ea typeface="Overpass"/>
                <a:cs typeface="Overpass"/>
                <a:sym typeface="Overpass"/>
              </a:defRPr>
            </a:lvl5pPr>
            <a:lvl6pPr indent="-311150" lvl="5" marL="2743200" rtl="0">
              <a:spcBef>
                <a:spcPts val="500"/>
              </a:spcBef>
              <a:spcAft>
                <a:spcPts val="0"/>
              </a:spcAft>
              <a:buSzPts val="1300"/>
              <a:buFont typeface="Overpass"/>
              <a:buChar char="･"/>
              <a:defRPr>
                <a:latin typeface="Overpass"/>
                <a:ea typeface="Overpass"/>
                <a:cs typeface="Overpass"/>
                <a:sym typeface="Overpass"/>
              </a:defRPr>
            </a:lvl6pPr>
            <a:lvl7pPr indent="-311150" lvl="6" marL="3200400" rtl="0">
              <a:spcBef>
                <a:spcPts val="500"/>
              </a:spcBef>
              <a:spcAft>
                <a:spcPts val="0"/>
              </a:spcAft>
              <a:buSzPts val="1300"/>
              <a:buFont typeface="Overpass"/>
              <a:buChar char="･"/>
              <a:defRPr>
                <a:latin typeface="Overpass"/>
                <a:ea typeface="Overpass"/>
                <a:cs typeface="Overpass"/>
                <a:sym typeface="Overpass"/>
              </a:defRPr>
            </a:lvl7pPr>
            <a:lvl8pPr indent="-311150" lvl="7" marL="3657600" rtl="0">
              <a:spcBef>
                <a:spcPts val="500"/>
              </a:spcBef>
              <a:spcAft>
                <a:spcPts val="0"/>
              </a:spcAft>
              <a:buSzPts val="1300"/>
              <a:buFont typeface="Overpass"/>
              <a:buChar char="･"/>
              <a:defRPr>
                <a:latin typeface="Overpass"/>
                <a:ea typeface="Overpass"/>
                <a:cs typeface="Overpass"/>
                <a:sym typeface="Overpass"/>
              </a:defRPr>
            </a:lvl8pPr>
            <a:lvl9pPr indent="-311150" lvl="8" marL="4114800" rtl="0">
              <a:spcBef>
                <a:spcPts val="500"/>
              </a:spcBef>
              <a:spcAft>
                <a:spcPts val="500"/>
              </a:spcAft>
              <a:buSzPts val="1300"/>
              <a:buFont typeface="Overpass"/>
              <a:buChar char="･"/>
              <a:defRPr>
                <a:latin typeface="Overpass"/>
                <a:ea typeface="Overpass"/>
                <a:cs typeface="Overpass"/>
                <a:sym typeface="Overpass"/>
              </a:defRPr>
            </a:lvl9pPr>
          </a:lstStyle>
          <a:p/>
        </p:txBody>
      </p:sp>
      <p:sp>
        <p:nvSpPr>
          <p:cNvPr id="720" name="Google Shape;720;p44"/>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Overpass"/>
              <a:buNone/>
              <a:defRPr>
                <a:latin typeface="Overpass"/>
                <a:ea typeface="Overpass"/>
                <a:cs typeface="Overpass"/>
                <a:sym typeface="Overpass"/>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721" name="Shape 721"/>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CUSTOM_4_23">
    <p:spTree>
      <p:nvGrpSpPr>
        <p:cNvPr id="722" name="Shape 722"/>
        <p:cNvGrpSpPr/>
        <p:nvPr/>
      </p:nvGrpSpPr>
      <p:grpSpPr>
        <a:xfrm>
          <a:off x="0" y="0"/>
          <a:ext cx="0" cy="0"/>
          <a:chOff x="0" y="0"/>
          <a:chExt cx="0" cy="0"/>
        </a:xfrm>
      </p:grpSpPr>
      <p:sp>
        <p:nvSpPr>
          <p:cNvPr id="723" name="Google Shape;723;p46"/>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724" name="Google Shape;724;p4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725" name="Google Shape;725;p46"/>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726" name="Google Shape;726;p4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727" name="Google Shape;727;p46"/>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t/>
            </a:r>
            <a:endParaRPr sz="700">
              <a:solidFill>
                <a:srgbClr val="666666"/>
              </a:solidFill>
              <a:latin typeface="Overpass Light"/>
              <a:ea typeface="Overpass Light"/>
              <a:cs typeface="Overpass Light"/>
              <a:sym typeface="Overpass Light"/>
            </a:endParaRPr>
          </a:p>
        </p:txBody>
      </p:sp>
      <p:pic>
        <p:nvPicPr>
          <p:cNvPr id="728" name="Google Shape;728;p4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729" name="Google Shape;729;p46"/>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headline only">
  <p:cSld name="1_headline only">
    <p:spTree>
      <p:nvGrpSpPr>
        <p:cNvPr id="730" name="Shape 730"/>
        <p:cNvGrpSpPr/>
        <p:nvPr/>
      </p:nvGrpSpPr>
      <p:grpSpPr>
        <a:xfrm>
          <a:off x="0" y="0"/>
          <a:ext cx="0" cy="0"/>
          <a:chOff x="0" y="0"/>
          <a:chExt cx="0" cy="0"/>
        </a:xfrm>
      </p:grpSpPr>
      <p:sp>
        <p:nvSpPr>
          <p:cNvPr id="731" name="Google Shape;731;p47"/>
          <p:cNvSpPr txBox="1"/>
          <p:nvPr>
            <p:ph type="title"/>
          </p:nvPr>
        </p:nvSpPr>
        <p:spPr>
          <a:xfrm>
            <a:off x="1102200" y="2273179"/>
            <a:ext cx="9987600" cy="1417500"/>
          </a:xfrm>
          <a:prstGeom prst="rect">
            <a:avLst/>
          </a:prstGeom>
          <a:noFill/>
          <a:ln>
            <a:noFill/>
          </a:ln>
        </p:spPr>
        <p:txBody>
          <a:bodyPr anchorCtr="0" anchor="ctr" bIns="121900" lIns="121900" spcFirstLastPara="1" rIns="121900" wrap="square" tIns="121900">
            <a:noAutofit/>
          </a:bodyPr>
          <a:lstStyle>
            <a:lvl1pPr lvl="0" rtl="0" algn="ctr">
              <a:lnSpc>
                <a:spcPct val="100000"/>
              </a:lnSpc>
              <a:spcBef>
                <a:spcPts val="0"/>
              </a:spcBef>
              <a:spcAft>
                <a:spcPts val="0"/>
              </a:spcAft>
              <a:buSzPts val="3500"/>
              <a:buNone/>
              <a:defRPr/>
            </a:lvl1pPr>
            <a:lvl2pPr lvl="1" rtl="0" algn="l">
              <a:lnSpc>
                <a:spcPct val="100000"/>
              </a:lnSpc>
              <a:spcBef>
                <a:spcPts val="0"/>
              </a:spcBef>
              <a:spcAft>
                <a:spcPts val="0"/>
              </a:spcAft>
              <a:buSzPts val="3500"/>
              <a:buNone/>
              <a:defRPr/>
            </a:lvl2pPr>
            <a:lvl3pPr lvl="2" rtl="0" algn="l">
              <a:lnSpc>
                <a:spcPct val="100000"/>
              </a:lnSpc>
              <a:spcBef>
                <a:spcPts val="0"/>
              </a:spcBef>
              <a:spcAft>
                <a:spcPts val="0"/>
              </a:spcAft>
              <a:buSzPts val="3500"/>
              <a:buNone/>
              <a:defRPr/>
            </a:lvl3pPr>
            <a:lvl4pPr lvl="3" rtl="0" algn="l">
              <a:lnSpc>
                <a:spcPct val="100000"/>
              </a:lnSpc>
              <a:spcBef>
                <a:spcPts val="0"/>
              </a:spcBef>
              <a:spcAft>
                <a:spcPts val="0"/>
              </a:spcAft>
              <a:buSzPts val="3500"/>
              <a:buNone/>
              <a:defRPr/>
            </a:lvl4pPr>
            <a:lvl5pPr lvl="4" rtl="0" algn="l">
              <a:lnSpc>
                <a:spcPct val="100000"/>
              </a:lnSpc>
              <a:spcBef>
                <a:spcPts val="0"/>
              </a:spcBef>
              <a:spcAft>
                <a:spcPts val="0"/>
              </a:spcAft>
              <a:buSzPts val="3500"/>
              <a:buNone/>
              <a:defRPr/>
            </a:lvl5pPr>
            <a:lvl6pPr lvl="5" rtl="0" algn="l">
              <a:lnSpc>
                <a:spcPct val="100000"/>
              </a:lnSpc>
              <a:spcBef>
                <a:spcPts val="0"/>
              </a:spcBef>
              <a:spcAft>
                <a:spcPts val="0"/>
              </a:spcAft>
              <a:buSzPts val="3500"/>
              <a:buNone/>
              <a:defRPr/>
            </a:lvl6pPr>
            <a:lvl7pPr lvl="6" rtl="0" algn="l">
              <a:lnSpc>
                <a:spcPct val="100000"/>
              </a:lnSpc>
              <a:spcBef>
                <a:spcPts val="0"/>
              </a:spcBef>
              <a:spcAft>
                <a:spcPts val="0"/>
              </a:spcAft>
              <a:buSzPts val="3500"/>
              <a:buNone/>
              <a:defRPr/>
            </a:lvl7pPr>
            <a:lvl8pPr lvl="7" rtl="0" algn="l">
              <a:lnSpc>
                <a:spcPct val="100000"/>
              </a:lnSpc>
              <a:spcBef>
                <a:spcPts val="0"/>
              </a:spcBef>
              <a:spcAft>
                <a:spcPts val="0"/>
              </a:spcAft>
              <a:buSzPts val="3500"/>
              <a:buNone/>
              <a:defRPr/>
            </a:lvl8pPr>
            <a:lvl9pPr lvl="8" rtl="0" algn="l">
              <a:lnSpc>
                <a:spcPct val="100000"/>
              </a:lnSpc>
              <a:spcBef>
                <a:spcPts val="0"/>
              </a:spcBef>
              <a:spcAft>
                <a:spcPts val="0"/>
              </a:spcAft>
              <a:buSzPts val="3500"/>
              <a:buNone/>
              <a:defRPr/>
            </a:lvl9pPr>
          </a:lstStyle>
          <a:p/>
        </p:txBody>
      </p:sp>
      <p:sp>
        <p:nvSpPr>
          <p:cNvPr id="732" name="Google Shape;732;p47"/>
          <p:cNvSpPr txBox="1"/>
          <p:nvPr>
            <p:ph idx="12" type="sldNum"/>
          </p:nvPr>
        </p:nvSpPr>
        <p:spPr>
          <a:xfrm>
            <a:off x="137769" y="6311924"/>
            <a:ext cx="480900" cy="5247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11">
  <p:cSld name="CUSTOM_1_10">
    <p:spTree>
      <p:nvGrpSpPr>
        <p:cNvPr id="733" name="Shape 733"/>
        <p:cNvGrpSpPr/>
        <p:nvPr/>
      </p:nvGrpSpPr>
      <p:grpSpPr>
        <a:xfrm>
          <a:off x="0" y="0"/>
          <a:ext cx="0" cy="0"/>
          <a:chOff x="0" y="0"/>
          <a:chExt cx="0" cy="0"/>
        </a:xfrm>
      </p:grpSpPr>
      <p:sp>
        <p:nvSpPr>
          <p:cNvPr id="734" name="Google Shape;734;p48"/>
          <p:cNvSpPr txBox="1"/>
          <p:nvPr>
            <p:ph idx="12" type="sldNum"/>
          </p:nvPr>
        </p:nvSpPr>
        <p:spPr>
          <a:xfrm>
            <a:off x="137771" y="6311926"/>
            <a:ext cx="4809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
        <p:nvSpPr>
          <p:cNvPr id="735" name="Google Shape;735;p48"/>
          <p:cNvSpPr txBox="1"/>
          <p:nvPr>
            <p:ph idx="1" type="body"/>
          </p:nvPr>
        </p:nvSpPr>
        <p:spPr>
          <a:xfrm>
            <a:off x="1102267" y="1655535"/>
            <a:ext cx="9987600" cy="4089900"/>
          </a:xfrm>
          <a:prstGeom prst="rect">
            <a:avLst/>
          </a:prstGeom>
          <a:noFill/>
          <a:ln>
            <a:noFill/>
          </a:ln>
        </p:spPr>
        <p:txBody>
          <a:bodyPr anchorCtr="0" anchor="t" bIns="121900" lIns="121900" spcFirstLastPara="1" rIns="121900" wrap="square" tIns="121900">
            <a:noAutofit/>
          </a:bodyPr>
          <a:lstStyle>
            <a:lvl1pPr indent="-311150" lvl="0" marL="457200" rtl="0" algn="l">
              <a:lnSpc>
                <a:spcPct val="115000"/>
              </a:lnSpc>
              <a:spcBef>
                <a:spcPts val="800"/>
              </a:spcBef>
              <a:spcAft>
                <a:spcPts val="0"/>
              </a:spcAft>
              <a:buSzPts val="1300"/>
              <a:buFont typeface="Proxima Nova"/>
              <a:buChar char="●"/>
              <a:defRPr>
                <a:latin typeface="Proxima Nova"/>
                <a:ea typeface="Proxima Nova"/>
                <a:cs typeface="Proxima Nova"/>
                <a:sym typeface="Proxima Nova"/>
              </a:defRPr>
            </a:lvl1pPr>
            <a:lvl2pPr indent="-311150" lvl="1" marL="9144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2pPr>
            <a:lvl3pPr indent="-311150" lvl="2" marL="13716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3pPr>
            <a:lvl4pPr indent="-311150" lvl="3" marL="18288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4pPr>
            <a:lvl5pPr indent="-311150" lvl="4" marL="22860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5pPr>
            <a:lvl6pPr indent="-311150" lvl="5" marL="27432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6pPr>
            <a:lvl7pPr indent="-311150" lvl="6" marL="32004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7pPr>
            <a:lvl8pPr indent="-311150" lvl="7" marL="36576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8pPr>
            <a:lvl9pPr indent="-311150" lvl="8" marL="41148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9pPr>
          </a:lstStyle>
          <a:p/>
        </p:txBody>
      </p:sp>
      <p:sp>
        <p:nvSpPr>
          <p:cNvPr id="736" name="Google Shape;736;p48"/>
          <p:cNvSpPr txBox="1"/>
          <p:nvPr>
            <p:ph type="title"/>
          </p:nvPr>
        </p:nvSpPr>
        <p:spPr>
          <a:xfrm>
            <a:off x="1102200" y="0"/>
            <a:ext cx="9987600" cy="1417500"/>
          </a:xfrm>
          <a:prstGeom prst="rect">
            <a:avLst/>
          </a:prstGeom>
          <a:noFill/>
          <a:ln>
            <a:noFill/>
          </a:ln>
        </p:spPr>
        <p:txBody>
          <a:bodyPr anchorCtr="0" anchor="b" bIns="121900" lIns="121900" spcFirstLastPara="1" rIns="121900" wrap="square" tIns="121900">
            <a:noAutofit/>
          </a:bodyPr>
          <a:lstStyle>
            <a:lvl1pPr lvl="0" rtl="0" algn="l">
              <a:lnSpc>
                <a:spcPct val="100000"/>
              </a:lnSpc>
              <a:spcBef>
                <a:spcPts val="0"/>
              </a:spcBef>
              <a:spcAft>
                <a:spcPts val="0"/>
              </a:spcAft>
              <a:buSzPts val="3700"/>
              <a:buFont typeface="Proxima Nova"/>
              <a:buNone/>
              <a:defRPr b="0">
                <a:latin typeface="Proxima Nova"/>
                <a:ea typeface="Proxima Nova"/>
                <a:cs typeface="Proxima Nova"/>
                <a:sym typeface="Proxima Nova"/>
              </a:defRPr>
            </a:lvl1pPr>
            <a:lvl2pPr lvl="1"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7 1">
  <p:cSld name="text only 7">
    <p:spTree>
      <p:nvGrpSpPr>
        <p:cNvPr id="737" name="Shape 737"/>
        <p:cNvGrpSpPr/>
        <p:nvPr/>
      </p:nvGrpSpPr>
      <p:grpSpPr>
        <a:xfrm>
          <a:off x="0" y="0"/>
          <a:ext cx="0" cy="0"/>
          <a:chOff x="0" y="0"/>
          <a:chExt cx="0" cy="0"/>
        </a:xfrm>
      </p:grpSpPr>
      <p:sp>
        <p:nvSpPr>
          <p:cNvPr id="738" name="Google Shape;738;p49"/>
          <p:cNvSpPr txBox="1"/>
          <p:nvPr>
            <p:ph type="title"/>
          </p:nvPr>
        </p:nvSpPr>
        <p:spPr>
          <a:xfrm>
            <a:off x="466100" y="568435"/>
            <a:ext cx="11258700" cy="513300"/>
          </a:xfrm>
          <a:prstGeom prst="rect">
            <a:avLst/>
          </a:prstGeom>
          <a:noFill/>
          <a:ln>
            <a:noFill/>
          </a:ln>
        </p:spPr>
        <p:txBody>
          <a:bodyPr anchorCtr="0" anchor="ctr" bIns="121900" lIns="121900" spcFirstLastPara="1" rIns="121900" wrap="square" tIns="121900">
            <a:noAutofit/>
          </a:bodyPr>
          <a:lstStyle>
            <a:lvl1pPr lvl="0" rtl="0" algn="ctr">
              <a:lnSpc>
                <a:spcPct val="100000"/>
              </a:lnSpc>
              <a:spcBef>
                <a:spcPts val="0"/>
              </a:spcBef>
              <a:spcAft>
                <a:spcPts val="0"/>
              </a:spcAft>
              <a:buSzPts val="3500"/>
              <a:buNone/>
              <a:defRPr sz="3500"/>
            </a:lvl1pPr>
            <a:lvl2pPr lvl="1" rtl="0" algn="l">
              <a:lnSpc>
                <a:spcPct val="100000"/>
              </a:lnSpc>
              <a:spcBef>
                <a:spcPts val="0"/>
              </a:spcBef>
              <a:spcAft>
                <a:spcPts val="0"/>
              </a:spcAft>
              <a:buClr>
                <a:schemeClr val="dk1"/>
              </a:buClr>
              <a:buSzPts val="1900"/>
              <a:buNone/>
              <a:defRPr>
                <a:solidFill>
                  <a:schemeClr val="dk1"/>
                </a:solidFill>
              </a:defRPr>
            </a:lvl2pPr>
            <a:lvl3pPr lvl="2" rtl="0" algn="l">
              <a:lnSpc>
                <a:spcPct val="100000"/>
              </a:lnSpc>
              <a:spcBef>
                <a:spcPts val="0"/>
              </a:spcBef>
              <a:spcAft>
                <a:spcPts val="0"/>
              </a:spcAft>
              <a:buClr>
                <a:schemeClr val="dk1"/>
              </a:buClr>
              <a:buSzPts val="1900"/>
              <a:buNone/>
              <a:defRPr>
                <a:solidFill>
                  <a:schemeClr val="dk1"/>
                </a:solidFill>
              </a:defRPr>
            </a:lvl3pPr>
            <a:lvl4pPr lvl="3" rtl="0" algn="l">
              <a:lnSpc>
                <a:spcPct val="100000"/>
              </a:lnSpc>
              <a:spcBef>
                <a:spcPts val="0"/>
              </a:spcBef>
              <a:spcAft>
                <a:spcPts val="0"/>
              </a:spcAft>
              <a:buClr>
                <a:schemeClr val="dk1"/>
              </a:buClr>
              <a:buSzPts val="1900"/>
              <a:buNone/>
              <a:defRPr>
                <a:solidFill>
                  <a:schemeClr val="dk1"/>
                </a:solidFill>
              </a:defRPr>
            </a:lvl4pPr>
            <a:lvl5pPr lvl="4" rtl="0" algn="l">
              <a:lnSpc>
                <a:spcPct val="100000"/>
              </a:lnSpc>
              <a:spcBef>
                <a:spcPts val="0"/>
              </a:spcBef>
              <a:spcAft>
                <a:spcPts val="0"/>
              </a:spcAft>
              <a:buClr>
                <a:schemeClr val="dk1"/>
              </a:buClr>
              <a:buSzPts val="1900"/>
              <a:buNone/>
              <a:defRPr>
                <a:solidFill>
                  <a:schemeClr val="dk1"/>
                </a:solidFill>
              </a:defRPr>
            </a:lvl5pPr>
            <a:lvl6pPr lvl="5" rtl="0" algn="l">
              <a:lnSpc>
                <a:spcPct val="100000"/>
              </a:lnSpc>
              <a:spcBef>
                <a:spcPts val="0"/>
              </a:spcBef>
              <a:spcAft>
                <a:spcPts val="0"/>
              </a:spcAft>
              <a:buClr>
                <a:schemeClr val="dk1"/>
              </a:buClr>
              <a:buSzPts val="1900"/>
              <a:buNone/>
              <a:defRPr>
                <a:solidFill>
                  <a:schemeClr val="dk1"/>
                </a:solidFill>
              </a:defRPr>
            </a:lvl6pPr>
            <a:lvl7pPr lvl="6" rtl="0" algn="l">
              <a:lnSpc>
                <a:spcPct val="100000"/>
              </a:lnSpc>
              <a:spcBef>
                <a:spcPts val="0"/>
              </a:spcBef>
              <a:spcAft>
                <a:spcPts val="0"/>
              </a:spcAft>
              <a:buClr>
                <a:schemeClr val="dk1"/>
              </a:buClr>
              <a:buSzPts val="1900"/>
              <a:buNone/>
              <a:defRPr>
                <a:solidFill>
                  <a:schemeClr val="dk1"/>
                </a:solidFill>
              </a:defRPr>
            </a:lvl7pPr>
            <a:lvl8pPr lvl="7" rtl="0" algn="l">
              <a:lnSpc>
                <a:spcPct val="100000"/>
              </a:lnSpc>
              <a:spcBef>
                <a:spcPts val="0"/>
              </a:spcBef>
              <a:spcAft>
                <a:spcPts val="0"/>
              </a:spcAft>
              <a:buClr>
                <a:schemeClr val="dk1"/>
              </a:buClr>
              <a:buSzPts val="1900"/>
              <a:buNone/>
              <a:defRPr>
                <a:solidFill>
                  <a:schemeClr val="dk1"/>
                </a:solidFill>
              </a:defRPr>
            </a:lvl8pPr>
            <a:lvl9pPr lvl="8" rtl="0" algn="l">
              <a:lnSpc>
                <a:spcPct val="100000"/>
              </a:lnSpc>
              <a:spcBef>
                <a:spcPts val="0"/>
              </a:spcBef>
              <a:spcAft>
                <a:spcPts val="0"/>
              </a:spcAft>
              <a:buClr>
                <a:schemeClr val="dk1"/>
              </a:buClr>
              <a:buSzPts val="1900"/>
              <a:buNone/>
              <a:defRPr>
                <a:solidFill>
                  <a:schemeClr val="dk1"/>
                </a:solidFill>
              </a:defRPr>
            </a:lvl9pPr>
          </a:lstStyle>
          <a:p/>
        </p:txBody>
      </p:sp>
      <p:sp>
        <p:nvSpPr>
          <p:cNvPr id="739" name="Google Shape;739;p49"/>
          <p:cNvSpPr txBox="1"/>
          <p:nvPr>
            <p:ph idx="1" type="subTitle"/>
          </p:nvPr>
        </p:nvSpPr>
        <p:spPr>
          <a:xfrm>
            <a:off x="467100" y="1116467"/>
            <a:ext cx="11258700" cy="278700"/>
          </a:xfrm>
          <a:prstGeom prst="rect">
            <a:avLst/>
          </a:prstGeom>
          <a:noFill/>
          <a:ln>
            <a:noFill/>
          </a:ln>
        </p:spPr>
        <p:txBody>
          <a:bodyPr anchorCtr="0" anchor="ctr" bIns="121900" lIns="121900" spcFirstLastPara="1" rIns="121900" wrap="square" tIns="121900">
            <a:noAutofit/>
          </a:bodyPr>
          <a:lstStyle>
            <a:lvl1pPr lvl="0" rtl="0" algn="ctr">
              <a:lnSpc>
                <a:spcPct val="100000"/>
              </a:lnSpc>
              <a:spcBef>
                <a:spcPts val="0"/>
              </a:spcBef>
              <a:spcAft>
                <a:spcPts val="0"/>
              </a:spcAft>
              <a:buSzPts val="1900"/>
              <a:buNone/>
              <a:defRPr/>
            </a:lvl1pPr>
            <a:lvl2pPr lvl="1" rtl="0" algn="l">
              <a:lnSpc>
                <a:spcPct val="100000"/>
              </a:lnSpc>
              <a:spcBef>
                <a:spcPts val="0"/>
              </a:spcBef>
              <a:spcAft>
                <a:spcPts val="0"/>
              </a:spcAft>
              <a:buSzPts val="1900"/>
              <a:buNone/>
              <a:defRPr/>
            </a:lvl2pPr>
            <a:lvl3pPr lvl="2" rtl="0" algn="l">
              <a:lnSpc>
                <a:spcPct val="100000"/>
              </a:lnSpc>
              <a:spcBef>
                <a:spcPts val="0"/>
              </a:spcBef>
              <a:spcAft>
                <a:spcPts val="0"/>
              </a:spcAft>
              <a:buSzPts val="1900"/>
              <a:buNone/>
              <a:defRPr/>
            </a:lvl3pPr>
            <a:lvl4pPr lvl="3" rtl="0" algn="l">
              <a:lnSpc>
                <a:spcPct val="100000"/>
              </a:lnSpc>
              <a:spcBef>
                <a:spcPts val="0"/>
              </a:spcBef>
              <a:spcAft>
                <a:spcPts val="0"/>
              </a:spcAft>
              <a:buSzPts val="1900"/>
              <a:buNone/>
              <a:defRPr/>
            </a:lvl4pPr>
            <a:lvl5pPr lvl="4" rtl="0" algn="l">
              <a:lnSpc>
                <a:spcPct val="100000"/>
              </a:lnSpc>
              <a:spcBef>
                <a:spcPts val="0"/>
              </a:spcBef>
              <a:spcAft>
                <a:spcPts val="0"/>
              </a:spcAft>
              <a:buSzPts val="1900"/>
              <a:buNone/>
              <a:defRPr/>
            </a:lvl5pPr>
            <a:lvl6pPr lvl="5" rtl="0" algn="l">
              <a:lnSpc>
                <a:spcPct val="100000"/>
              </a:lnSpc>
              <a:spcBef>
                <a:spcPts val="0"/>
              </a:spcBef>
              <a:spcAft>
                <a:spcPts val="0"/>
              </a:spcAft>
              <a:buSzPts val="1900"/>
              <a:buNone/>
              <a:defRPr/>
            </a:lvl6pPr>
            <a:lvl7pPr lvl="6" rtl="0" algn="l">
              <a:lnSpc>
                <a:spcPct val="100000"/>
              </a:lnSpc>
              <a:spcBef>
                <a:spcPts val="0"/>
              </a:spcBef>
              <a:spcAft>
                <a:spcPts val="0"/>
              </a:spcAft>
              <a:buSzPts val="1900"/>
              <a:buNone/>
              <a:defRPr/>
            </a:lvl7pPr>
            <a:lvl8pPr lvl="7" rtl="0" algn="l">
              <a:lnSpc>
                <a:spcPct val="100000"/>
              </a:lnSpc>
              <a:spcBef>
                <a:spcPts val="0"/>
              </a:spcBef>
              <a:spcAft>
                <a:spcPts val="0"/>
              </a:spcAft>
              <a:buSzPts val="1900"/>
              <a:buNone/>
              <a:defRPr/>
            </a:lvl8pPr>
            <a:lvl9pPr lvl="8" rtl="0" algn="l">
              <a:lnSpc>
                <a:spcPct val="100000"/>
              </a:lnSpc>
              <a:spcBef>
                <a:spcPts val="0"/>
              </a:spcBef>
              <a:spcAft>
                <a:spcPts val="0"/>
              </a:spcAft>
              <a:buSzPts val="1900"/>
              <a:buNone/>
              <a:defRPr/>
            </a:lvl9pPr>
          </a:lstStyle>
          <a:p/>
        </p:txBody>
      </p:sp>
      <p:sp>
        <p:nvSpPr>
          <p:cNvPr id="740" name="Google Shape;740;p49"/>
          <p:cNvSpPr txBox="1"/>
          <p:nvPr>
            <p:ph idx="2" type="body"/>
          </p:nvPr>
        </p:nvSpPr>
        <p:spPr>
          <a:xfrm>
            <a:off x="1102267" y="2167900"/>
            <a:ext cx="9987600" cy="3526500"/>
          </a:xfrm>
          <a:prstGeom prst="rect">
            <a:avLst/>
          </a:prstGeom>
          <a:noFill/>
          <a:ln>
            <a:noFill/>
          </a:ln>
        </p:spPr>
        <p:txBody>
          <a:bodyPr anchorCtr="0" anchor="t" bIns="121900" lIns="121900" spcFirstLastPara="1" rIns="121900" wrap="square" tIns="121900">
            <a:noAutofit/>
          </a:bodyPr>
          <a:lstStyle>
            <a:lvl1pPr indent="-311150" lvl="0" marL="457200" rtl="0" algn="l">
              <a:lnSpc>
                <a:spcPct val="115000"/>
              </a:lnSpc>
              <a:spcBef>
                <a:spcPts val="800"/>
              </a:spcBef>
              <a:spcAft>
                <a:spcPts val="0"/>
              </a:spcAft>
              <a:buSzPts val="1300"/>
              <a:buFont typeface="Overpass"/>
              <a:buChar char="●"/>
              <a:defRPr>
                <a:latin typeface="Overpass"/>
                <a:ea typeface="Overpass"/>
                <a:cs typeface="Overpass"/>
                <a:sym typeface="Overpass"/>
              </a:defRPr>
            </a:lvl1pPr>
            <a:lvl2pPr indent="-311150" lvl="1" marL="914400" rtl="0" algn="l">
              <a:lnSpc>
                <a:spcPct val="115000"/>
              </a:lnSpc>
              <a:spcBef>
                <a:spcPts val="0"/>
              </a:spcBef>
              <a:spcAft>
                <a:spcPts val="0"/>
              </a:spcAft>
              <a:buSzPts val="1300"/>
              <a:buFont typeface="Overpass"/>
              <a:buChar char="○"/>
              <a:defRPr>
                <a:latin typeface="Overpass"/>
                <a:ea typeface="Overpass"/>
                <a:cs typeface="Overpass"/>
                <a:sym typeface="Overpass"/>
              </a:defRPr>
            </a:lvl2pPr>
            <a:lvl3pPr indent="-311150" lvl="2" marL="1371600" rtl="0" algn="l">
              <a:lnSpc>
                <a:spcPct val="115000"/>
              </a:lnSpc>
              <a:spcBef>
                <a:spcPts val="0"/>
              </a:spcBef>
              <a:spcAft>
                <a:spcPts val="0"/>
              </a:spcAft>
              <a:buSzPts val="1300"/>
              <a:buFont typeface="Overpass"/>
              <a:buChar char="■"/>
              <a:defRPr>
                <a:latin typeface="Overpass"/>
                <a:ea typeface="Overpass"/>
                <a:cs typeface="Overpass"/>
                <a:sym typeface="Overpass"/>
              </a:defRPr>
            </a:lvl3pPr>
            <a:lvl4pPr indent="-311150" lvl="3" marL="1828800" rtl="0" algn="l">
              <a:lnSpc>
                <a:spcPct val="115000"/>
              </a:lnSpc>
              <a:spcBef>
                <a:spcPts val="0"/>
              </a:spcBef>
              <a:spcAft>
                <a:spcPts val="0"/>
              </a:spcAft>
              <a:buSzPts val="1300"/>
              <a:buFont typeface="Overpass"/>
              <a:buChar char="●"/>
              <a:defRPr>
                <a:latin typeface="Overpass"/>
                <a:ea typeface="Overpass"/>
                <a:cs typeface="Overpass"/>
                <a:sym typeface="Overpass"/>
              </a:defRPr>
            </a:lvl4pPr>
            <a:lvl5pPr indent="-311150" lvl="4" marL="2286000" rtl="0" algn="l">
              <a:lnSpc>
                <a:spcPct val="115000"/>
              </a:lnSpc>
              <a:spcBef>
                <a:spcPts val="0"/>
              </a:spcBef>
              <a:spcAft>
                <a:spcPts val="0"/>
              </a:spcAft>
              <a:buSzPts val="1300"/>
              <a:buFont typeface="Overpass"/>
              <a:buChar char="○"/>
              <a:defRPr>
                <a:latin typeface="Overpass"/>
                <a:ea typeface="Overpass"/>
                <a:cs typeface="Overpass"/>
                <a:sym typeface="Overpass"/>
              </a:defRPr>
            </a:lvl5pPr>
            <a:lvl6pPr indent="-311150" lvl="5" marL="2743200" rtl="0" algn="l">
              <a:lnSpc>
                <a:spcPct val="115000"/>
              </a:lnSpc>
              <a:spcBef>
                <a:spcPts val="0"/>
              </a:spcBef>
              <a:spcAft>
                <a:spcPts val="0"/>
              </a:spcAft>
              <a:buSzPts val="1300"/>
              <a:buFont typeface="Overpass"/>
              <a:buChar char="■"/>
              <a:defRPr>
                <a:latin typeface="Overpass"/>
                <a:ea typeface="Overpass"/>
                <a:cs typeface="Overpass"/>
                <a:sym typeface="Overpass"/>
              </a:defRPr>
            </a:lvl6pPr>
            <a:lvl7pPr indent="-311150" lvl="6" marL="3200400" rtl="0" algn="l">
              <a:lnSpc>
                <a:spcPct val="115000"/>
              </a:lnSpc>
              <a:spcBef>
                <a:spcPts val="0"/>
              </a:spcBef>
              <a:spcAft>
                <a:spcPts val="0"/>
              </a:spcAft>
              <a:buSzPts val="1300"/>
              <a:buFont typeface="Overpass"/>
              <a:buChar char="●"/>
              <a:defRPr>
                <a:latin typeface="Overpass"/>
                <a:ea typeface="Overpass"/>
                <a:cs typeface="Overpass"/>
                <a:sym typeface="Overpass"/>
              </a:defRPr>
            </a:lvl7pPr>
            <a:lvl8pPr indent="-311150" lvl="7" marL="3657600" rtl="0" algn="l">
              <a:lnSpc>
                <a:spcPct val="115000"/>
              </a:lnSpc>
              <a:spcBef>
                <a:spcPts val="0"/>
              </a:spcBef>
              <a:spcAft>
                <a:spcPts val="0"/>
              </a:spcAft>
              <a:buSzPts val="1300"/>
              <a:buFont typeface="Overpass"/>
              <a:buChar char="○"/>
              <a:defRPr>
                <a:latin typeface="Overpass"/>
                <a:ea typeface="Overpass"/>
                <a:cs typeface="Overpass"/>
                <a:sym typeface="Overpass"/>
              </a:defRPr>
            </a:lvl8pPr>
            <a:lvl9pPr indent="-311150" lvl="8" marL="4114800" rtl="0" algn="l">
              <a:lnSpc>
                <a:spcPct val="115000"/>
              </a:lnSpc>
              <a:spcBef>
                <a:spcPts val="0"/>
              </a:spcBef>
              <a:spcAft>
                <a:spcPts val="0"/>
              </a:spcAft>
              <a:buSzPts val="1300"/>
              <a:buChar char="■"/>
              <a:defRPr/>
            </a:lvl9pPr>
          </a:lstStyle>
          <a:p/>
        </p:txBody>
      </p:sp>
      <p:sp>
        <p:nvSpPr>
          <p:cNvPr id="741" name="Google Shape;741;p49"/>
          <p:cNvSpPr txBox="1"/>
          <p:nvPr>
            <p:ph idx="12" type="sldNum"/>
          </p:nvPr>
        </p:nvSpPr>
        <p:spPr>
          <a:xfrm>
            <a:off x="114152" y="6530886"/>
            <a:ext cx="872700" cy="2787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1600"/>
              <a:buFont typeface="Arial"/>
              <a:buNone/>
              <a:defRPr b="0" i="0" sz="1600" u="none" cap="none" strike="noStrike">
                <a:solidFill>
                  <a:srgbClr val="FFFFFF"/>
                </a:solidFill>
                <a:latin typeface="Overpass"/>
                <a:ea typeface="Overpass"/>
                <a:cs typeface="Overpass"/>
                <a:sym typeface="Overpass"/>
              </a:defRPr>
            </a:lvl1pPr>
            <a:lvl2pPr indent="0" lvl="1" marL="0" marR="0" rtl="0" algn="l">
              <a:lnSpc>
                <a:spcPct val="100000"/>
              </a:lnSpc>
              <a:spcBef>
                <a:spcPts val="0"/>
              </a:spcBef>
              <a:spcAft>
                <a:spcPts val="0"/>
              </a:spcAft>
              <a:buClr>
                <a:srgbClr val="000000"/>
              </a:buClr>
              <a:buSzPts val="1600"/>
              <a:buFont typeface="Arial"/>
              <a:buNone/>
              <a:defRPr b="0" i="0" sz="1600" u="none" cap="none" strike="noStrike">
                <a:solidFill>
                  <a:srgbClr val="FFFFFF"/>
                </a:solidFill>
                <a:latin typeface="Overpass"/>
                <a:ea typeface="Overpass"/>
                <a:cs typeface="Overpass"/>
                <a:sym typeface="Overpass"/>
              </a:defRPr>
            </a:lvl2pPr>
            <a:lvl3pPr indent="0" lvl="2" marL="0" marR="0" rtl="0" algn="l">
              <a:lnSpc>
                <a:spcPct val="100000"/>
              </a:lnSpc>
              <a:spcBef>
                <a:spcPts val="0"/>
              </a:spcBef>
              <a:spcAft>
                <a:spcPts val="0"/>
              </a:spcAft>
              <a:buClr>
                <a:srgbClr val="000000"/>
              </a:buClr>
              <a:buSzPts val="1600"/>
              <a:buFont typeface="Arial"/>
              <a:buNone/>
              <a:defRPr b="0" i="0" sz="1600" u="none" cap="none" strike="noStrike">
                <a:solidFill>
                  <a:srgbClr val="FFFFFF"/>
                </a:solidFill>
                <a:latin typeface="Overpass"/>
                <a:ea typeface="Overpass"/>
                <a:cs typeface="Overpass"/>
                <a:sym typeface="Overpass"/>
              </a:defRPr>
            </a:lvl3pPr>
            <a:lvl4pPr indent="0" lvl="3" marL="0" marR="0" rtl="0" algn="l">
              <a:lnSpc>
                <a:spcPct val="100000"/>
              </a:lnSpc>
              <a:spcBef>
                <a:spcPts val="0"/>
              </a:spcBef>
              <a:spcAft>
                <a:spcPts val="0"/>
              </a:spcAft>
              <a:buClr>
                <a:srgbClr val="000000"/>
              </a:buClr>
              <a:buSzPts val="1600"/>
              <a:buFont typeface="Arial"/>
              <a:buNone/>
              <a:defRPr b="0" i="0" sz="1600" u="none" cap="none" strike="noStrike">
                <a:solidFill>
                  <a:srgbClr val="FFFFFF"/>
                </a:solidFill>
                <a:latin typeface="Overpass"/>
                <a:ea typeface="Overpass"/>
                <a:cs typeface="Overpass"/>
                <a:sym typeface="Overpass"/>
              </a:defRPr>
            </a:lvl4pPr>
            <a:lvl5pPr indent="0" lvl="4" marL="0" marR="0" rtl="0" algn="l">
              <a:lnSpc>
                <a:spcPct val="100000"/>
              </a:lnSpc>
              <a:spcBef>
                <a:spcPts val="0"/>
              </a:spcBef>
              <a:spcAft>
                <a:spcPts val="0"/>
              </a:spcAft>
              <a:buClr>
                <a:srgbClr val="000000"/>
              </a:buClr>
              <a:buSzPts val="1600"/>
              <a:buFont typeface="Arial"/>
              <a:buNone/>
              <a:defRPr b="0" i="0" sz="1600" u="none" cap="none" strike="noStrike">
                <a:solidFill>
                  <a:srgbClr val="FFFFFF"/>
                </a:solidFill>
                <a:latin typeface="Overpass"/>
                <a:ea typeface="Overpass"/>
                <a:cs typeface="Overpass"/>
                <a:sym typeface="Overpass"/>
              </a:defRPr>
            </a:lvl5pPr>
            <a:lvl6pPr indent="0" lvl="5" marL="0" marR="0" rtl="0" algn="l">
              <a:lnSpc>
                <a:spcPct val="100000"/>
              </a:lnSpc>
              <a:spcBef>
                <a:spcPts val="0"/>
              </a:spcBef>
              <a:spcAft>
                <a:spcPts val="0"/>
              </a:spcAft>
              <a:buClr>
                <a:srgbClr val="000000"/>
              </a:buClr>
              <a:buSzPts val="1600"/>
              <a:buFont typeface="Arial"/>
              <a:buNone/>
              <a:defRPr b="0" i="0" sz="1600" u="none" cap="none" strike="noStrike">
                <a:solidFill>
                  <a:srgbClr val="FFFFFF"/>
                </a:solidFill>
                <a:latin typeface="Overpass"/>
                <a:ea typeface="Overpass"/>
                <a:cs typeface="Overpass"/>
                <a:sym typeface="Overpass"/>
              </a:defRPr>
            </a:lvl6pPr>
            <a:lvl7pPr indent="0" lvl="6" marL="0" marR="0" rtl="0" algn="l">
              <a:lnSpc>
                <a:spcPct val="100000"/>
              </a:lnSpc>
              <a:spcBef>
                <a:spcPts val="0"/>
              </a:spcBef>
              <a:spcAft>
                <a:spcPts val="0"/>
              </a:spcAft>
              <a:buClr>
                <a:srgbClr val="000000"/>
              </a:buClr>
              <a:buSzPts val="1600"/>
              <a:buFont typeface="Arial"/>
              <a:buNone/>
              <a:defRPr b="0" i="0" sz="1600" u="none" cap="none" strike="noStrike">
                <a:solidFill>
                  <a:srgbClr val="FFFFFF"/>
                </a:solidFill>
                <a:latin typeface="Overpass"/>
                <a:ea typeface="Overpass"/>
                <a:cs typeface="Overpass"/>
                <a:sym typeface="Overpass"/>
              </a:defRPr>
            </a:lvl7pPr>
            <a:lvl8pPr indent="0" lvl="7" marL="0" marR="0" rtl="0" algn="l">
              <a:lnSpc>
                <a:spcPct val="100000"/>
              </a:lnSpc>
              <a:spcBef>
                <a:spcPts val="0"/>
              </a:spcBef>
              <a:spcAft>
                <a:spcPts val="0"/>
              </a:spcAft>
              <a:buClr>
                <a:srgbClr val="000000"/>
              </a:buClr>
              <a:buSzPts val="1600"/>
              <a:buFont typeface="Arial"/>
              <a:buNone/>
              <a:defRPr b="0" i="0" sz="1600" u="none" cap="none" strike="noStrike">
                <a:solidFill>
                  <a:srgbClr val="FFFFFF"/>
                </a:solidFill>
                <a:latin typeface="Overpass"/>
                <a:ea typeface="Overpass"/>
                <a:cs typeface="Overpass"/>
                <a:sym typeface="Overpass"/>
              </a:defRPr>
            </a:lvl8pPr>
            <a:lvl9pPr indent="0" lvl="8" marL="0" marR="0" rtl="0" algn="l">
              <a:lnSpc>
                <a:spcPct val="100000"/>
              </a:lnSpc>
              <a:spcBef>
                <a:spcPts val="0"/>
              </a:spcBef>
              <a:spcAft>
                <a:spcPts val="0"/>
              </a:spcAft>
              <a:buClr>
                <a:srgbClr val="000000"/>
              </a:buClr>
              <a:buSzPts val="1600"/>
              <a:buFont typeface="Arial"/>
              <a:buNone/>
              <a:defRPr b="0" i="0" sz="1600" u="none" cap="none" strike="noStrike">
                <a:solidFill>
                  <a:srgbClr val="FFFFFF"/>
                </a:solidFill>
                <a:latin typeface="Overpass"/>
                <a:ea typeface="Overpass"/>
                <a:cs typeface="Overpass"/>
                <a:sym typeface="Overpas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5">
  <p:cSld name="CUSTOM_1_4">
    <p:spTree>
      <p:nvGrpSpPr>
        <p:cNvPr id="742" name="Shape 742"/>
        <p:cNvGrpSpPr/>
        <p:nvPr/>
      </p:nvGrpSpPr>
      <p:grpSpPr>
        <a:xfrm>
          <a:off x="0" y="0"/>
          <a:ext cx="0" cy="0"/>
          <a:chOff x="0" y="0"/>
          <a:chExt cx="0" cy="0"/>
        </a:xfrm>
      </p:grpSpPr>
      <p:sp>
        <p:nvSpPr>
          <p:cNvPr id="743" name="Google Shape;743;p50"/>
          <p:cNvSpPr txBox="1"/>
          <p:nvPr>
            <p:ph idx="12" type="sldNum"/>
          </p:nvPr>
        </p:nvSpPr>
        <p:spPr>
          <a:xfrm>
            <a:off x="137770" y="6311925"/>
            <a:ext cx="4809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
        <p:nvSpPr>
          <p:cNvPr id="744" name="Google Shape;744;p50"/>
          <p:cNvSpPr txBox="1"/>
          <p:nvPr>
            <p:ph idx="1" type="body"/>
          </p:nvPr>
        </p:nvSpPr>
        <p:spPr>
          <a:xfrm>
            <a:off x="1102267" y="1645033"/>
            <a:ext cx="9987600" cy="43869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Overpass"/>
              <a:buChar char="▸"/>
              <a:defRPr>
                <a:latin typeface="Overpass"/>
                <a:ea typeface="Overpass"/>
                <a:cs typeface="Overpass"/>
                <a:sym typeface="Overpass"/>
              </a:defRPr>
            </a:lvl1pPr>
            <a:lvl2pPr indent="-311150" lvl="1" marL="914400" rtl="0">
              <a:spcBef>
                <a:spcPts val="500"/>
              </a:spcBef>
              <a:spcAft>
                <a:spcPts val="0"/>
              </a:spcAft>
              <a:buSzPts val="1300"/>
              <a:buFont typeface="Overpass"/>
              <a:buChar char="･"/>
              <a:defRPr>
                <a:latin typeface="Overpass"/>
                <a:ea typeface="Overpass"/>
                <a:cs typeface="Overpass"/>
                <a:sym typeface="Overpass"/>
              </a:defRPr>
            </a:lvl2pPr>
            <a:lvl3pPr indent="-311150" lvl="2" marL="1371600" rtl="0">
              <a:spcBef>
                <a:spcPts val="500"/>
              </a:spcBef>
              <a:spcAft>
                <a:spcPts val="0"/>
              </a:spcAft>
              <a:buSzPts val="1300"/>
              <a:buFont typeface="Overpass"/>
              <a:buChar char="･"/>
              <a:defRPr>
                <a:latin typeface="Overpass"/>
                <a:ea typeface="Overpass"/>
                <a:cs typeface="Overpass"/>
                <a:sym typeface="Overpass"/>
              </a:defRPr>
            </a:lvl3pPr>
            <a:lvl4pPr indent="-311150" lvl="3" marL="1828800" rtl="0">
              <a:spcBef>
                <a:spcPts val="500"/>
              </a:spcBef>
              <a:spcAft>
                <a:spcPts val="0"/>
              </a:spcAft>
              <a:buSzPts val="1300"/>
              <a:buFont typeface="Overpass"/>
              <a:buChar char="･"/>
              <a:defRPr>
                <a:latin typeface="Overpass"/>
                <a:ea typeface="Overpass"/>
                <a:cs typeface="Overpass"/>
                <a:sym typeface="Overpass"/>
              </a:defRPr>
            </a:lvl4pPr>
            <a:lvl5pPr indent="-311150" lvl="4" marL="2286000" rtl="0">
              <a:spcBef>
                <a:spcPts val="500"/>
              </a:spcBef>
              <a:spcAft>
                <a:spcPts val="0"/>
              </a:spcAft>
              <a:buSzPts val="1300"/>
              <a:buFont typeface="Overpass"/>
              <a:buChar char="･"/>
              <a:defRPr>
                <a:latin typeface="Overpass"/>
                <a:ea typeface="Overpass"/>
                <a:cs typeface="Overpass"/>
                <a:sym typeface="Overpass"/>
              </a:defRPr>
            </a:lvl5pPr>
            <a:lvl6pPr indent="-311150" lvl="5" marL="2743200" rtl="0">
              <a:spcBef>
                <a:spcPts val="500"/>
              </a:spcBef>
              <a:spcAft>
                <a:spcPts val="0"/>
              </a:spcAft>
              <a:buSzPts val="1300"/>
              <a:buFont typeface="Overpass"/>
              <a:buChar char="･"/>
              <a:defRPr>
                <a:latin typeface="Overpass"/>
                <a:ea typeface="Overpass"/>
                <a:cs typeface="Overpass"/>
                <a:sym typeface="Overpass"/>
              </a:defRPr>
            </a:lvl6pPr>
            <a:lvl7pPr indent="-311150" lvl="6" marL="3200400" rtl="0">
              <a:spcBef>
                <a:spcPts val="500"/>
              </a:spcBef>
              <a:spcAft>
                <a:spcPts val="0"/>
              </a:spcAft>
              <a:buSzPts val="1300"/>
              <a:buFont typeface="Overpass"/>
              <a:buChar char="･"/>
              <a:defRPr>
                <a:latin typeface="Overpass"/>
                <a:ea typeface="Overpass"/>
                <a:cs typeface="Overpass"/>
                <a:sym typeface="Overpass"/>
              </a:defRPr>
            </a:lvl7pPr>
            <a:lvl8pPr indent="-311150" lvl="7" marL="3657600" rtl="0">
              <a:spcBef>
                <a:spcPts val="500"/>
              </a:spcBef>
              <a:spcAft>
                <a:spcPts val="0"/>
              </a:spcAft>
              <a:buSzPts val="1300"/>
              <a:buFont typeface="Overpass"/>
              <a:buChar char="･"/>
              <a:defRPr>
                <a:latin typeface="Overpass"/>
                <a:ea typeface="Overpass"/>
                <a:cs typeface="Overpass"/>
                <a:sym typeface="Overpass"/>
              </a:defRPr>
            </a:lvl8pPr>
            <a:lvl9pPr indent="-311150" lvl="8" marL="4114800" rtl="0">
              <a:spcBef>
                <a:spcPts val="500"/>
              </a:spcBef>
              <a:spcAft>
                <a:spcPts val="500"/>
              </a:spcAft>
              <a:buSzPts val="1300"/>
              <a:buFont typeface="Overpass"/>
              <a:buChar char="･"/>
              <a:defRPr>
                <a:latin typeface="Overpass"/>
                <a:ea typeface="Overpass"/>
                <a:cs typeface="Overpass"/>
                <a:sym typeface="Overpass"/>
              </a:defRPr>
            </a:lvl9pPr>
          </a:lstStyle>
          <a:p/>
        </p:txBody>
      </p:sp>
      <p:sp>
        <p:nvSpPr>
          <p:cNvPr id="745" name="Google Shape;745;p50"/>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Overpass"/>
              <a:buNone/>
              <a:defRPr>
                <a:latin typeface="Overpass"/>
                <a:ea typeface="Overpass"/>
                <a:cs typeface="Overpass"/>
                <a:sym typeface="Overpass"/>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Google Shape;60;p6"/>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 name="Google Shape;61;p6"/>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62" name="Google Shape;62;p6"/>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63" name="Google Shape;63;p6"/>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Clr>
                <a:schemeClr val="dk1"/>
              </a:buClr>
              <a:buSzPts val="1800"/>
              <a:buNone/>
              <a:defRPr sz="1800">
                <a:solidFill>
                  <a:schemeClr val="dk1"/>
                </a:solidFill>
              </a:defRPr>
            </a:lvl1pPr>
            <a:lvl2pPr lvl="1" rtl="0">
              <a:lnSpc>
                <a:spcPct val="140000"/>
              </a:lnSpc>
              <a:spcBef>
                <a:spcPts val="0"/>
              </a:spcBef>
              <a:spcAft>
                <a:spcPts val="0"/>
              </a:spcAft>
              <a:buClr>
                <a:schemeClr val="dk1"/>
              </a:buClr>
              <a:buSzPts val="1800"/>
              <a:buNone/>
              <a:defRPr sz="1800">
                <a:solidFill>
                  <a:schemeClr val="dk1"/>
                </a:solidFill>
              </a:defRPr>
            </a:lvl2pPr>
            <a:lvl3pPr lvl="2" rtl="0">
              <a:lnSpc>
                <a:spcPct val="140000"/>
              </a:lnSpc>
              <a:spcBef>
                <a:spcPts val="0"/>
              </a:spcBef>
              <a:spcAft>
                <a:spcPts val="0"/>
              </a:spcAft>
              <a:buClr>
                <a:schemeClr val="dk1"/>
              </a:buClr>
              <a:buSzPts val="1800"/>
              <a:buNone/>
              <a:defRPr sz="1800">
                <a:solidFill>
                  <a:schemeClr val="dk1"/>
                </a:solidFill>
              </a:defRPr>
            </a:lvl3pPr>
            <a:lvl4pPr lvl="3" rtl="0">
              <a:lnSpc>
                <a:spcPct val="140000"/>
              </a:lnSpc>
              <a:spcBef>
                <a:spcPts val="0"/>
              </a:spcBef>
              <a:spcAft>
                <a:spcPts val="0"/>
              </a:spcAft>
              <a:buClr>
                <a:schemeClr val="dk1"/>
              </a:buClr>
              <a:buSzPts val="1800"/>
              <a:buNone/>
              <a:defRPr sz="1800">
                <a:solidFill>
                  <a:schemeClr val="dk1"/>
                </a:solidFill>
              </a:defRPr>
            </a:lvl4pPr>
            <a:lvl5pPr lvl="4" rtl="0">
              <a:lnSpc>
                <a:spcPct val="140000"/>
              </a:lnSpc>
              <a:spcBef>
                <a:spcPts val="0"/>
              </a:spcBef>
              <a:spcAft>
                <a:spcPts val="0"/>
              </a:spcAft>
              <a:buClr>
                <a:schemeClr val="dk1"/>
              </a:buClr>
              <a:buSzPts val="1800"/>
              <a:buNone/>
              <a:defRPr sz="1800">
                <a:solidFill>
                  <a:schemeClr val="dk1"/>
                </a:solidFill>
              </a:defRPr>
            </a:lvl5pPr>
            <a:lvl6pPr lvl="5" rtl="0">
              <a:lnSpc>
                <a:spcPct val="140000"/>
              </a:lnSpc>
              <a:spcBef>
                <a:spcPts val="0"/>
              </a:spcBef>
              <a:spcAft>
                <a:spcPts val="0"/>
              </a:spcAft>
              <a:buClr>
                <a:schemeClr val="dk1"/>
              </a:buClr>
              <a:buSzPts val="1800"/>
              <a:buNone/>
              <a:defRPr sz="1800">
                <a:solidFill>
                  <a:schemeClr val="dk1"/>
                </a:solidFill>
              </a:defRPr>
            </a:lvl6pPr>
            <a:lvl7pPr lvl="6" rtl="0">
              <a:lnSpc>
                <a:spcPct val="140000"/>
              </a:lnSpc>
              <a:spcBef>
                <a:spcPts val="0"/>
              </a:spcBef>
              <a:spcAft>
                <a:spcPts val="0"/>
              </a:spcAft>
              <a:buClr>
                <a:schemeClr val="dk1"/>
              </a:buClr>
              <a:buSzPts val="1800"/>
              <a:buNone/>
              <a:defRPr sz="1800">
                <a:solidFill>
                  <a:schemeClr val="dk1"/>
                </a:solidFill>
              </a:defRPr>
            </a:lvl7pPr>
            <a:lvl8pPr lvl="7" rtl="0">
              <a:lnSpc>
                <a:spcPct val="140000"/>
              </a:lnSpc>
              <a:spcBef>
                <a:spcPts val="0"/>
              </a:spcBef>
              <a:spcAft>
                <a:spcPts val="0"/>
              </a:spcAft>
              <a:buClr>
                <a:schemeClr val="dk1"/>
              </a:buClr>
              <a:buSzPts val="1800"/>
              <a:buNone/>
              <a:defRPr sz="1800">
                <a:solidFill>
                  <a:schemeClr val="dk1"/>
                </a:solidFill>
              </a:defRPr>
            </a:lvl8pPr>
            <a:lvl9pPr lvl="8" rtl="0">
              <a:lnSpc>
                <a:spcPct val="140000"/>
              </a:lnSpc>
              <a:spcBef>
                <a:spcPts val="0"/>
              </a:spcBef>
              <a:spcAft>
                <a:spcPts val="0"/>
              </a:spcAft>
              <a:buClr>
                <a:schemeClr val="dk1"/>
              </a:buClr>
              <a:buSzPts val="1800"/>
              <a:buNone/>
              <a:defRPr sz="1800">
                <a:solidFill>
                  <a:schemeClr val="dk1"/>
                </a:solidFill>
              </a:defRPr>
            </a:lvl9pPr>
          </a:lstStyle>
          <a:p/>
        </p:txBody>
      </p:sp>
      <p:sp>
        <p:nvSpPr>
          <p:cNvPr id="64" name="Google Shape;64;p6"/>
          <p:cNvSpPr txBox="1"/>
          <p:nvPr>
            <p:ph type="title"/>
          </p:nvPr>
        </p:nvSpPr>
        <p:spPr>
          <a:xfrm>
            <a:off x="5660525" y="1709031"/>
            <a:ext cx="5736300" cy="2117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9pPr>
          </a:lstStyle>
          <a:p/>
        </p:txBody>
      </p:sp>
      <p:sp>
        <p:nvSpPr>
          <p:cNvPr id="65" name="Google Shape;65;p6"/>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200"/>
              <a:buNone/>
              <a:defRPr sz="1200">
                <a:solidFill>
                  <a:schemeClr val="dk1"/>
                </a:solidFill>
              </a:defRPr>
            </a:lvl1pPr>
            <a:lvl2pPr lvl="1" rtl="0">
              <a:lnSpc>
                <a:spcPct val="135000"/>
              </a:lnSpc>
              <a:spcBef>
                <a:spcPts val="0"/>
              </a:spcBef>
              <a:spcAft>
                <a:spcPts val="0"/>
              </a:spcAft>
              <a:buClr>
                <a:schemeClr val="dk1"/>
              </a:buClr>
              <a:buSzPts val="1200"/>
              <a:buNone/>
              <a:defRPr sz="1200">
                <a:solidFill>
                  <a:schemeClr val="dk1"/>
                </a:solidFill>
              </a:defRPr>
            </a:lvl2pPr>
            <a:lvl3pPr lvl="2" rtl="0">
              <a:lnSpc>
                <a:spcPct val="135000"/>
              </a:lnSpc>
              <a:spcBef>
                <a:spcPts val="0"/>
              </a:spcBef>
              <a:spcAft>
                <a:spcPts val="0"/>
              </a:spcAft>
              <a:buClr>
                <a:schemeClr val="dk1"/>
              </a:buClr>
              <a:buSzPts val="1200"/>
              <a:buNone/>
              <a:defRPr sz="1200">
                <a:solidFill>
                  <a:schemeClr val="dk1"/>
                </a:solidFill>
              </a:defRPr>
            </a:lvl3pPr>
            <a:lvl4pPr lvl="3" rtl="0">
              <a:lnSpc>
                <a:spcPct val="135000"/>
              </a:lnSpc>
              <a:spcBef>
                <a:spcPts val="0"/>
              </a:spcBef>
              <a:spcAft>
                <a:spcPts val="0"/>
              </a:spcAft>
              <a:buClr>
                <a:schemeClr val="dk1"/>
              </a:buClr>
              <a:buSzPts val="1200"/>
              <a:buNone/>
              <a:defRPr sz="1200">
                <a:solidFill>
                  <a:schemeClr val="dk1"/>
                </a:solidFill>
              </a:defRPr>
            </a:lvl4pPr>
            <a:lvl5pPr lvl="4" rtl="0">
              <a:lnSpc>
                <a:spcPct val="135000"/>
              </a:lnSpc>
              <a:spcBef>
                <a:spcPts val="0"/>
              </a:spcBef>
              <a:spcAft>
                <a:spcPts val="0"/>
              </a:spcAft>
              <a:buClr>
                <a:schemeClr val="dk1"/>
              </a:buClr>
              <a:buSzPts val="1200"/>
              <a:buNone/>
              <a:defRPr sz="1200">
                <a:solidFill>
                  <a:schemeClr val="dk1"/>
                </a:solidFill>
              </a:defRPr>
            </a:lvl5pPr>
            <a:lvl6pPr lvl="5" rtl="0">
              <a:lnSpc>
                <a:spcPct val="135000"/>
              </a:lnSpc>
              <a:spcBef>
                <a:spcPts val="0"/>
              </a:spcBef>
              <a:spcAft>
                <a:spcPts val="0"/>
              </a:spcAft>
              <a:buClr>
                <a:schemeClr val="dk1"/>
              </a:buClr>
              <a:buSzPts val="1200"/>
              <a:buNone/>
              <a:defRPr sz="1200">
                <a:solidFill>
                  <a:schemeClr val="dk1"/>
                </a:solidFill>
              </a:defRPr>
            </a:lvl6pPr>
            <a:lvl7pPr lvl="6" rtl="0">
              <a:lnSpc>
                <a:spcPct val="135000"/>
              </a:lnSpc>
              <a:spcBef>
                <a:spcPts val="0"/>
              </a:spcBef>
              <a:spcAft>
                <a:spcPts val="0"/>
              </a:spcAft>
              <a:buClr>
                <a:schemeClr val="dk1"/>
              </a:buClr>
              <a:buSzPts val="1200"/>
              <a:buNone/>
              <a:defRPr sz="1200">
                <a:solidFill>
                  <a:schemeClr val="dk1"/>
                </a:solidFill>
              </a:defRPr>
            </a:lvl7pPr>
            <a:lvl8pPr lvl="7" rtl="0">
              <a:lnSpc>
                <a:spcPct val="135000"/>
              </a:lnSpc>
              <a:spcBef>
                <a:spcPts val="0"/>
              </a:spcBef>
              <a:spcAft>
                <a:spcPts val="0"/>
              </a:spcAft>
              <a:buClr>
                <a:schemeClr val="dk1"/>
              </a:buClr>
              <a:buSzPts val="1200"/>
              <a:buNone/>
              <a:defRPr sz="1200">
                <a:solidFill>
                  <a:schemeClr val="dk1"/>
                </a:solidFill>
              </a:defRPr>
            </a:lvl8pPr>
            <a:lvl9pPr lvl="8" rtl="0">
              <a:lnSpc>
                <a:spcPct val="135000"/>
              </a:lnSpc>
              <a:spcBef>
                <a:spcPts val="0"/>
              </a:spcBef>
              <a:spcAft>
                <a:spcPts val="0"/>
              </a:spcAft>
              <a:buClr>
                <a:schemeClr val="dk1"/>
              </a:buClr>
              <a:buSzPts val="1200"/>
              <a:buNone/>
              <a:defRPr sz="1200">
                <a:solidFill>
                  <a:schemeClr val="dk1"/>
                </a:solidFill>
              </a:defRPr>
            </a:lvl9pPr>
          </a:lstStyle>
          <a:p/>
        </p:txBody>
      </p:sp>
      <p:sp>
        <p:nvSpPr>
          <p:cNvPr id="66" name="Google Shape;66;p6"/>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67" name="Google Shape;67;p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12">
  <p:cSld name="CUSTOM_1_11">
    <p:spTree>
      <p:nvGrpSpPr>
        <p:cNvPr id="746" name="Shape 746"/>
        <p:cNvGrpSpPr/>
        <p:nvPr/>
      </p:nvGrpSpPr>
      <p:grpSpPr>
        <a:xfrm>
          <a:off x="0" y="0"/>
          <a:ext cx="0" cy="0"/>
          <a:chOff x="0" y="0"/>
          <a:chExt cx="0" cy="0"/>
        </a:xfrm>
      </p:grpSpPr>
      <p:sp>
        <p:nvSpPr>
          <p:cNvPr id="747" name="Google Shape;747;p51"/>
          <p:cNvSpPr txBox="1"/>
          <p:nvPr>
            <p:ph idx="12" type="sldNum"/>
          </p:nvPr>
        </p:nvSpPr>
        <p:spPr>
          <a:xfrm>
            <a:off x="137771" y="6311926"/>
            <a:ext cx="4809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
        <p:nvSpPr>
          <p:cNvPr id="748" name="Google Shape;748;p51"/>
          <p:cNvSpPr txBox="1"/>
          <p:nvPr>
            <p:ph idx="1" type="body"/>
          </p:nvPr>
        </p:nvSpPr>
        <p:spPr>
          <a:xfrm>
            <a:off x="1102267" y="1655535"/>
            <a:ext cx="9987600" cy="4089900"/>
          </a:xfrm>
          <a:prstGeom prst="rect">
            <a:avLst/>
          </a:prstGeom>
          <a:noFill/>
          <a:ln>
            <a:noFill/>
          </a:ln>
        </p:spPr>
        <p:txBody>
          <a:bodyPr anchorCtr="0" anchor="t" bIns="121900" lIns="121900" spcFirstLastPara="1" rIns="121900" wrap="square" tIns="121900">
            <a:noAutofit/>
          </a:bodyPr>
          <a:lstStyle>
            <a:lvl1pPr indent="-311150" lvl="0" marL="457200" rtl="0" algn="l">
              <a:lnSpc>
                <a:spcPct val="115000"/>
              </a:lnSpc>
              <a:spcBef>
                <a:spcPts val="800"/>
              </a:spcBef>
              <a:spcAft>
                <a:spcPts val="0"/>
              </a:spcAft>
              <a:buSzPts val="1300"/>
              <a:buFont typeface="Proxima Nova"/>
              <a:buChar char="●"/>
              <a:defRPr>
                <a:latin typeface="Proxima Nova"/>
                <a:ea typeface="Proxima Nova"/>
                <a:cs typeface="Proxima Nova"/>
                <a:sym typeface="Proxima Nova"/>
              </a:defRPr>
            </a:lvl1pPr>
            <a:lvl2pPr indent="-311150" lvl="1" marL="9144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2pPr>
            <a:lvl3pPr indent="-311150" lvl="2" marL="13716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3pPr>
            <a:lvl4pPr indent="-311150" lvl="3" marL="18288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4pPr>
            <a:lvl5pPr indent="-311150" lvl="4" marL="22860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5pPr>
            <a:lvl6pPr indent="-311150" lvl="5" marL="27432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6pPr>
            <a:lvl7pPr indent="-311150" lvl="6" marL="32004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7pPr>
            <a:lvl8pPr indent="-311150" lvl="7" marL="36576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8pPr>
            <a:lvl9pPr indent="-311150" lvl="8" marL="41148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9pPr>
          </a:lstStyle>
          <a:p/>
        </p:txBody>
      </p:sp>
      <p:sp>
        <p:nvSpPr>
          <p:cNvPr id="749" name="Google Shape;749;p51"/>
          <p:cNvSpPr txBox="1"/>
          <p:nvPr>
            <p:ph type="title"/>
          </p:nvPr>
        </p:nvSpPr>
        <p:spPr>
          <a:xfrm>
            <a:off x="1102200" y="0"/>
            <a:ext cx="9987600" cy="1417500"/>
          </a:xfrm>
          <a:prstGeom prst="rect">
            <a:avLst/>
          </a:prstGeom>
          <a:noFill/>
          <a:ln>
            <a:noFill/>
          </a:ln>
        </p:spPr>
        <p:txBody>
          <a:bodyPr anchorCtr="0" anchor="b" bIns="121900" lIns="121900" spcFirstLastPara="1" rIns="121900" wrap="square" tIns="121900">
            <a:noAutofit/>
          </a:bodyPr>
          <a:lstStyle>
            <a:lvl1pPr lvl="0" rtl="0" algn="l">
              <a:lnSpc>
                <a:spcPct val="100000"/>
              </a:lnSpc>
              <a:spcBef>
                <a:spcPts val="0"/>
              </a:spcBef>
              <a:spcAft>
                <a:spcPts val="0"/>
              </a:spcAft>
              <a:buSzPts val="3700"/>
              <a:buFont typeface="Proxima Nova"/>
              <a:buNone/>
              <a:defRPr b="0">
                <a:latin typeface="Proxima Nova"/>
                <a:ea typeface="Proxima Nova"/>
                <a:cs typeface="Proxima Nova"/>
                <a:sym typeface="Proxima Nova"/>
              </a:defRPr>
            </a:lvl1pPr>
            <a:lvl2pPr lvl="1"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2">
  <p:cSld name="text only">
    <p:spTree>
      <p:nvGrpSpPr>
        <p:cNvPr id="750" name="Shape 750"/>
        <p:cNvGrpSpPr/>
        <p:nvPr/>
      </p:nvGrpSpPr>
      <p:grpSpPr>
        <a:xfrm>
          <a:off x="0" y="0"/>
          <a:ext cx="0" cy="0"/>
          <a:chOff x="0" y="0"/>
          <a:chExt cx="0" cy="0"/>
        </a:xfrm>
      </p:grpSpPr>
      <p:sp>
        <p:nvSpPr>
          <p:cNvPr id="751" name="Google Shape;751;p52"/>
          <p:cNvSpPr txBox="1"/>
          <p:nvPr>
            <p:ph idx="12" type="sldNum"/>
          </p:nvPr>
        </p:nvSpPr>
        <p:spPr>
          <a:xfrm>
            <a:off x="-101600" y="6400800"/>
            <a:ext cx="711300" cy="365100"/>
          </a:xfrm>
          <a:prstGeom prst="rect">
            <a:avLst/>
          </a:prstGeom>
          <a:noFill/>
          <a:ln>
            <a:noFill/>
          </a:ln>
        </p:spPr>
        <p:txBody>
          <a:bodyPr anchorCtr="0" anchor="ctr" bIns="24375" lIns="121900" spcFirstLastPara="1" rIns="121900" wrap="square" tIns="0">
            <a:noAutofit/>
          </a:bodyPr>
          <a:lstStyle>
            <a:lvl1pPr indent="0" lvl="0" marL="0" marR="0" rtl="0" algn="r">
              <a:lnSpc>
                <a:spcPct val="100000"/>
              </a:lnSpc>
              <a:spcBef>
                <a:spcPts val="0"/>
              </a:spcBef>
              <a:spcAft>
                <a:spcPts val="0"/>
              </a:spcAft>
              <a:buClr>
                <a:schemeClr val="dk1"/>
              </a:buClr>
              <a:buFont typeface="Overpass"/>
              <a:buNone/>
              <a:defRPr b="0" i="0" sz="1100" u="none" cap="none" strike="noStrike">
                <a:solidFill>
                  <a:schemeClr val="dk1"/>
                </a:solidFill>
                <a:latin typeface="Overpass"/>
                <a:ea typeface="Overpass"/>
                <a:cs typeface="Overpass"/>
                <a:sym typeface="Overpass"/>
              </a:defRPr>
            </a:lvl1pPr>
            <a:lvl2pPr indent="0" lvl="1" marL="0" marR="0" rtl="0" algn="r">
              <a:lnSpc>
                <a:spcPct val="100000"/>
              </a:lnSpc>
              <a:spcBef>
                <a:spcPts val="0"/>
              </a:spcBef>
              <a:spcAft>
                <a:spcPts val="0"/>
              </a:spcAft>
              <a:buClr>
                <a:schemeClr val="dk1"/>
              </a:buClr>
              <a:buFont typeface="Overpass"/>
              <a:buNone/>
              <a:defRPr b="0" i="0" sz="1100" u="none" cap="none" strike="noStrike">
                <a:solidFill>
                  <a:schemeClr val="dk1"/>
                </a:solidFill>
                <a:latin typeface="Overpass"/>
                <a:ea typeface="Overpass"/>
                <a:cs typeface="Overpass"/>
                <a:sym typeface="Overpass"/>
              </a:defRPr>
            </a:lvl2pPr>
            <a:lvl3pPr indent="0" lvl="2" marL="0" marR="0" rtl="0" algn="r">
              <a:lnSpc>
                <a:spcPct val="100000"/>
              </a:lnSpc>
              <a:spcBef>
                <a:spcPts val="0"/>
              </a:spcBef>
              <a:spcAft>
                <a:spcPts val="0"/>
              </a:spcAft>
              <a:buClr>
                <a:schemeClr val="dk1"/>
              </a:buClr>
              <a:buFont typeface="Overpass"/>
              <a:buNone/>
              <a:defRPr b="0" i="0" sz="1100" u="none" cap="none" strike="noStrike">
                <a:solidFill>
                  <a:schemeClr val="dk1"/>
                </a:solidFill>
                <a:latin typeface="Overpass"/>
                <a:ea typeface="Overpass"/>
                <a:cs typeface="Overpass"/>
                <a:sym typeface="Overpass"/>
              </a:defRPr>
            </a:lvl3pPr>
            <a:lvl4pPr indent="0" lvl="3" marL="0" marR="0" rtl="0" algn="r">
              <a:lnSpc>
                <a:spcPct val="100000"/>
              </a:lnSpc>
              <a:spcBef>
                <a:spcPts val="0"/>
              </a:spcBef>
              <a:spcAft>
                <a:spcPts val="0"/>
              </a:spcAft>
              <a:buClr>
                <a:schemeClr val="dk1"/>
              </a:buClr>
              <a:buFont typeface="Overpass"/>
              <a:buNone/>
              <a:defRPr b="0" i="0" sz="1100" u="none" cap="none" strike="noStrike">
                <a:solidFill>
                  <a:schemeClr val="dk1"/>
                </a:solidFill>
                <a:latin typeface="Overpass"/>
                <a:ea typeface="Overpass"/>
                <a:cs typeface="Overpass"/>
                <a:sym typeface="Overpass"/>
              </a:defRPr>
            </a:lvl4pPr>
            <a:lvl5pPr indent="0" lvl="4" marL="0" marR="0" rtl="0" algn="r">
              <a:lnSpc>
                <a:spcPct val="100000"/>
              </a:lnSpc>
              <a:spcBef>
                <a:spcPts val="0"/>
              </a:spcBef>
              <a:spcAft>
                <a:spcPts val="0"/>
              </a:spcAft>
              <a:buClr>
                <a:schemeClr val="dk1"/>
              </a:buClr>
              <a:buFont typeface="Overpass"/>
              <a:buNone/>
              <a:defRPr b="0" i="0" sz="1100" u="none" cap="none" strike="noStrike">
                <a:solidFill>
                  <a:schemeClr val="dk1"/>
                </a:solidFill>
                <a:latin typeface="Overpass"/>
                <a:ea typeface="Overpass"/>
                <a:cs typeface="Overpass"/>
                <a:sym typeface="Overpass"/>
              </a:defRPr>
            </a:lvl5pPr>
            <a:lvl6pPr indent="0" lvl="5" marL="0" marR="0" rtl="0" algn="r">
              <a:lnSpc>
                <a:spcPct val="100000"/>
              </a:lnSpc>
              <a:spcBef>
                <a:spcPts val="0"/>
              </a:spcBef>
              <a:spcAft>
                <a:spcPts val="0"/>
              </a:spcAft>
              <a:buClr>
                <a:schemeClr val="dk1"/>
              </a:buClr>
              <a:buFont typeface="Overpass"/>
              <a:buNone/>
              <a:defRPr b="0" i="0" sz="1100" u="none" cap="none" strike="noStrike">
                <a:solidFill>
                  <a:schemeClr val="dk1"/>
                </a:solidFill>
                <a:latin typeface="Overpass"/>
                <a:ea typeface="Overpass"/>
                <a:cs typeface="Overpass"/>
                <a:sym typeface="Overpass"/>
              </a:defRPr>
            </a:lvl6pPr>
            <a:lvl7pPr indent="0" lvl="6" marL="0" marR="0" rtl="0" algn="r">
              <a:lnSpc>
                <a:spcPct val="100000"/>
              </a:lnSpc>
              <a:spcBef>
                <a:spcPts val="0"/>
              </a:spcBef>
              <a:spcAft>
                <a:spcPts val="0"/>
              </a:spcAft>
              <a:buClr>
                <a:schemeClr val="dk1"/>
              </a:buClr>
              <a:buFont typeface="Overpass"/>
              <a:buNone/>
              <a:defRPr b="0" i="0" sz="1100" u="none" cap="none" strike="noStrike">
                <a:solidFill>
                  <a:schemeClr val="dk1"/>
                </a:solidFill>
                <a:latin typeface="Overpass"/>
                <a:ea typeface="Overpass"/>
                <a:cs typeface="Overpass"/>
                <a:sym typeface="Overpass"/>
              </a:defRPr>
            </a:lvl7pPr>
            <a:lvl8pPr indent="0" lvl="7" marL="0" marR="0" rtl="0" algn="r">
              <a:lnSpc>
                <a:spcPct val="100000"/>
              </a:lnSpc>
              <a:spcBef>
                <a:spcPts val="0"/>
              </a:spcBef>
              <a:spcAft>
                <a:spcPts val="0"/>
              </a:spcAft>
              <a:buClr>
                <a:schemeClr val="dk1"/>
              </a:buClr>
              <a:buFont typeface="Overpass"/>
              <a:buNone/>
              <a:defRPr b="0" i="0" sz="1100" u="none" cap="none" strike="noStrike">
                <a:solidFill>
                  <a:schemeClr val="dk1"/>
                </a:solidFill>
                <a:latin typeface="Overpass"/>
                <a:ea typeface="Overpass"/>
                <a:cs typeface="Overpass"/>
                <a:sym typeface="Overpass"/>
              </a:defRPr>
            </a:lvl8pPr>
            <a:lvl9pPr indent="0" lvl="8" marL="0" marR="0" rtl="0" algn="r">
              <a:lnSpc>
                <a:spcPct val="100000"/>
              </a:lnSpc>
              <a:spcBef>
                <a:spcPts val="0"/>
              </a:spcBef>
              <a:spcAft>
                <a:spcPts val="0"/>
              </a:spcAft>
              <a:buClr>
                <a:schemeClr val="dk1"/>
              </a:buClr>
              <a:buFont typeface="Overpass"/>
              <a:buNone/>
              <a:defRPr b="0" i="0" sz="1100" u="none" cap="none" strike="noStrike">
                <a:solidFill>
                  <a:schemeClr val="dk1"/>
                </a:solidFill>
                <a:latin typeface="Overpass"/>
                <a:ea typeface="Overpass"/>
                <a:cs typeface="Overpass"/>
                <a:sym typeface="Overpass"/>
              </a:defRPr>
            </a:lvl9pPr>
          </a:lstStyle>
          <a:p>
            <a:pPr indent="0" lvl="0" marL="0" rtl="0" algn="r">
              <a:spcBef>
                <a:spcPts val="0"/>
              </a:spcBef>
              <a:spcAft>
                <a:spcPts val="0"/>
              </a:spcAft>
              <a:buNone/>
            </a:pPr>
            <a:fld id="{00000000-1234-1234-1234-123412341234}" type="slidenum">
              <a:rPr lang="en"/>
              <a:t>‹#›</a:t>
            </a:fld>
            <a:endParaRPr/>
          </a:p>
        </p:txBody>
      </p:sp>
      <p:sp>
        <p:nvSpPr>
          <p:cNvPr id="752" name="Google Shape;752;p52"/>
          <p:cNvSpPr txBox="1"/>
          <p:nvPr>
            <p:ph type="title"/>
          </p:nvPr>
        </p:nvSpPr>
        <p:spPr>
          <a:xfrm>
            <a:off x="914400" y="0"/>
            <a:ext cx="10363200" cy="1371600"/>
          </a:xfrm>
          <a:prstGeom prst="rect">
            <a:avLst/>
          </a:prstGeom>
          <a:noFill/>
          <a:ln>
            <a:noFill/>
          </a:ln>
        </p:spPr>
        <p:txBody>
          <a:bodyPr anchorCtr="0" anchor="b" bIns="0" lIns="0" spcFirstLastPara="1" rIns="0" wrap="square" tIns="0">
            <a:noAutofit/>
          </a:bodyPr>
          <a:lstStyle>
            <a:lvl1pPr indent="0" lvl="0" marL="0" marR="0" rtl="0" algn="l">
              <a:lnSpc>
                <a:spcPct val="100000"/>
              </a:lnSpc>
              <a:spcBef>
                <a:spcPts val="0"/>
              </a:spcBef>
              <a:spcAft>
                <a:spcPts val="0"/>
              </a:spcAft>
              <a:buClr>
                <a:srgbClr val="000000"/>
              </a:buClr>
              <a:buSzPts val="3400"/>
              <a:buFont typeface="Overpass"/>
              <a:buNone/>
              <a:defRPr b="1" i="0" sz="3700" u="none" cap="none" strike="noStrike">
                <a:solidFill>
                  <a:srgbClr val="000000"/>
                </a:solidFill>
                <a:latin typeface="Overpass"/>
                <a:ea typeface="Overpass"/>
                <a:cs typeface="Overpass"/>
                <a:sym typeface="Overpass"/>
              </a:defRPr>
            </a:lvl1pPr>
            <a:lvl2pPr indent="0" lvl="1" marL="0" marR="0" rtl="0" algn="ctr">
              <a:spcBef>
                <a:spcPts val="0"/>
              </a:spcBef>
              <a:spcAft>
                <a:spcPts val="0"/>
              </a:spcAft>
              <a:buClr>
                <a:schemeClr val="dk1"/>
              </a:buClr>
              <a:buSzPts val="3400"/>
              <a:buFont typeface="Overpass"/>
              <a:buNone/>
              <a:defRPr i="0" sz="5900" u="none" cap="none" strike="noStrike">
                <a:solidFill>
                  <a:schemeClr val="dk1"/>
                </a:solidFill>
                <a:latin typeface="Overpass"/>
                <a:ea typeface="Overpass"/>
                <a:cs typeface="Overpass"/>
                <a:sym typeface="Overpass"/>
              </a:defRPr>
            </a:lvl2pPr>
            <a:lvl3pPr indent="0" lvl="2" marL="0" marR="0" rtl="0" algn="ctr">
              <a:spcBef>
                <a:spcPts val="0"/>
              </a:spcBef>
              <a:spcAft>
                <a:spcPts val="0"/>
              </a:spcAft>
              <a:buClr>
                <a:schemeClr val="dk1"/>
              </a:buClr>
              <a:buSzPts val="3400"/>
              <a:buFont typeface="Overpass"/>
              <a:buNone/>
              <a:defRPr i="0" sz="5900" u="none" cap="none" strike="noStrike">
                <a:solidFill>
                  <a:schemeClr val="dk1"/>
                </a:solidFill>
                <a:latin typeface="Overpass"/>
                <a:ea typeface="Overpass"/>
                <a:cs typeface="Overpass"/>
                <a:sym typeface="Overpass"/>
              </a:defRPr>
            </a:lvl3pPr>
            <a:lvl4pPr indent="0" lvl="3" marL="0" marR="0" rtl="0" algn="ctr">
              <a:spcBef>
                <a:spcPts val="0"/>
              </a:spcBef>
              <a:spcAft>
                <a:spcPts val="0"/>
              </a:spcAft>
              <a:buClr>
                <a:schemeClr val="dk1"/>
              </a:buClr>
              <a:buSzPts val="3400"/>
              <a:buFont typeface="Overpass"/>
              <a:buNone/>
              <a:defRPr i="0" sz="5900" u="none" cap="none" strike="noStrike">
                <a:solidFill>
                  <a:schemeClr val="dk1"/>
                </a:solidFill>
                <a:latin typeface="Overpass"/>
                <a:ea typeface="Overpass"/>
                <a:cs typeface="Overpass"/>
                <a:sym typeface="Overpass"/>
              </a:defRPr>
            </a:lvl4pPr>
            <a:lvl5pPr indent="0" lvl="4" marL="0" marR="0" rtl="0" algn="ctr">
              <a:spcBef>
                <a:spcPts val="0"/>
              </a:spcBef>
              <a:spcAft>
                <a:spcPts val="0"/>
              </a:spcAft>
              <a:buClr>
                <a:schemeClr val="dk1"/>
              </a:buClr>
              <a:buSzPts val="3400"/>
              <a:buFont typeface="Overpass"/>
              <a:buNone/>
              <a:defRPr i="0" sz="5900" u="none" cap="none" strike="noStrike">
                <a:solidFill>
                  <a:schemeClr val="dk1"/>
                </a:solidFill>
                <a:latin typeface="Overpass"/>
                <a:ea typeface="Overpass"/>
                <a:cs typeface="Overpass"/>
                <a:sym typeface="Overpass"/>
              </a:defRPr>
            </a:lvl5pPr>
            <a:lvl6pPr indent="0" lvl="5" marL="609600" marR="0" rtl="0" algn="ctr">
              <a:spcBef>
                <a:spcPts val="0"/>
              </a:spcBef>
              <a:spcAft>
                <a:spcPts val="0"/>
              </a:spcAft>
              <a:buClr>
                <a:schemeClr val="dk1"/>
              </a:buClr>
              <a:buSzPts val="3400"/>
              <a:buFont typeface="Overpass"/>
              <a:buNone/>
              <a:defRPr i="0" sz="5900" u="none" cap="none" strike="noStrike">
                <a:solidFill>
                  <a:schemeClr val="dk1"/>
                </a:solidFill>
                <a:latin typeface="Overpass"/>
                <a:ea typeface="Overpass"/>
                <a:cs typeface="Overpass"/>
                <a:sym typeface="Overpass"/>
              </a:defRPr>
            </a:lvl6pPr>
            <a:lvl7pPr indent="0" lvl="6" marL="1219200" marR="0" rtl="0" algn="ctr">
              <a:spcBef>
                <a:spcPts val="0"/>
              </a:spcBef>
              <a:spcAft>
                <a:spcPts val="0"/>
              </a:spcAft>
              <a:buClr>
                <a:schemeClr val="dk1"/>
              </a:buClr>
              <a:buSzPts val="3400"/>
              <a:buFont typeface="Overpass"/>
              <a:buNone/>
              <a:defRPr i="0" sz="5900" u="none" cap="none" strike="noStrike">
                <a:solidFill>
                  <a:schemeClr val="dk1"/>
                </a:solidFill>
                <a:latin typeface="Overpass"/>
                <a:ea typeface="Overpass"/>
                <a:cs typeface="Overpass"/>
                <a:sym typeface="Overpass"/>
              </a:defRPr>
            </a:lvl7pPr>
            <a:lvl8pPr indent="0" lvl="7" marL="1828800" marR="0" rtl="0" algn="ctr">
              <a:spcBef>
                <a:spcPts val="0"/>
              </a:spcBef>
              <a:spcAft>
                <a:spcPts val="0"/>
              </a:spcAft>
              <a:buClr>
                <a:schemeClr val="dk1"/>
              </a:buClr>
              <a:buSzPts val="3400"/>
              <a:buFont typeface="Overpass"/>
              <a:buNone/>
              <a:defRPr i="0" sz="5900" u="none" cap="none" strike="noStrike">
                <a:solidFill>
                  <a:schemeClr val="dk1"/>
                </a:solidFill>
                <a:latin typeface="Overpass"/>
                <a:ea typeface="Overpass"/>
                <a:cs typeface="Overpass"/>
                <a:sym typeface="Overpass"/>
              </a:defRPr>
            </a:lvl8pPr>
            <a:lvl9pPr indent="0" lvl="8" marL="2438400" marR="0" rtl="0" algn="ctr">
              <a:spcBef>
                <a:spcPts val="0"/>
              </a:spcBef>
              <a:spcAft>
                <a:spcPts val="0"/>
              </a:spcAft>
              <a:buClr>
                <a:schemeClr val="dk1"/>
              </a:buClr>
              <a:buSzPts val="3400"/>
              <a:buFont typeface="Overpass"/>
              <a:buNone/>
              <a:defRPr i="0" sz="5900" u="none" cap="none" strike="noStrike">
                <a:solidFill>
                  <a:schemeClr val="dk1"/>
                </a:solidFill>
                <a:latin typeface="Overpass"/>
                <a:ea typeface="Overpass"/>
                <a:cs typeface="Overpass"/>
                <a:sym typeface="Overpass"/>
              </a:defRPr>
            </a:lvl9pPr>
          </a:lstStyle>
          <a:p/>
        </p:txBody>
      </p:sp>
      <p:sp>
        <p:nvSpPr>
          <p:cNvPr id="753" name="Google Shape;753;p52"/>
          <p:cNvSpPr txBox="1"/>
          <p:nvPr>
            <p:ph idx="1" type="body"/>
          </p:nvPr>
        </p:nvSpPr>
        <p:spPr>
          <a:xfrm>
            <a:off x="914400" y="1461365"/>
            <a:ext cx="10363200" cy="4406100"/>
          </a:xfrm>
          <a:prstGeom prst="rect">
            <a:avLst/>
          </a:prstGeom>
          <a:noFill/>
          <a:ln>
            <a:noFill/>
          </a:ln>
        </p:spPr>
        <p:txBody>
          <a:bodyPr anchorCtr="0" anchor="t" bIns="0" lIns="0" spcFirstLastPara="1" rIns="0" wrap="square" tIns="0">
            <a:noAutofit/>
          </a:bodyPr>
          <a:lstStyle>
            <a:lvl1pPr indent="-381000" lvl="0" marL="457200" marR="0" rtl="0" algn="l">
              <a:lnSpc>
                <a:spcPct val="110000"/>
              </a:lnSpc>
              <a:spcBef>
                <a:spcPts val="300"/>
              </a:spcBef>
              <a:spcAft>
                <a:spcPts val="0"/>
              </a:spcAft>
              <a:buClr>
                <a:srgbClr val="000000"/>
              </a:buClr>
              <a:buSzPts val="2400"/>
              <a:buFont typeface="Overpass"/>
              <a:buChar char="•"/>
              <a:defRPr b="1" i="0" sz="2400" u="none" cap="none" strike="noStrike">
                <a:solidFill>
                  <a:srgbClr val="000000"/>
                </a:solidFill>
                <a:latin typeface="Overpass"/>
                <a:ea typeface="Overpass"/>
                <a:cs typeface="Overpass"/>
                <a:sym typeface="Overpass"/>
              </a:defRPr>
            </a:lvl1pPr>
            <a:lvl2pPr indent="-381000" lvl="1" marL="914400" marR="0" rtl="0" algn="l">
              <a:lnSpc>
                <a:spcPct val="110000"/>
              </a:lnSpc>
              <a:spcBef>
                <a:spcPts val="300"/>
              </a:spcBef>
              <a:spcAft>
                <a:spcPts val="0"/>
              </a:spcAft>
              <a:buClr>
                <a:srgbClr val="000000"/>
              </a:buClr>
              <a:buSzPts val="2400"/>
              <a:buFont typeface="Overpass"/>
              <a:buChar char="•"/>
              <a:defRPr b="1" i="0" sz="2400" u="none" cap="none" strike="noStrike">
                <a:solidFill>
                  <a:srgbClr val="000000"/>
                </a:solidFill>
                <a:latin typeface="Overpass"/>
                <a:ea typeface="Overpass"/>
                <a:cs typeface="Overpass"/>
                <a:sym typeface="Overpass"/>
              </a:defRPr>
            </a:lvl2pPr>
            <a:lvl3pPr indent="-381000" lvl="2" marL="1371600" marR="0" rtl="0" algn="l">
              <a:lnSpc>
                <a:spcPct val="110000"/>
              </a:lnSpc>
              <a:spcBef>
                <a:spcPts val="300"/>
              </a:spcBef>
              <a:spcAft>
                <a:spcPts val="0"/>
              </a:spcAft>
              <a:buClr>
                <a:srgbClr val="000000"/>
              </a:buClr>
              <a:buSzPts val="2400"/>
              <a:buFont typeface="Overpass"/>
              <a:buChar char="•"/>
              <a:defRPr b="1" i="0" sz="2400" u="none" cap="none" strike="noStrike">
                <a:solidFill>
                  <a:srgbClr val="000000"/>
                </a:solidFill>
                <a:latin typeface="Overpass"/>
                <a:ea typeface="Overpass"/>
                <a:cs typeface="Overpass"/>
                <a:sym typeface="Overpass"/>
              </a:defRPr>
            </a:lvl3pPr>
            <a:lvl4pPr indent="-381000" lvl="3" marL="1828800" marR="0" rtl="0" algn="l">
              <a:lnSpc>
                <a:spcPct val="110000"/>
              </a:lnSpc>
              <a:spcBef>
                <a:spcPts val="300"/>
              </a:spcBef>
              <a:spcAft>
                <a:spcPts val="0"/>
              </a:spcAft>
              <a:buClr>
                <a:srgbClr val="000000"/>
              </a:buClr>
              <a:buSzPts val="2400"/>
              <a:buFont typeface="Overpass"/>
              <a:buChar char="•"/>
              <a:defRPr b="1" i="0" sz="2400" u="none" cap="none" strike="noStrike">
                <a:solidFill>
                  <a:srgbClr val="000000"/>
                </a:solidFill>
                <a:latin typeface="Overpass"/>
                <a:ea typeface="Overpass"/>
                <a:cs typeface="Overpass"/>
                <a:sym typeface="Overpass"/>
              </a:defRPr>
            </a:lvl4pPr>
            <a:lvl5pPr indent="-381000" lvl="4" marL="2286000" marR="0" rtl="0" algn="l">
              <a:lnSpc>
                <a:spcPct val="110000"/>
              </a:lnSpc>
              <a:spcBef>
                <a:spcPts val="300"/>
              </a:spcBef>
              <a:spcAft>
                <a:spcPts val="0"/>
              </a:spcAft>
              <a:buClr>
                <a:srgbClr val="000000"/>
              </a:buClr>
              <a:buSzPts val="2400"/>
              <a:buFont typeface="Overpass"/>
              <a:buChar char="•"/>
              <a:defRPr b="1" i="0" sz="2400" u="none" cap="none" strike="noStrike">
                <a:solidFill>
                  <a:srgbClr val="000000"/>
                </a:solidFill>
                <a:latin typeface="Overpass"/>
                <a:ea typeface="Overpass"/>
                <a:cs typeface="Overpass"/>
                <a:sym typeface="Overpass"/>
              </a:defRPr>
            </a:lvl5pPr>
            <a:lvl6pPr indent="-381000" lvl="5" marL="2743200" marR="0" rtl="0" algn="l">
              <a:lnSpc>
                <a:spcPct val="100000"/>
              </a:lnSpc>
              <a:spcBef>
                <a:spcPts val="500"/>
              </a:spcBef>
              <a:spcAft>
                <a:spcPts val="0"/>
              </a:spcAft>
              <a:buClr>
                <a:schemeClr val="dk1"/>
              </a:buClr>
              <a:buSzPts val="2400"/>
              <a:buFont typeface="Overpass"/>
              <a:buChar char="•"/>
              <a:defRPr b="1" i="0" sz="2400" u="none" cap="none" strike="noStrike">
                <a:solidFill>
                  <a:schemeClr val="dk1"/>
                </a:solidFill>
                <a:latin typeface="Overpass"/>
                <a:ea typeface="Overpass"/>
                <a:cs typeface="Overpass"/>
                <a:sym typeface="Overpass"/>
              </a:defRPr>
            </a:lvl6pPr>
            <a:lvl7pPr indent="-381000" lvl="6" marL="3200400" marR="0" rtl="0" algn="l">
              <a:lnSpc>
                <a:spcPct val="100000"/>
              </a:lnSpc>
              <a:spcBef>
                <a:spcPts val="500"/>
              </a:spcBef>
              <a:spcAft>
                <a:spcPts val="0"/>
              </a:spcAft>
              <a:buClr>
                <a:schemeClr val="dk1"/>
              </a:buClr>
              <a:buSzPts val="2400"/>
              <a:buFont typeface="Overpass"/>
              <a:buChar char="•"/>
              <a:defRPr b="1" i="0" sz="2400" u="none" cap="none" strike="noStrike">
                <a:solidFill>
                  <a:schemeClr val="dk1"/>
                </a:solidFill>
                <a:latin typeface="Overpass"/>
                <a:ea typeface="Overpass"/>
                <a:cs typeface="Overpass"/>
                <a:sym typeface="Overpass"/>
              </a:defRPr>
            </a:lvl7pPr>
            <a:lvl8pPr indent="-381000" lvl="7" marL="3657600" marR="0" rtl="0" algn="l">
              <a:lnSpc>
                <a:spcPct val="100000"/>
              </a:lnSpc>
              <a:spcBef>
                <a:spcPts val="500"/>
              </a:spcBef>
              <a:spcAft>
                <a:spcPts val="0"/>
              </a:spcAft>
              <a:buClr>
                <a:schemeClr val="dk1"/>
              </a:buClr>
              <a:buSzPts val="2400"/>
              <a:buFont typeface="Overpass"/>
              <a:buChar char="•"/>
              <a:defRPr b="1" i="0" sz="2400" u="none" cap="none" strike="noStrike">
                <a:solidFill>
                  <a:schemeClr val="dk1"/>
                </a:solidFill>
                <a:latin typeface="Overpass"/>
                <a:ea typeface="Overpass"/>
                <a:cs typeface="Overpass"/>
                <a:sym typeface="Overpass"/>
              </a:defRPr>
            </a:lvl8pPr>
            <a:lvl9pPr indent="-381000" lvl="8" marL="4114800" marR="0" rtl="0" algn="l">
              <a:lnSpc>
                <a:spcPct val="100000"/>
              </a:lnSpc>
              <a:spcBef>
                <a:spcPts val="500"/>
              </a:spcBef>
              <a:spcAft>
                <a:spcPts val="0"/>
              </a:spcAft>
              <a:buClr>
                <a:schemeClr val="dk1"/>
              </a:buClr>
              <a:buSzPts val="2400"/>
              <a:buFont typeface="Overpass"/>
              <a:buChar char="•"/>
              <a:defRPr b="1" i="0" sz="2400" u="none" cap="none" strike="noStrike">
                <a:solidFill>
                  <a:schemeClr val="dk1"/>
                </a:solidFill>
                <a:latin typeface="Overpass"/>
                <a:ea typeface="Overpass"/>
                <a:cs typeface="Overpass"/>
                <a:sym typeface="Overpass"/>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6">
  <p:cSld name="CUSTOM_1_5">
    <p:spTree>
      <p:nvGrpSpPr>
        <p:cNvPr id="754" name="Shape 754"/>
        <p:cNvGrpSpPr/>
        <p:nvPr/>
      </p:nvGrpSpPr>
      <p:grpSpPr>
        <a:xfrm>
          <a:off x="0" y="0"/>
          <a:ext cx="0" cy="0"/>
          <a:chOff x="0" y="0"/>
          <a:chExt cx="0" cy="0"/>
        </a:xfrm>
      </p:grpSpPr>
      <p:sp>
        <p:nvSpPr>
          <p:cNvPr id="755" name="Google Shape;755;p53"/>
          <p:cNvSpPr txBox="1"/>
          <p:nvPr>
            <p:ph idx="12" type="sldNum"/>
          </p:nvPr>
        </p:nvSpPr>
        <p:spPr>
          <a:xfrm>
            <a:off x="137770" y="6311925"/>
            <a:ext cx="4809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
        <p:nvSpPr>
          <p:cNvPr id="756" name="Google Shape;756;p53"/>
          <p:cNvSpPr txBox="1"/>
          <p:nvPr>
            <p:ph idx="1" type="body"/>
          </p:nvPr>
        </p:nvSpPr>
        <p:spPr>
          <a:xfrm>
            <a:off x="1102267" y="1655535"/>
            <a:ext cx="9987600" cy="40899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Proxima Nova"/>
              <a:buChar char="▸"/>
              <a:defRPr>
                <a:latin typeface="Proxima Nova"/>
                <a:ea typeface="Proxima Nova"/>
                <a:cs typeface="Proxima Nova"/>
                <a:sym typeface="Proxima Nova"/>
              </a:defRPr>
            </a:lvl1pPr>
            <a:lvl2pPr indent="-311150" lvl="1" marL="914400" rtl="0">
              <a:spcBef>
                <a:spcPts val="500"/>
              </a:spcBef>
              <a:spcAft>
                <a:spcPts val="0"/>
              </a:spcAft>
              <a:buSzPts val="1300"/>
              <a:buFont typeface="Proxima Nova"/>
              <a:buChar char="･"/>
              <a:defRPr>
                <a:latin typeface="Proxima Nova"/>
                <a:ea typeface="Proxima Nova"/>
                <a:cs typeface="Proxima Nova"/>
                <a:sym typeface="Proxima Nova"/>
              </a:defRPr>
            </a:lvl2pPr>
            <a:lvl3pPr indent="-311150" lvl="2" marL="1371600" rtl="0">
              <a:spcBef>
                <a:spcPts val="500"/>
              </a:spcBef>
              <a:spcAft>
                <a:spcPts val="0"/>
              </a:spcAft>
              <a:buSzPts val="1300"/>
              <a:buFont typeface="Proxima Nova"/>
              <a:buChar char="･"/>
              <a:defRPr>
                <a:latin typeface="Proxima Nova"/>
                <a:ea typeface="Proxima Nova"/>
                <a:cs typeface="Proxima Nova"/>
                <a:sym typeface="Proxima Nova"/>
              </a:defRPr>
            </a:lvl3pPr>
            <a:lvl4pPr indent="-311150" lvl="3" marL="1828800" rtl="0">
              <a:spcBef>
                <a:spcPts val="500"/>
              </a:spcBef>
              <a:spcAft>
                <a:spcPts val="0"/>
              </a:spcAft>
              <a:buSzPts val="1300"/>
              <a:buFont typeface="Proxima Nova"/>
              <a:buChar char="･"/>
              <a:defRPr>
                <a:latin typeface="Proxima Nova"/>
                <a:ea typeface="Proxima Nova"/>
                <a:cs typeface="Proxima Nova"/>
                <a:sym typeface="Proxima Nova"/>
              </a:defRPr>
            </a:lvl4pPr>
            <a:lvl5pPr indent="-311150" lvl="4" marL="2286000" rtl="0">
              <a:spcBef>
                <a:spcPts val="500"/>
              </a:spcBef>
              <a:spcAft>
                <a:spcPts val="0"/>
              </a:spcAft>
              <a:buSzPts val="1300"/>
              <a:buFont typeface="Proxima Nova"/>
              <a:buChar char="･"/>
              <a:defRPr>
                <a:latin typeface="Proxima Nova"/>
                <a:ea typeface="Proxima Nova"/>
                <a:cs typeface="Proxima Nova"/>
                <a:sym typeface="Proxima Nova"/>
              </a:defRPr>
            </a:lvl5pPr>
            <a:lvl6pPr indent="-311150" lvl="5" marL="2743200" rtl="0">
              <a:spcBef>
                <a:spcPts val="500"/>
              </a:spcBef>
              <a:spcAft>
                <a:spcPts val="0"/>
              </a:spcAft>
              <a:buSzPts val="1300"/>
              <a:buFont typeface="Proxima Nova"/>
              <a:buChar char="･"/>
              <a:defRPr>
                <a:latin typeface="Proxima Nova"/>
                <a:ea typeface="Proxima Nova"/>
                <a:cs typeface="Proxima Nova"/>
                <a:sym typeface="Proxima Nova"/>
              </a:defRPr>
            </a:lvl6pPr>
            <a:lvl7pPr indent="-311150" lvl="6" marL="3200400" rtl="0">
              <a:spcBef>
                <a:spcPts val="500"/>
              </a:spcBef>
              <a:spcAft>
                <a:spcPts val="0"/>
              </a:spcAft>
              <a:buSzPts val="1300"/>
              <a:buFont typeface="Proxima Nova"/>
              <a:buChar char="･"/>
              <a:defRPr>
                <a:latin typeface="Proxima Nova"/>
                <a:ea typeface="Proxima Nova"/>
                <a:cs typeface="Proxima Nova"/>
                <a:sym typeface="Proxima Nova"/>
              </a:defRPr>
            </a:lvl7pPr>
            <a:lvl8pPr indent="-311150" lvl="7" marL="3657600" rtl="0">
              <a:spcBef>
                <a:spcPts val="500"/>
              </a:spcBef>
              <a:spcAft>
                <a:spcPts val="0"/>
              </a:spcAft>
              <a:buSzPts val="1300"/>
              <a:buFont typeface="Proxima Nova"/>
              <a:buChar char="･"/>
              <a:defRPr>
                <a:latin typeface="Proxima Nova"/>
                <a:ea typeface="Proxima Nova"/>
                <a:cs typeface="Proxima Nova"/>
                <a:sym typeface="Proxima Nova"/>
              </a:defRPr>
            </a:lvl8pPr>
            <a:lvl9pPr indent="-311150" lvl="8" marL="4114800" rtl="0">
              <a:spcBef>
                <a:spcPts val="500"/>
              </a:spcBef>
              <a:spcAft>
                <a:spcPts val="500"/>
              </a:spcAft>
              <a:buSzPts val="1300"/>
              <a:buFont typeface="Proxima Nova"/>
              <a:buChar char="･"/>
              <a:defRPr>
                <a:latin typeface="Proxima Nova"/>
                <a:ea typeface="Proxima Nova"/>
                <a:cs typeface="Proxima Nova"/>
                <a:sym typeface="Proxima Nova"/>
              </a:defRPr>
            </a:lvl9pPr>
          </a:lstStyle>
          <a:p/>
        </p:txBody>
      </p:sp>
      <p:sp>
        <p:nvSpPr>
          <p:cNvPr id="757" name="Google Shape;757;p53"/>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1">
  <p:cSld name="CUSTOM_1_12">
    <p:spTree>
      <p:nvGrpSpPr>
        <p:cNvPr id="758" name="Shape 758"/>
        <p:cNvGrpSpPr/>
        <p:nvPr/>
      </p:nvGrpSpPr>
      <p:grpSpPr>
        <a:xfrm>
          <a:off x="0" y="0"/>
          <a:ext cx="0" cy="0"/>
          <a:chOff x="0" y="0"/>
          <a:chExt cx="0" cy="0"/>
        </a:xfrm>
      </p:grpSpPr>
      <p:sp>
        <p:nvSpPr>
          <p:cNvPr id="759" name="Google Shape;759;p54"/>
          <p:cNvSpPr txBox="1"/>
          <p:nvPr>
            <p:ph idx="12" type="sldNum"/>
          </p:nvPr>
        </p:nvSpPr>
        <p:spPr>
          <a:xfrm>
            <a:off x="137770" y="6311925"/>
            <a:ext cx="4809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
        <p:nvSpPr>
          <p:cNvPr id="760" name="Google Shape;760;p54"/>
          <p:cNvSpPr txBox="1"/>
          <p:nvPr>
            <p:ph idx="1"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Proxima Nova"/>
              <a:buChar char="▸"/>
              <a:defRPr>
                <a:latin typeface="Proxima Nova"/>
                <a:ea typeface="Proxima Nova"/>
                <a:cs typeface="Proxima Nova"/>
                <a:sym typeface="Proxima Nova"/>
              </a:defRPr>
            </a:lvl1pPr>
            <a:lvl2pPr indent="-311150" lvl="1" marL="914400" rtl="0">
              <a:spcBef>
                <a:spcPts val="500"/>
              </a:spcBef>
              <a:spcAft>
                <a:spcPts val="0"/>
              </a:spcAft>
              <a:buSzPts val="1300"/>
              <a:buFont typeface="Proxima Nova"/>
              <a:buChar char="･"/>
              <a:defRPr>
                <a:latin typeface="Proxima Nova"/>
                <a:ea typeface="Proxima Nova"/>
                <a:cs typeface="Proxima Nova"/>
                <a:sym typeface="Proxima Nova"/>
              </a:defRPr>
            </a:lvl2pPr>
            <a:lvl3pPr indent="-311150" lvl="2" marL="1371600" rtl="0">
              <a:spcBef>
                <a:spcPts val="500"/>
              </a:spcBef>
              <a:spcAft>
                <a:spcPts val="0"/>
              </a:spcAft>
              <a:buSzPts val="1300"/>
              <a:buFont typeface="Proxima Nova"/>
              <a:buChar char="･"/>
              <a:defRPr>
                <a:latin typeface="Proxima Nova"/>
                <a:ea typeface="Proxima Nova"/>
                <a:cs typeface="Proxima Nova"/>
                <a:sym typeface="Proxima Nova"/>
              </a:defRPr>
            </a:lvl3pPr>
            <a:lvl4pPr indent="-311150" lvl="3" marL="1828800" rtl="0">
              <a:spcBef>
                <a:spcPts val="500"/>
              </a:spcBef>
              <a:spcAft>
                <a:spcPts val="0"/>
              </a:spcAft>
              <a:buSzPts val="1300"/>
              <a:buFont typeface="Proxima Nova"/>
              <a:buChar char="･"/>
              <a:defRPr>
                <a:latin typeface="Proxima Nova"/>
                <a:ea typeface="Proxima Nova"/>
                <a:cs typeface="Proxima Nova"/>
                <a:sym typeface="Proxima Nova"/>
              </a:defRPr>
            </a:lvl4pPr>
            <a:lvl5pPr indent="-311150" lvl="4" marL="2286000" rtl="0">
              <a:spcBef>
                <a:spcPts val="500"/>
              </a:spcBef>
              <a:spcAft>
                <a:spcPts val="0"/>
              </a:spcAft>
              <a:buSzPts val="1300"/>
              <a:buFont typeface="Proxima Nova"/>
              <a:buChar char="･"/>
              <a:defRPr>
                <a:latin typeface="Proxima Nova"/>
                <a:ea typeface="Proxima Nova"/>
                <a:cs typeface="Proxima Nova"/>
                <a:sym typeface="Proxima Nova"/>
              </a:defRPr>
            </a:lvl5pPr>
            <a:lvl6pPr indent="-311150" lvl="5" marL="2743200" rtl="0">
              <a:spcBef>
                <a:spcPts val="500"/>
              </a:spcBef>
              <a:spcAft>
                <a:spcPts val="0"/>
              </a:spcAft>
              <a:buSzPts val="1300"/>
              <a:buFont typeface="Proxima Nova"/>
              <a:buChar char="･"/>
              <a:defRPr>
                <a:latin typeface="Proxima Nova"/>
                <a:ea typeface="Proxima Nova"/>
                <a:cs typeface="Proxima Nova"/>
                <a:sym typeface="Proxima Nova"/>
              </a:defRPr>
            </a:lvl6pPr>
            <a:lvl7pPr indent="-311150" lvl="6" marL="3200400" rtl="0">
              <a:spcBef>
                <a:spcPts val="500"/>
              </a:spcBef>
              <a:spcAft>
                <a:spcPts val="0"/>
              </a:spcAft>
              <a:buSzPts val="1300"/>
              <a:buFont typeface="Proxima Nova"/>
              <a:buChar char="･"/>
              <a:defRPr>
                <a:latin typeface="Proxima Nova"/>
                <a:ea typeface="Proxima Nova"/>
                <a:cs typeface="Proxima Nova"/>
                <a:sym typeface="Proxima Nova"/>
              </a:defRPr>
            </a:lvl7pPr>
            <a:lvl8pPr indent="-311150" lvl="7" marL="3657600" rtl="0">
              <a:spcBef>
                <a:spcPts val="500"/>
              </a:spcBef>
              <a:spcAft>
                <a:spcPts val="0"/>
              </a:spcAft>
              <a:buSzPts val="1300"/>
              <a:buFont typeface="Proxima Nova"/>
              <a:buChar char="･"/>
              <a:defRPr>
                <a:latin typeface="Proxima Nova"/>
                <a:ea typeface="Proxima Nova"/>
                <a:cs typeface="Proxima Nova"/>
                <a:sym typeface="Proxima Nova"/>
              </a:defRPr>
            </a:lvl8pPr>
            <a:lvl9pPr indent="-311150" lvl="8" marL="4114800" rtl="0">
              <a:spcBef>
                <a:spcPts val="500"/>
              </a:spcBef>
              <a:spcAft>
                <a:spcPts val="500"/>
              </a:spcAft>
              <a:buSzPts val="1300"/>
              <a:buFont typeface="Proxima Nova"/>
              <a:buChar char="･"/>
              <a:defRPr>
                <a:latin typeface="Proxima Nova"/>
                <a:ea typeface="Proxima Nova"/>
                <a:cs typeface="Proxima Nova"/>
                <a:sym typeface="Proxima Nova"/>
              </a:defRPr>
            </a:lvl9pPr>
          </a:lstStyle>
          <a:p/>
        </p:txBody>
      </p:sp>
      <p:sp>
        <p:nvSpPr>
          <p:cNvPr id="761" name="Google Shape;761;p54"/>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
        <p:nvSpPr>
          <p:cNvPr id="762" name="Google Shape;762;p54"/>
          <p:cNvSpPr txBox="1"/>
          <p:nvPr>
            <p:ph idx="2" type="subTitle"/>
          </p:nvPr>
        </p:nvSpPr>
        <p:spPr>
          <a:xfrm>
            <a:off x="1102200" y="1239700"/>
            <a:ext cx="9987600" cy="875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500"/>
              </a:spcBef>
              <a:spcAft>
                <a:spcPts val="0"/>
              </a:spcAft>
              <a:buNone/>
              <a:defRPr>
                <a:latin typeface="Proxima Nova"/>
                <a:ea typeface="Proxima Nova"/>
                <a:cs typeface="Proxima Nova"/>
                <a:sym typeface="Proxima Nova"/>
              </a:defRPr>
            </a:lvl2pPr>
            <a:lvl3pPr lvl="2" rtl="0">
              <a:lnSpc>
                <a:spcPct val="100000"/>
              </a:lnSpc>
              <a:spcBef>
                <a:spcPts val="500"/>
              </a:spcBef>
              <a:spcAft>
                <a:spcPts val="0"/>
              </a:spcAft>
              <a:buNone/>
              <a:defRPr>
                <a:latin typeface="Proxima Nova"/>
                <a:ea typeface="Proxima Nova"/>
                <a:cs typeface="Proxima Nova"/>
                <a:sym typeface="Proxima Nova"/>
              </a:defRPr>
            </a:lvl3pPr>
            <a:lvl4pPr lvl="3" rtl="0">
              <a:lnSpc>
                <a:spcPct val="100000"/>
              </a:lnSpc>
              <a:spcBef>
                <a:spcPts val="500"/>
              </a:spcBef>
              <a:spcAft>
                <a:spcPts val="0"/>
              </a:spcAft>
              <a:buNone/>
              <a:defRPr>
                <a:latin typeface="Proxima Nova"/>
                <a:ea typeface="Proxima Nova"/>
                <a:cs typeface="Proxima Nova"/>
                <a:sym typeface="Proxima Nova"/>
              </a:defRPr>
            </a:lvl4pPr>
            <a:lvl5pPr lvl="4" rtl="0">
              <a:lnSpc>
                <a:spcPct val="100000"/>
              </a:lnSpc>
              <a:spcBef>
                <a:spcPts val="500"/>
              </a:spcBef>
              <a:spcAft>
                <a:spcPts val="0"/>
              </a:spcAft>
              <a:buNone/>
              <a:defRPr>
                <a:latin typeface="Proxima Nova"/>
                <a:ea typeface="Proxima Nova"/>
                <a:cs typeface="Proxima Nova"/>
                <a:sym typeface="Proxima Nova"/>
              </a:defRPr>
            </a:lvl5pPr>
            <a:lvl6pPr lvl="5" rtl="0">
              <a:lnSpc>
                <a:spcPct val="100000"/>
              </a:lnSpc>
              <a:spcBef>
                <a:spcPts val="500"/>
              </a:spcBef>
              <a:spcAft>
                <a:spcPts val="0"/>
              </a:spcAft>
              <a:buNone/>
              <a:defRPr>
                <a:latin typeface="Proxima Nova"/>
                <a:ea typeface="Proxima Nova"/>
                <a:cs typeface="Proxima Nova"/>
                <a:sym typeface="Proxima Nova"/>
              </a:defRPr>
            </a:lvl6pPr>
            <a:lvl7pPr lvl="6" rtl="0">
              <a:lnSpc>
                <a:spcPct val="100000"/>
              </a:lnSpc>
              <a:spcBef>
                <a:spcPts val="500"/>
              </a:spcBef>
              <a:spcAft>
                <a:spcPts val="0"/>
              </a:spcAft>
              <a:buNone/>
              <a:defRPr>
                <a:latin typeface="Proxima Nova"/>
                <a:ea typeface="Proxima Nova"/>
                <a:cs typeface="Proxima Nova"/>
                <a:sym typeface="Proxima Nova"/>
              </a:defRPr>
            </a:lvl7pPr>
            <a:lvl8pPr lvl="7" rtl="0">
              <a:lnSpc>
                <a:spcPct val="100000"/>
              </a:lnSpc>
              <a:spcBef>
                <a:spcPts val="500"/>
              </a:spcBef>
              <a:spcAft>
                <a:spcPts val="0"/>
              </a:spcAft>
              <a:buNone/>
              <a:defRPr>
                <a:latin typeface="Proxima Nova"/>
                <a:ea typeface="Proxima Nova"/>
                <a:cs typeface="Proxima Nova"/>
                <a:sym typeface="Proxima Nova"/>
              </a:defRPr>
            </a:lvl8pPr>
            <a:lvl9pPr lvl="8" rtl="0">
              <a:lnSpc>
                <a:spcPct val="100000"/>
              </a:lnSpc>
              <a:spcBef>
                <a:spcPts val="500"/>
              </a:spcBef>
              <a:spcAft>
                <a:spcPts val="500"/>
              </a:spcAft>
              <a:buNone/>
              <a:defRPr>
                <a:latin typeface="Proxima Nova"/>
                <a:ea typeface="Proxima Nova"/>
                <a:cs typeface="Proxima Nova"/>
                <a:sym typeface="Proxima Nova"/>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ext only">
  <p:cSld name="1_text only">
    <p:spTree>
      <p:nvGrpSpPr>
        <p:cNvPr id="763" name="Shape 763"/>
        <p:cNvGrpSpPr/>
        <p:nvPr/>
      </p:nvGrpSpPr>
      <p:grpSpPr>
        <a:xfrm>
          <a:off x="0" y="0"/>
          <a:ext cx="0" cy="0"/>
          <a:chOff x="0" y="0"/>
          <a:chExt cx="0" cy="0"/>
        </a:xfrm>
      </p:grpSpPr>
      <p:sp>
        <p:nvSpPr>
          <p:cNvPr id="764" name="Google Shape;764;p55"/>
          <p:cNvSpPr txBox="1"/>
          <p:nvPr>
            <p:ph idx="12" type="sldNum"/>
          </p:nvPr>
        </p:nvSpPr>
        <p:spPr>
          <a:xfrm>
            <a:off x="-101600" y="6400800"/>
            <a:ext cx="711300" cy="365100"/>
          </a:xfrm>
          <a:prstGeom prst="rect">
            <a:avLst/>
          </a:prstGeom>
          <a:noFill/>
          <a:ln>
            <a:noFill/>
          </a:ln>
        </p:spPr>
        <p:txBody>
          <a:bodyPr anchorCtr="0" anchor="ctr" bIns="24375" lIns="121900" spcFirstLastPara="1" rIns="121900" wrap="square" tIns="0">
            <a:noAutofit/>
          </a:bodyPr>
          <a:lstStyle>
            <a:lvl1pPr indent="0" lvl="0"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1pPr>
            <a:lvl2pPr indent="0" lvl="1"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2pPr>
            <a:lvl3pPr indent="0" lvl="2"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3pPr>
            <a:lvl4pPr indent="0" lvl="3"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4pPr>
            <a:lvl5pPr indent="0" lvl="4"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5pPr>
            <a:lvl6pPr indent="0" lvl="5"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6pPr>
            <a:lvl7pPr indent="0" lvl="6"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7pPr>
            <a:lvl8pPr indent="0" lvl="7"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8pPr>
            <a:lvl9pPr indent="0" lvl="8"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9pPr>
          </a:lstStyle>
          <a:p>
            <a:pPr indent="0" lvl="0" marL="0" rtl="0" algn="r">
              <a:spcBef>
                <a:spcPts val="0"/>
              </a:spcBef>
              <a:spcAft>
                <a:spcPts val="0"/>
              </a:spcAft>
              <a:buNone/>
            </a:pPr>
            <a:fld id="{00000000-1234-1234-1234-123412341234}" type="slidenum">
              <a:rPr lang="en"/>
              <a:t>‹#›</a:t>
            </a:fld>
            <a:endParaRPr/>
          </a:p>
        </p:txBody>
      </p:sp>
      <p:sp>
        <p:nvSpPr>
          <p:cNvPr id="765" name="Google Shape;765;p55"/>
          <p:cNvSpPr txBox="1"/>
          <p:nvPr>
            <p:ph type="title"/>
          </p:nvPr>
        </p:nvSpPr>
        <p:spPr>
          <a:xfrm>
            <a:off x="914400" y="0"/>
            <a:ext cx="10363200" cy="1371600"/>
          </a:xfrm>
          <a:prstGeom prst="rect">
            <a:avLst/>
          </a:prstGeom>
          <a:noFill/>
          <a:ln>
            <a:noFill/>
          </a:ln>
        </p:spPr>
        <p:txBody>
          <a:bodyPr anchorCtr="0" anchor="b" bIns="121900" lIns="121900" spcFirstLastPara="1" rIns="121900" wrap="square" tIns="121900">
            <a:noAutofit/>
          </a:bodyPr>
          <a:lstStyle>
            <a:lvl1pPr lvl="0" marR="0" rtl="0" algn="l">
              <a:lnSpc>
                <a:spcPct val="100000"/>
              </a:lnSpc>
              <a:spcBef>
                <a:spcPts val="0"/>
              </a:spcBef>
              <a:spcAft>
                <a:spcPts val="0"/>
              </a:spcAft>
              <a:buClr>
                <a:srgbClr val="000000"/>
              </a:buClr>
              <a:buSzPts val="3700"/>
              <a:buFont typeface="Overpass"/>
              <a:buNone/>
              <a:defRPr b="0" i="0" sz="3700" u="none" cap="none" strike="noStrike">
                <a:solidFill>
                  <a:srgbClr val="000000"/>
                </a:solidFill>
                <a:latin typeface="Overpass"/>
                <a:ea typeface="Overpass"/>
                <a:cs typeface="Overpass"/>
                <a:sym typeface="Overpass"/>
              </a:defRPr>
            </a:lvl1pPr>
            <a:lvl2pPr lvl="1"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2pPr>
            <a:lvl3pPr lvl="2"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3pPr>
            <a:lvl4pPr lvl="3"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4pPr>
            <a:lvl5pPr lvl="4"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5pPr>
            <a:lvl6pPr lvl="5"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6pPr>
            <a:lvl7pPr lvl="6"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7pPr>
            <a:lvl8pPr lvl="7"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8pPr>
            <a:lvl9pPr lvl="8"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9pPr>
          </a:lstStyle>
          <a:p/>
        </p:txBody>
      </p:sp>
      <p:sp>
        <p:nvSpPr>
          <p:cNvPr id="766" name="Google Shape;766;p55"/>
          <p:cNvSpPr txBox="1"/>
          <p:nvPr>
            <p:ph idx="1" type="body"/>
          </p:nvPr>
        </p:nvSpPr>
        <p:spPr>
          <a:xfrm>
            <a:off x="914400" y="1845967"/>
            <a:ext cx="10363200" cy="4210500"/>
          </a:xfrm>
          <a:prstGeom prst="rect">
            <a:avLst/>
          </a:prstGeom>
          <a:noFill/>
          <a:ln>
            <a:noFill/>
          </a:ln>
        </p:spPr>
        <p:txBody>
          <a:bodyPr anchorCtr="0" anchor="t" bIns="121900" lIns="121900" spcFirstLastPara="1" rIns="121900" wrap="square" tIns="121900">
            <a:noAutofit/>
          </a:bodyPr>
          <a:lstStyle>
            <a:lvl1pPr indent="-381000" lvl="0" marL="457200" marR="0" rtl="0" algn="l">
              <a:lnSpc>
                <a:spcPct val="110000"/>
              </a:lnSpc>
              <a:spcBef>
                <a:spcPts val="300"/>
              </a:spcBef>
              <a:spcAft>
                <a:spcPts val="0"/>
              </a:spcAft>
              <a:buClr>
                <a:srgbClr val="000000"/>
              </a:buClr>
              <a:buSzPts val="2400"/>
              <a:buFont typeface="Overpass"/>
              <a:buChar char="•"/>
              <a:defRPr b="0" i="0" sz="2400" u="none" cap="none" strike="noStrike">
                <a:solidFill>
                  <a:srgbClr val="000000"/>
                </a:solidFill>
                <a:latin typeface="Overpass"/>
                <a:ea typeface="Overpass"/>
                <a:cs typeface="Overpass"/>
                <a:sym typeface="Overpass"/>
              </a:defRPr>
            </a:lvl1pPr>
            <a:lvl2pPr indent="-381000" lvl="1" marL="914400" marR="0" rtl="0" algn="l">
              <a:lnSpc>
                <a:spcPct val="110000"/>
              </a:lnSpc>
              <a:spcBef>
                <a:spcPts val="300"/>
              </a:spcBef>
              <a:spcAft>
                <a:spcPts val="0"/>
              </a:spcAft>
              <a:buClr>
                <a:srgbClr val="000000"/>
              </a:buClr>
              <a:buSzPts val="2400"/>
              <a:buFont typeface="Overpass"/>
              <a:buChar char="•"/>
              <a:defRPr b="0" i="0" sz="2400" u="none" cap="none" strike="noStrike">
                <a:solidFill>
                  <a:srgbClr val="000000"/>
                </a:solidFill>
                <a:latin typeface="Overpass"/>
                <a:ea typeface="Overpass"/>
                <a:cs typeface="Overpass"/>
                <a:sym typeface="Overpass"/>
              </a:defRPr>
            </a:lvl2pPr>
            <a:lvl3pPr indent="-381000" lvl="2" marL="1371600" marR="0" rtl="0" algn="l">
              <a:lnSpc>
                <a:spcPct val="110000"/>
              </a:lnSpc>
              <a:spcBef>
                <a:spcPts val="300"/>
              </a:spcBef>
              <a:spcAft>
                <a:spcPts val="0"/>
              </a:spcAft>
              <a:buClr>
                <a:srgbClr val="000000"/>
              </a:buClr>
              <a:buSzPts val="2400"/>
              <a:buFont typeface="Overpass"/>
              <a:buChar char="•"/>
              <a:defRPr b="0" i="0" sz="2400" u="none" cap="none" strike="noStrike">
                <a:solidFill>
                  <a:srgbClr val="000000"/>
                </a:solidFill>
                <a:latin typeface="Overpass"/>
                <a:ea typeface="Overpass"/>
                <a:cs typeface="Overpass"/>
                <a:sym typeface="Overpass"/>
              </a:defRPr>
            </a:lvl3pPr>
            <a:lvl4pPr indent="-381000" lvl="3" marL="1828800" marR="0" rtl="0" algn="l">
              <a:lnSpc>
                <a:spcPct val="110000"/>
              </a:lnSpc>
              <a:spcBef>
                <a:spcPts val="300"/>
              </a:spcBef>
              <a:spcAft>
                <a:spcPts val="0"/>
              </a:spcAft>
              <a:buClr>
                <a:srgbClr val="000000"/>
              </a:buClr>
              <a:buSzPts val="2400"/>
              <a:buFont typeface="Overpass"/>
              <a:buChar char="•"/>
              <a:defRPr b="0" i="0" sz="2400" u="none" cap="none" strike="noStrike">
                <a:solidFill>
                  <a:srgbClr val="000000"/>
                </a:solidFill>
                <a:latin typeface="Overpass"/>
                <a:ea typeface="Overpass"/>
                <a:cs typeface="Overpass"/>
                <a:sym typeface="Overpass"/>
              </a:defRPr>
            </a:lvl4pPr>
            <a:lvl5pPr indent="-349250" lvl="4" marL="2286000" marR="0" rtl="0" algn="l">
              <a:lnSpc>
                <a:spcPct val="110000"/>
              </a:lnSpc>
              <a:spcBef>
                <a:spcPts val="300"/>
              </a:spcBef>
              <a:spcAft>
                <a:spcPts val="0"/>
              </a:spcAft>
              <a:buClr>
                <a:srgbClr val="000000"/>
              </a:buClr>
              <a:buSzPts val="1900"/>
              <a:buFont typeface="Overpass"/>
              <a:buChar char="•"/>
              <a:defRPr b="0" i="0" sz="1900" u="none" cap="none" strike="noStrike">
                <a:solidFill>
                  <a:srgbClr val="000000"/>
                </a:solidFill>
                <a:latin typeface="Overpass"/>
                <a:ea typeface="Overpass"/>
                <a:cs typeface="Overpass"/>
                <a:sym typeface="Overpass"/>
              </a:defRPr>
            </a:lvl5pPr>
            <a:lvl6pPr indent="-349250" lvl="5" marL="2743200" marR="0" rtl="0" algn="l">
              <a:lnSpc>
                <a:spcPct val="100000"/>
              </a:lnSpc>
              <a:spcBef>
                <a:spcPts val="500"/>
              </a:spcBef>
              <a:spcAft>
                <a:spcPts val="0"/>
              </a:spcAft>
              <a:buClr>
                <a:schemeClr val="dk1"/>
              </a:buClr>
              <a:buSzPts val="1900"/>
              <a:buFont typeface="Overpass"/>
              <a:buChar char="•"/>
              <a:defRPr b="0" i="0" sz="1900" u="none" cap="none" strike="noStrike">
                <a:solidFill>
                  <a:schemeClr val="dk1"/>
                </a:solidFill>
                <a:latin typeface="Overpass"/>
                <a:ea typeface="Overpass"/>
                <a:cs typeface="Overpass"/>
                <a:sym typeface="Overpass"/>
              </a:defRPr>
            </a:lvl6pPr>
            <a:lvl7pPr indent="-349250" lvl="6" marL="3200400" marR="0" rtl="0" algn="l">
              <a:lnSpc>
                <a:spcPct val="100000"/>
              </a:lnSpc>
              <a:spcBef>
                <a:spcPts val="500"/>
              </a:spcBef>
              <a:spcAft>
                <a:spcPts val="0"/>
              </a:spcAft>
              <a:buClr>
                <a:schemeClr val="dk1"/>
              </a:buClr>
              <a:buSzPts val="1900"/>
              <a:buFont typeface="Overpass"/>
              <a:buChar char="•"/>
              <a:defRPr b="0" i="0" sz="1900" u="none" cap="none" strike="noStrike">
                <a:solidFill>
                  <a:schemeClr val="dk1"/>
                </a:solidFill>
                <a:latin typeface="Overpass"/>
                <a:ea typeface="Overpass"/>
                <a:cs typeface="Overpass"/>
                <a:sym typeface="Overpass"/>
              </a:defRPr>
            </a:lvl7pPr>
            <a:lvl8pPr indent="-349250" lvl="7" marL="3657600" marR="0" rtl="0" algn="l">
              <a:lnSpc>
                <a:spcPct val="100000"/>
              </a:lnSpc>
              <a:spcBef>
                <a:spcPts val="500"/>
              </a:spcBef>
              <a:spcAft>
                <a:spcPts val="0"/>
              </a:spcAft>
              <a:buClr>
                <a:schemeClr val="dk1"/>
              </a:buClr>
              <a:buSzPts val="1900"/>
              <a:buFont typeface="Overpass"/>
              <a:buChar char="•"/>
              <a:defRPr b="0" i="0" sz="1900" u="none" cap="none" strike="noStrike">
                <a:solidFill>
                  <a:schemeClr val="dk1"/>
                </a:solidFill>
                <a:latin typeface="Overpass"/>
                <a:ea typeface="Overpass"/>
                <a:cs typeface="Overpass"/>
                <a:sym typeface="Overpass"/>
              </a:defRPr>
            </a:lvl8pPr>
            <a:lvl9pPr indent="-349250" lvl="8" marL="4114800" marR="0" rtl="0" algn="l">
              <a:lnSpc>
                <a:spcPct val="100000"/>
              </a:lnSpc>
              <a:spcBef>
                <a:spcPts val="500"/>
              </a:spcBef>
              <a:spcAft>
                <a:spcPts val="0"/>
              </a:spcAft>
              <a:buClr>
                <a:schemeClr val="dk1"/>
              </a:buClr>
              <a:buSzPts val="1900"/>
              <a:buFont typeface="Overpass"/>
              <a:buChar char="•"/>
              <a:defRPr b="0" i="0" sz="1900" u="none" cap="none" strike="noStrike">
                <a:solidFill>
                  <a:schemeClr val="dk1"/>
                </a:solidFill>
                <a:latin typeface="Overpass"/>
                <a:ea typeface="Overpass"/>
                <a:cs typeface="Overpass"/>
                <a:sym typeface="Overpass"/>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ext only">
  <p:cSld name="2_text only">
    <p:spTree>
      <p:nvGrpSpPr>
        <p:cNvPr id="767" name="Shape 767"/>
        <p:cNvGrpSpPr/>
        <p:nvPr/>
      </p:nvGrpSpPr>
      <p:grpSpPr>
        <a:xfrm>
          <a:off x="0" y="0"/>
          <a:ext cx="0" cy="0"/>
          <a:chOff x="0" y="0"/>
          <a:chExt cx="0" cy="0"/>
        </a:xfrm>
      </p:grpSpPr>
      <p:sp>
        <p:nvSpPr>
          <p:cNvPr id="768" name="Google Shape;768;p56"/>
          <p:cNvSpPr txBox="1"/>
          <p:nvPr>
            <p:ph idx="12" type="sldNum"/>
          </p:nvPr>
        </p:nvSpPr>
        <p:spPr>
          <a:xfrm>
            <a:off x="-101600" y="6400800"/>
            <a:ext cx="711300" cy="365100"/>
          </a:xfrm>
          <a:prstGeom prst="rect">
            <a:avLst/>
          </a:prstGeom>
          <a:noFill/>
          <a:ln>
            <a:noFill/>
          </a:ln>
        </p:spPr>
        <p:txBody>
          <a:bodyPr anchorCtr="0" anchor="ctr" bIns="24375" lIns="121900" spcFirstLastPara="1" rIns="121900" wrap="square" tIns="0">
            <a:noAutofit/>
          </a:bodyPr>
          <a:lstStyle>
            <a:lvl1pPr indent="0" lvl="0"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1pPr>
            <a:lvl2pPr indent="0" lvl="1"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2pPr>
            <a:lvl3pPr indent="0" lvl="2"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3pPr>
            <a:lvl4pPr indent="0" lvl="3"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4pPr>
            <a:lvl5pPr indent="0" lvl="4"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5pPr>
            <a:lvl6pPr indent="0" lvl="5"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6pPr>
            <a:lvl7pPr indent="0" lvl="6"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7pPr>
            <a:lvl8pPr indent="0" lvl="7"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8pPr>
            <a:lvl9pPr indent="0" lvl="8"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9pPr>
          </a:lstStyle>
          <a:p>
            <a:pPr indent="0" lvl="0" marL="0" rtl="0" algn="r">
              <a:spcBef>
                <a:spcPts val="0"/>
              </a:spcBef>
              <a:spcAft>
                <a:spcPts val="0"/>
              </a:spcAft>
              <a:buNone/>
            </a:pPr>
            <a:fld id="{00000000-1234-1234-1234-123412341234}" type="slidenum">
              <a:rPr lang="en"/>
              <a:t>‹#›</a:t>
            </a:fld>
            <a:endParaRPr/>
          </a:p>
        </p:txBody>
      </p:sp>
      <p:sp>
        <p:nvSpPr>
          <p:cNvPr id="769" name="Google Shape;769;p56"/>
          <p:cNvSpPr txBox="1"/>
          <p:nvPr>
            <p:ph type="title"/>
          </p:nvPr>
        </p:nvSpPr>
        <p:spPr>
          <a:xfrm>
            <a:off x="914400" y="0"/>
            <a:ext cx="10363200" cy="1371600"/>
          </a:xfrm>
          <a:prstGeom prst="rect">
            <a:avLst/>
          </a:prstGeom>
          <a:noFill/>
          <a:ln>
            <a:noFill/>
          </a:ln>
        </p:spPr>
        <p:txBody>
          <a:bodyPr anchorCtr="0" anchor="b" bIns="121900" lIns="121900" spcFirstLastPara="1" rIns="121900" wrap="square" tIns="121900">
            <a:noAutofit/>
          </a:bodyPr>
          <a:lstStyle>
            <a:lvl1pPr lvl="0" marR="0" rtl="0" algn="l">
              <a:lnSpc>
                <a:spcPct val="100000"/>
              </a:lnSpc>
              <a:spcBef>
                <a:spcPts val="0"/>
              </a:spcBef>
              <a:spcAft>
                <a:spcPts val="0"/>
              </a:spcAft>
              <a:buClr>
                <a:srgbClr val="000000"/>
              </a:buClr>
              <a:buSzPts val="3700"/>
              <a:buFont typeface="Overpass"/>
              <a:buNone/>
              <a:defRPr b="0" i="0" sz="3700" u="none" cap="none" strike="noStrike">
                <a:solidFill>
                  <a:srgbClr val="000000"/>
                </a:solidFill>
                <a:latin typeface="Overpass"/>
                <a:ea typeface="Overpass"/>
                <a:cs typeface="Overpass"/>
                <a:sym typeface="Overpass"/>
              </a:defRPr>
            </a:lvl1pPr>
            <a:lvl2pPr lvl="1"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2pPr>
            <a:lvl3pPr lvl="2"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3pPr>
            <a:lvl4pPr lvl="3"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4pPr>
            <a:lvl5pPr lvl="4"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5pPr>
            <a:lvl6pPr lvl="5"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6pPr>
            <a:lvl7pPr lvl="6"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7pPr>
            <a:lvl8pPr lvl="7"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8pPr>
            <a:lvl9pPr lvl="8"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9pPr>
          </a:lstStyle>
          <a:p/>
        </p:txBody>
      </p:sp>
      <p:sp>
        <p:nvSpPr>
          <p:cNvPr id="770" name="Google Shape;770;p56"/>
          <p:cNvSpPr txBox="1"/>
          <p:nvPr>
            <p:ph idx="1" type="body"/>
          </p:nvPr>
        </p:nvSpPr>
        <p:spPr>
          <a:xfrm>
            <a:off x="914400" y="1845967"/>
            <a:ext cx="10363200" cy="4210500"/>
          </a:xfrm>
          <a:prstGeom prst="rect">
            <a:avLst/>
          </a:prstGeom>
          <a:noFill/>
          <a:ln>
            <a:noFill/>
          </a:ln>
        </p:spPr>
        <p:txBody>
          <a:bodyPr anchorCtr="0" anchor="t" bIns="121900" lIns="121900" spcFirstLastPara="1" rIns="121900" wrap="square" tIns="121900">
            <a:noAutofit/>
          </a:bodyPr>
          <a:lstStyle>
            <a:lvl1pPr indent="-381000" lvl="0" marL="457200" marR="0" rtl="0" algn="l">
              <a:lnSpc>
                <a:spcPct val="110000"/>
              </a:lnSpc>
              <a:spcBef>
                <a:spcPts val="300"/>
              </a:spcBef>
              <a:spcAft>
                <a:spcPts val="0"/>
              </a:spcAft>
              <a:buClr>
                <a:srgbClr val="000000"/>
              </a:buClr>
              <a:buSzPts val="2400"/>
              <a:buFont typeface="Overpass"/>
              <a:buChar char="•"/>
              <a:defRPr b="0" i="0" sz="2400" u="none" cap="none" strike="noStrike">
                <a:solidFill>
                  <a:srgbClr val="000000"/>
                </a:solidFill>
                <a:latin typeface="Overpass"/>
                <a:ea typeface="Overpass"/>
                <a:cs typeface="Overpass"/>
                <a:sym typeface="Overpass"/>
              </a:defRPr>
            </a:lvl1pPr>
            <a:lvl2pPr indent="-381000" lvl="1" marL="914400" marR="0" rtl="0" algn="l">
              <a:lnSpc>
                <a:spcPct val="110000"/>
              </a:lnSpc>
              <a:spcBef>
                <a:spcPts val="300"/>
              </a:spcBef>
              <a:spcAft>
                <a:spcPts val="0"/>
              </a:spcAft>
              <a:buClr>
                <a:srgbClr val="000000"/>
              </a:buClr>
              <a:buSzPts val="2400"/>
              <a:buFont typeface="Overpass"/>
              <a:buChar char="•"/>
              <a:defRPr b="0" i="0" sz="2400" u="none" cap="none" strike="noStrike">
                <a:solidFill>
                  <a:srgbClr val="000000"/>
                </a:solidFill>
                <a:latin typeface="Overpass"/>
                <a:ea typeface="Overpass"/>
                <a:cs typeface="Overpass"/>
                <a:sym typeface="Overpass"/>
              </a:defRPr>
            </a:lvl2pPr>
            <a:lvl3pPr indent="-381000" lvl="2" marL="1371600" marR="0" rtl="0" algn="l">
              <a:lnSpc>
                <a:spcPct val="110000"/>
              </a:lnSpc>
              <a:spcBef>
                <a:spcPts val="300"/>
              </a:spcBef>
              <a:spcAft>
                <a:spcPts val="0"/>
              </a:spcAft>
              <a:buClr>
                <a:srgbClr val="000000"/>
              </a:buClr>
              <a:buSzPts val="2400"/>
              <a:buFont typeface="Overpass"/>
              <a:buChar char="•"/>
              <a:defRPr b="0" i="0" sz="2400" u="none" cap="none" strike="noStrike">
                <a:solidFill>
                  <a:srgbClr val="000000"/>
                </a:solidFill>
                <a:latin typeface="Overpass"/>
                <a:ea typeface="Overpass"/>
                <a:cs typeface="Overpass"/>
                <a:sym typeface="Overpass"/>
              </a:defRPr>
            </a:lvl3pPr>
            <a:lvl4pPr indent="-381000" lvl="3" marL="1828800" marR="0" rtl="0" algn="l">
              <a:lnSpc>
                <a:spcPct val="110000"/>
              </a:lnSpc>
              <a:spcBef>
                <a:spcPts val="300"/>
              </a:spcBef>
              <a:spcAft>
                <a:spcPts val="0"/>
              </a:spcAft>
              <a:buClr>
                <a:srgbClr val="000000"/>
              </a:buClr>
              <a:buSzPts val="2400"/>
              <a:buFont typeface="Overpass"/>
              <a:buChar char="•"/>
              <a:defRPr b="0" i="0" sz="2400" u="none" cap="none" strike="noStrike">
                <a:solidFill>
                  <a:srgbClr val="000000"/>
                </a:solidFill>
                <a:latin typeface="Overpass"/>
                <a:ea typeface="Overpass"/>
                <a:cs typeface="Overpass"/>
                <a:sym typeface="Overpass"/>
              </a:defRPr>
            </a:lvl4pPr>
            <a:lvl5pPr indent="-349250" lvl="4" marL="2286000" marR="0" rtl="0" algn="l">
              <a:lnSpc>
                <a:spcPct val="110000"/>
              </a:lnSpc>
              <a:spcBef>
                <a:spcPts val="300"/>
              </a:spcBef>
              <a:spcAft>
                <a:spcPts val="0"/>
              </a:spcAft>
              <a:buClr>
                <a:srgbClr val="000000"/>
              </a:buClr>
              <a:buSzPts val="1900"/>
              <a:buFont typeface="Overpass"/>
              <a:buChar char="•"/>
              <a:defRPr b="0" i="0" sz="1900" u="none" cap="none" strike="noStrike">
                <a:solidFill>
                  <a:srgbClr val="000000"/>
                </a:solidFill>
                <a:latin typeface="Overpass"/>
                <a:ea typeface="Overpass"/>
                <a:cs typeface="Overpass"/>
                <a:sym typeface="Overpass"/>
              </a:defRPr>
            </a:lvl5pPr>
            <a:lvl6pPr indent="-349250" lvl="5" marL="2743200" marR="0" rtl="0" algn="l">
              <a:lnSpc>
                <a:spcPct val="100000"/>
              </a:lnSpc>
              <a:spcBef>
                <a:spcPts val="500"/>
              </a:spcBef>
              <a:spcAft>
                <a:spcPts val="0"/>
              </a:spcAft>
              <a:buClr>
                <a:schemeClr val="dk1"/>
              </a:buClr>
              <a:buSzPts val="1900"/>
              <a:buFont typeface="Overpass"/>
              <a:buChar char="•"/>
              <a:defRPr b="0" i="0" sz="1900" u="none" cap="none" strike="noStrike">
                <a:solidFill>
                  <a:schemeClr val="dk1"/>
                </a:solidFill>
                <a:latin typeface="Overpass"/>
                <a:ea typeface="Overpass"/>
                <a:cs typeface="Overpass"/>
                <a:sym typeface="Overpass"/>
              </a:defRPr>
            </a:lvl6pPr>
            <a:lvl7pPr indent="-349250" lvl="6" marL="3200400" marR="0" rtl="0" algn="l">
              <a:lnSpc>
                <a:spcPct val="100000"/>
              </a:lnSpc>
              <a:spcBef>
                <a:spcPts val="500"/>
              </a:spcBef>
              <a:spcAft>
                <a:spcPts val="0"/>
              </a:spcAft>
              <a:buClr>
                <a:schemeClr val="dk1"/>
              </a:buClr>
              <a:buSzPts val="1900"/>
              <a:buFont typeface="Overpass"/>
              <a:buChar char="•"/>
              <a:defRPr b="0" i="0" sz="1900" u="none" cap="none" strike="noStrike">
                <a:solidFill>
                  <a:schemeClr val="dk1"/>
                </a:solidFill>
                <a:latin typeface="Overpass"/>
                <a:ea typeface="Overpass"/>
                <a:cs typeface="Overpass"/>
                <a:sym typeface="Overpass"/>
              </a:defRPr>
            </a:lvl7pPr>
            <a:lvl8pPr indent="-349250" lvl="7" marL="3657600" marR="0" rtl="0" algn="l">
              <a:lnSpc>
                <a:spcPct val="100000"/>
              </a:lnSpc>
              <a:spcBef>
                <a:spcPts val="500"/>
              </a:spcBef>
              <a:spcAft>
                <a:spcPts val="0"/>
              </a:spcAft>
              <a:buClr>
                <a:schemeClr val="dk1"/>
              </a:buClr>
              <a:buSzPts val="1900"/>
              <a:buFont typeface="Overpass"/>
              <a:buChar char="•"/>
              <a:defRPr b="0" i="0" sz="1900" u="none" cap="none" strike="noStrike">
                <a:solidFill>
                  <a:schemeClr val="dk1"/>
                </a:solidFill>
                <a:latin typeface="Overpass"/>
                <a:ea typeface="Overpass"/>
                <a:cs typeface="Overpass"/>
                <a:sym typeface="Overpass"/>
              </a:defRPr>
            </a:lvl8pPr>
            <a:lvl9pPr indent="-349250" lvl="8" marL="4114800" marR="0" rtl="0" algn="l">
              <a:lnSpc>
                <a:spcPct val="100000"/>
              </a:lnSpc>
              <a:spcBef>
                <a:spcPts val="500"/>
              </a:spcBef>
              <a:spcAft>
                <a:spcPts val="0"/>
              </a:spcAft>
              <a:buClr>
                <a:schemeClr val="dk1"/>
              </a:buClr>
              <a:buSzPts val="1900"/>
              <a:buFont typeface="Overpass"/>
              <a:buChar char="•"/>
              <a:defRPr b="0" i="0" sz="1900" u="none" cap="none" strike="noStrike">
                <a:solidFill>
                  <a:schemeClr val="dk1"/>
                </a:solidFill>
                <a:latin typeface="Overpass"/>
                <a:ea typeface="Overpass"/>
                <a:cs typeface="Overpass"/>
                <a:sym typeface="Overpass"/>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ext only">
  <p:cSld name="3_text only">
    <p:spTree>
      <p:nvGrpSpPr>
        <p:cNvPr id="771" name="Shape 771"/>
        <p:cNvGrpSpPr/>
        <p:nvPr/>
      </p:nvGrpSpPr>
      <p:grpSpPr>
        <a:xfrm>
          <a:off x="0" y="0"/>
          <a:ext cx="0" cy="0"/>
          <a:chOff x="0" y="0"/>
          <a:chExt cx="0" cy="0"/>
        </a:xfrm>
      </p:grpSpPr>
      <p:sp>
        <p:nvSpPr>
          <p:cNvPr id="772" name="Google Shape;772;p57"/>
          <p:cNvSpPr txBox="1"/>
          <p:nvPr>
            <p:ph idx="12" type="sldNum"/>
          </p:nvPr>
        </p:nvSpPr>
        <p:spPr>
          <a:xfrm>
            <a:off x="-101600" y="6400800"/>
            <a:ext cx="711300" cy="365100"/>
          </a:xfrm>
          <a:prstGeom prst="rect">
            <a:avLst/>
          </a:prstGeom>
          <a:noFill/>
          <a:ln>
            <a:noFill/>
          </a:ln>
        </p:spPr>
        <p:txBody>
          <a:bodyPr anchorCtr="0" anchor="ctr" bIns="24375" lIns="121900" spcFirstLastPara="1" rIns="121900" wrap="square" tIns="0">
            <a:noAutofit/>
          </a:bodyPr>
          <a:lstStyle>
            <a:lvl1pPr indent="0" lvl="0"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1pPr>
            <a:lvl2pPr indent="0" lvl="1"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2pPr>
            <a:lvl3pPr indent="0" lvl="2"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3pPr>
            <a:lvl4pPr indent="0" lvl="3"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4pPr>
            <a:lvl5pPr indent="0" lvl="4"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5pPr>
            <a:lvl6pPr indent="0" lvl="5"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6pPr>
            <a:lvl7pPr indent="0" lvl="6"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7pPr>
            <a:lvl8pPr indent="0" lvl="7"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8pPr>
            <a:lvl9pPr indent="0" lvl="8"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9pPr>
          </a:lstStyle>
          <a:p>
            <a:pPr indent="0" lvl="0" marL="0" rtl="0" algn="r">
              <a:spcBef>
                <a:spcPts val="0"/>
              </a:spcBef>
              <a:spcAft>
                <a:spcPts val="0"/>
              </a:spcAft>
              <a:buNone/>
            </a:pPr>
            <a:fld id="{00000000-1234-1234-1234-123412341234}" type="slidenum">
              <a:rPr lang="en"/>
              <a:t>‹#›</a:t>
            </a:fld>
            <a:endParaRPr/>
          </a:p>
        </p:txBody>
      </p:sp>
      <p:sp>
        <p:nvSpPr>
          <p:cNvPr id="773" name="Google Shape;773;p57"/>
          <p:cNvSpPr txBox="1"/>
          <p:nvPr>
            <p:ph type="title"/>
          </p:nvPr>
        </p:nvSpPr>
        <p:spPr>
          <a:xfrm>
            <a:off x="914400" y="0"/>
            <a:ext cx="10363200" cy="1371600"/>
          </a:xfrm>
          <a:prstGeom prst="rect">
            <a:avLst/>
          </a:prstGeom>
          <a:noFill/>
          <a:ln>
            <a:noFill/>
          </a:ln>
        </p:spPr>
        <p:txBody>
          <a:bodyPr anchorCtr="0" anchor="b" bIns="121900" lIns="121900" spcFirstLastPara="1" rIns="121900" wrap="square" tIns="121900">
            <a:noAutofit/>
          </a:bodyPr>
          <a:lstStyle>
            <a:lvl1pPr lvl="0" marR="0" rtl="0" algn="l">
              <a:lnSpc>
                <a:spcPct val="100000"/>
              </a:lnSpc>
              <a:spcBef>
                <a:spcPts val="0"/>
              </a:spcBef>
              <a:spcAft>
                <a:spcPts val="0"/>
              </a:spcAft>
              <a:buClr>
                <a:srgbClr val="000000"/>
              </a:buClr>
              <a:buSzPts val="3700"/>
              <a:buFont typeface="Overpass"/>
              <a:buNone/>
              <a:defRPr b="0" i="0" sz="3700" u="none" cap="none" strike="noStrike">
                <a:solidFill>
                  <a:srgbClr val="000000"/>
                </a:solidFill>
                <a:latin typeface="Overpass"/>
                <a:ea typeface="Overpass"/>
                <a:cs typeface="Overpass"/>
                <a:sym typeface="Overpass"/>
              </a:defRPr>
            </a:lvl1pPr>
            <a:lvl2pPr lvl="1"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2pPr>
            <a:lvl3pPr lvl="2"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3pPr>
            <a:lvl4pPr lvl="3"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4pPr>
            <a:lvl5pPr lvl="4"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5pPr>
            <a:lvl6pPr lvl="5"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6pPr>
            <a:lvl7pPr lvl="6"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7pPr>
            <a:lvl8pPr lvl="7"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8pPr>
            <a:lvl9pPr lvl="8"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9pPr>
          </a:lstStyle>
          <a:p/>
        </p:txBody>
      </p:sp>
      <p:sp>
        <p:nvSpPr>
          <p:cNvPr id="774" name="Google Shape;774;p57"/>
          <p:cNvSpPr txBox="1"/>
          <p:nvPr>
            <p:ph idx="1" type="body"/>
          </p:nvPr>
        </p:nvSpPr>
        <p:spPr>
          <a:xfrm>
            <a:off x="914400" y="1845967"/>
            <a:ext cx="10363200" cy="4210500"/>
          </a:xfrm>
          <a:prstGeom prst="rect">
            <a:avLst/>
          </a:prstGeom>
          <a:noFill/>
          <a:ln>
            <a:noFill/>
          </a:ln>
        </p:spPr>
        <p:txBody>
          <a:bodyPr anchorCtr="0" anchor="t" bIns="121900" lIns="121900" spcFirstLastPara="1" rIns="121900" wrap="square" tIns="121900">
            <a:noAutofit/>
          </a:bodyPr>
          <a:lstStyle>
            <a:lvl1pPr indent="-381000" lvl="0" marL="457200" marR="0" rtl="0" algn="l">
              <a:lnSpc>
                <a:spcPct val="110000"/>
              </a:lnSpc>
              <a:spcBef>
                <a:spcPts val="300"/>
              </a:spcBef>
              <a:spcAft>
                <a:spcPts val="0"/>
              </a:spcAft>
              <a:buClr>
                <a:srgbClr val="000000"/>
              </a:buClr>
              <a:buSzPts val="2400"/>
              <a:buFont typeface="Overpass"/>
              <a:buChar char="•"/>
              <a:defRPr b="0" i="0" sz="2400" u="none" cap="none" strike="noStrike">
                <a:solidFill>
                  <a:srgbClr val="000000"/>
                </a:solidFill>
                <a:latin typeface="Overpass"/>
                <a:ea typeface="Overpass"/>
                <a:cs typeface="Overpass"/>
                <a:sym typeface="Overpass"/>
              </a:defRPr>
            </a:lvl1pPr>
            <a:lvl2pPr indent="-381000" lvl="1" marL="914400" marR="0" rtl="0" algn="l">
              <a:lnSpc>
                <a:spcPct val="110000"/>
              </a:lnSpc>
              <a:spcBef>
                <a:spcPts val="300"/>
              </a:spcBef>
              <a:spcAft>
                <a:spcPts val="0"/>
              </a:spcAft>
              <a:buClr>
                <a:srgbClr val="000000"/>
              </a:buClr>
              <a:buSzPts val="2400"/>
              <a:buFont typeface="Overpass"/>
              <a:buChar char="•"/>
              <a:defRPr b="0" i="0" sz="2400" u="none" cap="none" strike="noStrike">
                <a:solidFill>
                  <a:srgbClr val="000000"/>
                </a:solidFill>
                <a:latin typeface="Overpass"/>
                <a:ea typeface="Overpass"/>
                <a:cs typeface="Overpass"/>
                <a:sym typeface="Overpass"/>
              </a:defRPr>
            </a:lvl2pPr>
            <a:lvl3pPr indent="-381000" lvl="2" marL="1371600" marR="0" rtl="0" algn="l">
              <a:lnSpc>
                <a:spcPct val="110000"/>
              </a:lnSpc>
              <a:spcBef>
                <a:spcPts val="300"/>
              </a:spcBef>
              <a:spcAft>
                <a:spcPts val="0"/>
              </a:spcAft>
              <a:buClr>
                <a:srgbClr val="000000"/>
              </a:buClr>
              <a:buSzPts val="2400"/>
              <a:buFont typeface="Overpass"/>
              <a:buChar char="•"/>
              <a:defRPr b="0" i="0" sz="2400" u="none" cap="none" strike="noStrike">
                <a:solidFill>
                  <a:srgbClr val="000000"/>
                </a:solidFill>
                <a:latin typeface="Overpass"/>
                <a:ea typeface="Overpass"/>
                <a:cs typeface="Overpass"/>
                <a:sym typeface="Overpass"/>
              </a:defRPr>
            </a:lvl3pPr>
            <a:lvl4pPr indent="-381000" lvl="3" marL="1828800" marR="0" rtl="0" algn="l">
              <a:lnSpc>
                <a:spcPct val="110000"/>
              </a:lnSpc>
              <a:spcBef>
                <a:spcPts val="300"/>
              </a:spcBef>
              <a:spcAft>
                <a:spcPts val="0"/>
              </a:spcAft>
              <a:buClr>
                <a:srgbClr val="000000"/>
              </a:buClr>
              <a:buSzPts val="2400"/>
              <a:buFont typeface="Overpass"/>
              <a:buChar char="•"/>
              <a:defRPr b="0" i="0" sz="2400" u="none" cap="none" strike="noStrike">
                <a:solidFill>
                  <a:srgbClr val="000000"/>
                </a:solidFill>
                <a:latin typeface="Overpass"/>
                <a:ea typeface="Overpass"/>
                <a:cs typeface="Overpass"/>
                <a:sym typeface="Overpass"/>
              </a:defRPr>
            </a:lvl4pPr>
            <a:lvl5pPr indent="-349250" lvl="4" marL="2286000" marR="0" rtl="0" algn="l">
              <a:lnSpc>
                <a:spcPct val="110000"/>
              </a:lnSpc>
              <a:spcBef>
                <a:spcPts val="300"/>
              </a:spcBef>
              <a:spcAft>
                <a:spcPts val="0"/>
              </a:spcAft>
              <a:buClr>
                <a:srgbClr val="000000"/>
              </a:buClr>
              <a:buSzPts val="1900"/>
              <a:buFont typeface="Overpass"/>
              <a:buChar char="•"/>
              <a:defRPr b="0" i="0" sz="1900" u="none" cap="none" strike="noStrike">
                <a:solidFill>
                  <a:srgbClr val="000000"/>
                </a:solidFill>
                <a:latin typeface="Overpass"/>
                <a:ea typeface="Overpass"/>
                <a:cs typeface="Overpass"/>
                <a:sym typeface="Overpass"/>
              </a:defRPr>
            </a:lvl5pPr>
            <a:lvl6pPr indent="-349250" lvl="5" marL="2743200" marR="0" rtl="0" algn="l">
              <a:lnSpc>
                <a:spcPct val="100000"/>
              </a:lnSpc>
              <a:spcBef>
                <a:spcPts val="500"/>
              </a:spcBef>
              <a:spcAft>
                <a:spcPts val="0"/>
              </a:spcAft>
              <a:buClr>
                <a:schemeClr val="dk1"/>
              </a:buClr>
              <a:buSzPts val="1900"/>
              <a:buFont typeface="Overpass"/>
              <a:buChar char="•"/>
              <a:defRPr b="0" i="0" sz="1900" u="none" cap="none" strike="noStrike">
                <a:solidFill>
                  <a:schemeClr val="dk1"/>
                </a:solidFill>
                <a:latin typeface="Overpass"/>
                <a:ea typeface="Overpass"/>
                <a:cs typeface="Overpass"/>
                <a:sym typeface="Overpass"/>
              </a:defRPr>
            </a:lvl6pPr>
            <a:lvl7pPr indent="-349250" lvl="6" marL="3200400" marR="0" rtl="0" algn="l">
              <a:lnSpc>
                <a:spcPct val="100000"/>
              </a:lnSpc>
              <a:spcBef>
                <a:spcPts val="500"/>
              </a:spcBef>
              <a:spcAft>
                <a:spcPts val="0"/>
              </a:spcAft>
              <a:buClr>
                <a:schemeClr val="dk1"/>
              </a:buClr>
              <a:buSzPts val="1900"/>
              <a:buFont typeface="Overpass"/>
              <a:buChar char="•"/>
              <a:defRPr b="0" i="0" sz="1900" u="none" cap="none" strike="noStrike">
                <a:solidFill>
                  <a:schemeClr val="dk1"/>
                </a:solidFill>
                <a:latin typeface="Overpass"/>
                <a:ea typeface="Overpass"/>
                <a:cs typeface="Overpass"/>
                <a:sym typeface="Overpass"/>
              </a:defRPr>
            </a:lvl7pPr>
            <a:lvl8pPr indent="-349250" lvl="7" marL="3657600" marR="0" rtl="0" algn="l">
              <a:lnSpc>
                <a:spcPct val="100000"/>
              </a:lnSpc>
              <a:spcBef>
                <a:spcPts val="500"/>
              </a:spcBef>
              <a:spcAft>
                <a:spcPts val="0"/>
              </a:spcAft>
              <a:buClr>
                <a:schemeClr val="dk1"/>
              </a:buClr>
              <a:buSzPts val="1900"/>
              <a:buFont typeface="Overpass"/>
              <a:buChar char="•"/>
              <a:defRPr b="0" i="0" sz="1900" u="none" cap="none" strike="noStrike">
                <a:solidFill>
                  <a:schemeClr val="dk1"/>
                </a:solidFill>
                <a:latin typeface="Overpass"/>
                <a:ea typeface="Overpass"/>
                <a:cs typeface="Overpass"/>
                <a:sym typeface="Overpass"/>
              </a:defRPr>
            </a:lvl8pPr>
            <a:lvl9pPr indent="-349250" lvl="8" marL="4114800" marR="0" rtl="0" algn="l">
              <a:lnSpc>
                <a:spcPct val="100000"/>
              </a:lnSpc>
              <a:spcBef>
                <a:spcPts val="500"/>
              </a:spcBef>
              <a:spcAft>
                <a:spcPts val="0"/>
              </a:spcAft>
              <a:buClr>
                <a:schemeClr val="dk1"/>
              </a:buClr>
              <a:buSzPts val="1900"/>
              <a:buFont typeface="Overpass"/>
              <a:buChar char="•"/>
              <a:defRPr b="0" i="0" sz="1900" u="none" cap="none" strike="noStrike">
                <a:solidFill>
                  <a:schemeClr val="dk1"/>
                </a:solidFill>
                <a:latin typeface="Overpass"/>
                <a:ea typeface="Overpass"/>
                <a:cs typeface="Overpass"/>
                <a:sym typeface="Overpass"/>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10">
  <p:cSld name="CUSTOM_1_9">
    <p:spTree>
      <p:nvGrpSpPr>
        <p:cNvPr id="775" name="Shape 775"/>
        <p:cNvGrpSpPr/>
        <p:nvPr/>
      </p:nvGrpSpPr>
      <p:grpSpPr>
        <a:xfrm>
          <a:off x="0" y="0"/>
          <a:ext cx="0" cy="0"/>
          <a:chOff x="0" y="0"/>
          <a:chExt cx="0" cy="0"/>
        </a:xfrm>
      </p:grpSpPr>
      <p:sp>
        <p:nvSpPr>
          <p:cNvPr id="776" name="Google Shape;776;p58"/>
          <p:cNvSpPr txBox="1"/>
          <p:nvPr>
            <p:ph idx="12" type="sldNum"/>
          </p:nvPr>
        </p:nvSpPr>
        <p:spPr>
          <a:xfrm>
            <a:off x="137770" y="6311925"/>
            <a:ext cx="4809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
        <p:nvSpPr>
          <p:cNvPr id="777" name="Google Shape;777;p58"/>
          <p:cNvSpPr txBox="1"/>
          <p:nvPr>
            <p:ph idx="1" type="body"/>
          </p:nvPr>
        </p:nvSpPr>
        <p:spPr>
          <a:xfrm>
            <a:off x="1102267" y="1645033"/>
            <a:ext cx="9987600" cy="43869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Overpass"/>
              <a:buChar char="▸"/>
              <a:defRPr>
                <a:latin typeface="Overpass"/>
                <a:ea typeface="Overpass"/>
                <a:cs typeface="Overpass"/>
                <a:sym typeface="Overpass"/>
              </a:defRPr>
            </a:lvl1pPr>
            <a:lvl2pPr indent="-311150" lvl="1" marL="914400" rtl="0">
              <a:spcBef>
                <a:spcPts val="500"/>
              </a:spcBef>
              <a:spcAft>
                <a:spcPts val="0"/>
              </a:spcAft>
              <a:buSzPts val="1300"/>
              <a:buFont typeface="Overpass"/>
              <a:buChar char="･"/>
              <a:defRPr>
                <a:latin typeface="Overpass"/>
                <a:ea typeface="Overpass"/>
                <a:cs typeface="Overpass"/>
                <a:sym typeface="Overpass"/>
              </a:defRPr>
            </a:lvl2pPr>
            <a:lvl3pPr indent="-311150" lvl="2" marL="1371600" rtl="0">
              <a:spcBef>
                <a:spcPts val="500"/>
              </a:spcBef>
              <a:spcAft>
                <a:spcPts val="0"/>
              </a:spcAft>
              <a:buSzPts val="1300"/>
              <a:buFont typeface="Overpass"/>
              <a:buChar char="･"/>
              <a:defRPr>
                <a:latin typeface="Overpass"/>
                <a:ea typeface="Overpass"/>
                <a:cs typeface="Overpass"/>
                <a:sym typeface="Overpass"/>
              </a:defRPr>
            </a:lvl3pPr>
            <a:lvl4pPr indent="-311150" lvl="3" marL="1828800" rtl="0">
              <a:spcBef>
                <a:spcPts val="500"/>
              </a:spcBef>
              <a:spcAft>
                <a:spcPts val="0"/>
              </a:spcAft>
              <a:buSzPts val="1300"/>
              <a:buFont typeface="Overpass"/>
              <a:buChar char="･"/>
              <a:defRPr>
                <a:latin typeface="Overpass"/>
                <a:ea typeface="Overpass"/>
                <a:cs typeface="Overpass"/>
                <a:sym typeface="Overpass"/>
              </a:defRPr>
            </a:lvl4pPr>
            <a:lvl5pPr indent="-311150" lvl="4" marL="2286000" rtl="0">
              <a:spcBef>
                <a:spcPts val="500"/>
              </a:spcBef>
              <a:spcAft>
                <a:spcPts val="0"/>
              </a:spcAft>
              <a:buSzPts val="1300"/>
              <a:buFont typeface="Overpass"/>
              <a:buChar char="･"/>
              <a:defRPr>
                <a:latin typeface="Overpass"/>
                <a:ea typeface="Overpass"/>
                <a:cs typeface="Overpass"/>
                <a:sym typeface="Overpass"/>
              </a:defRPr>
            </a:lvl5pPr>
            <a:lvl6pPr indent="-311150" lvl="5" marL="2743200" rtl="0">
              <a:spcBef>
                <a:spcPts val="500"/>
              </a:spcBef>
              <a:spcAft>
                <a:spcPts val="0"/>
              </a:spcAft>
              <a:buSzPts val="1300"/>
              <a:buFont typeface="Overpass"/>
              <a:buChar char="･"/>
              <a:defRPr>
                <a:latin typeface="Overpass"/>
                <a:ea typeface="Overpass"/>
                <a:cs typeface="Overpass"/>
                <a:sym typeface="Overpass"/>
              </a:defRPr>
            </a:lvl6pPr>
            <a:lvl7pPr indent="-311150" lvl="6" marL="3200400" rtl="0">
              <a:spcBef>
                <a:spcPts val="500"/>
              </a:spcBef>
              <a:spcAft>
                <a:spcPts val="0"/>
              </a:spcAft>
              <a:buSzPts val="1300"/>
              <a:buFont typeface="Overpass"/>
              <a:buChar char="･"/>
              <a:defRPr>
                <a:latin typeface="Overpass"/>
                <a:ea typeface="Overpass"/>
                <a:cs typeface="Overpass"/>
                <a:sym typeface="Overpass"/>
              </a:defRPr>
            </a:lvl7pPr>
            <a:lvl8pPr indent="-311150" lvl="7" marL="3657600" rtl="0">
              <a:spcBef>
                <a:spcPts val="500"/>
              </a:spcBef>
              <a:spcAft>
                <a:spcPts val="0"/>
              </a:spcAft>
              <a:buSzPts val="1300"/>
              <a:buFont typeface="Overpass"/>
              <a:buChar char="･"/>
              <a:defRPr>
                <a:latin typeface="Overpass"/>
                <a:ea typeface="Overpass"/>
                <a:cs typeface="Overpass"/>
                <a:sym typeface="Overpass"/>
              </a:defRPr>
            </a:lvl8pPr>
            <a:lvl9pPr indent="-311150" lvl="8" marL="4114800" rtl="0">
              <a:spcBef>
                <a:spcPts val="500"/>
              </a:spcBef>
              <a:spcAft>
                <a:spcPts val="500"/>
              </a:spcAft>
              <a:buSzPts val="1300"/>
              <a:buFont typeface="Overpass"/>
              <a:buChar char="･"/>
              <a:defRPr>
                <a:latin typeface="Overpass"/>
                <a:ea typeface="Overpass"/>
                <a:cs typeface="Overpass"/>
                <a:sym typeface="Overpass"/>
              </a:defRPr>
            </a:lvl9pPr>
          </a:lstStyle>
          <a:p/>
        </p:txBody>
      </p:sp>
      <p:sp>
        <p:nvSpPr>
          <p:cNvPr id="778" name="Google Shape;778;p58"/>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Overpass"/>
              <a:buNone/>
              <a:defRPr>
                <a:latin typeface="Overpass"/>
                <a:ea typeface="Overpass"/>
                <a:cs typeface="Overpass"/>
                <a:sym typeface="Overpass"/>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
  <p:cSld name="CUSTOM_4_3_1">
    <p:spTree>
      <p:nvGrpSpPr>
        <p:cNvPr id="779" name="Shape 779"/>
        <p:cNvGrpSpPr/>
        <p:nvPr/>
      </p:nvGrpSpPr>
      <p:grpSpPr>
        <a:xfrm>
          <a:off x="0" y="0"/>
          <a:ext cx="0" cy="0"/>
          <a:chOff x="0" y="0"/>
          <a:chExt cx="0" cy="0"/>
        </a:xfrm>
      </p:grpSpPr>
      <p:sp>
        <p:nvSpPr>
          <p:cNvPr id="780" name="Google Shape;780;p5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781" name="Google Shape;781;p59"/>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sp>
        <p:nvSpPr>
          <p:cNvPr id="782" name="Google Shape;782;p5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83" name="Google Shape;783;p5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784" name="Google Shape;784;p59"/>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785" name="Google Shape;785;p59"/>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p:cSld name="CUSTOM_4_4_6">
    <p:spTree>
      <p:nvGrpSpPr>
        <p:cNvPr id="786" name="Shape 786"/>
        <p:cNvGrpSpPr/>
        <p:nvPr/>
      </p:nvGrpSpPr>
      <p:grpSpPr>
        <a:xfrm>
          <a:off x="0" y="0"/>
          <a:ext cx="0" cy="0"/>
          <a:chOff x="0" y="0"/>
          <a:chExt cx="0" cy="0"/>
        </a:xfrm>
      </p:grpSpPr>
      <p:sp>
        <p:nvSpPr>
          <p:cNvPr id="787" name="Google Shape;787;p60"/>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solidFill>
                  <a:srgbClr val="000000"/>
                </a:solidFill>
              </a:defRPr>
            </a:lvl1pPr>
            <a:lvl2pPr lvl="1" rtl="0" algn="ctr">
              <a:lnSpc>
                <a:spcPct val="130000"/>
              </a:lnSpc>
              <a:spcBef>
                <a:spcPts val="0"/>
              </a:spcBef>
              <a:spcAft>
                <a:spcPts val="0"/>
              </a:spcAft>
              <a:buSzPts val="3500"/>
              <a:buNone/>
              <a:defRPr sz="2700">
                <a:solidFill>
                  <a:srgbClr val="000000"/>
                </a:solidFill>
              </a:defRPr>
            </a:lvl2pPr>
            <a:lvl3pPr lvl="2" rtl="0" algn="ctr">
              <a:lnSpc>
                <a:spcPct val="130000"/>
              </a:lnSpc>
              <a:spcBef>
                <a:spcPts val="0"/>
              </a:spcBef>
              <a:spcAft>
                <a:spcPts val="0"/>
              </a:spcAft>
              <a:buSzPts val="3500"/>
              <a:buNone/>
              <a:defRPr sz="2700">
                <a:solidFill>
                  <a:srgbClr val="000000"/>
                </a:solidFill>
              </a:defRPr>
            </a:lvl3pPr>
            <a:lvl4pPr lvl="3" rtl="0" algn="ctr">
              <a:lnSpc>
                <a:spcPct val="130000"/>
              </a:lnSpc>
              <a:spcBef>
                <a:spcPts val="0"/>
              </a:spcBef>
              <a:spcAft>
                <a:spcPts val="0"/>
              </a:spcAft>
              <a:buSzPts val="3500"/>
              <a:buNone/>
              <a:defRPr sz="2700">
                <a:solidFill>
                  <a:srgbClr val="000000"/>
                </a:solidFill>
              </a:defRPr>
            </a:lvl4pPr>
            <a:lvl5pPr lvl="4" rtl="0" algn="ctr">
              <a:lnSpc>
                <a:spcPct val="130000"/>
              </a:lnSpc>
              <a:spcBef>
                <a:spcPts val="0"/>
              </a:spcBef>
              <a:spcAft>
                <a:spcPts val="0"/>
              </a:spcAft>
              <a:buSzPts val="3500"/>
              <a:buNone/>
              <a:defRPr sz="2700">
                <a:solidFill>
                  <a:srgbClr val="000000"/>
                </a:solidFill>
              </a:defRPr>
            </a:lvl5pPr>
            <a:lvl6pPr lvl="5" rtl="0" algn="ctr">
              <a:lnSpc>
                <a:spcPct val="130000"/>
              </a:lnSpc>
              <a:spcBef>
                <a:spcPts val="0"/>
              </a:spcBef>
              <a:spcAft>
                <a:spcPts val="0"/>
              </a:spcAft>
              <a:buSzPts val="3500"/>
              <a:buNone/>
              <a:defRPr sz="2700">
                <a:solidFill>
                  <a:srgbClr val="000000"/>
                </a:solidFill>
              </a:defRPr>
            </a:lvl6pPr>
            <a:lvl7pPr lvl="6" rtl="0" algn="ctr">
              <a:lnSpc>
                <a:spcPct val="130000"/>
              </a:lnSpc>
              <a:spcBef>
                <a:spcPts val="0"/>
              </a:spcBef>
              <a:spcAft>
                <a:spcPts val="0"/>
              </a:spcAft>
              <a:buSzPts val="3500"/>
              <a:buNone/>
              <a:defRPr sz="2700">
                <a:solidFill>
                  <a:srgbClr val="000000"/>
                </a:solidFill>
              </a:defRPr>
            </a:lvl7pPr>
            <a:lvl8pPr lvl="7" rtl="0" algn="ctr">
              <a:lnSpc>
                <a:spcPct val="130000"/>
              </a:lnSpc>
              <a:spcBef>
                <a:spcPts val="0"/>
              </a:spcBef>
              <a:spcAft>
                <a:spcPts val="0"/>
              </a:spcAft>
              <a:buSzPts val="3500"/>
              <a:buNone/>
              <a:defRPr sz="2700">
                <a:solidFill>
                  <a:srgbClr val="000000"/>
                </a:solidFill>
              </a:defRPr>
            </a:lvl8pPr>
            <a:lvl9pPr lvl="8" rtl="0" algn="ctr">
              <a:lnSpc>
                <a:spcPct val="130000"/>
              </a:lnSpc>
              <a:spcBef>
                <a:spcPts val="0"/>
              </a:spcBef>
              <a:spcAft>
                <a:spcPts val="0"/>
              </a:spcAft>
              <a:buSzPts val="3500"/>
              <a:buNone/>
              <a:defRPr sz="2700">
                <a:solidFill>
                  <a:srgbClr val="000000"/>
                </a:solidFill>
              </a:defRPr>
            </a:lvl9pPr>
          </a:lstStyle>
          <a:p/>
        </p:txBody>
      </p:sp>
      <p:cxnSp>
        <p:nvCxnSpPr>
          <p:cNvPr id="788" name="Google Shape;788;p60"/>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789" name="Google Shape;789;p60"/>
          <p:cNvSpPr txBox="1"/>
          <p:nvPr>
            <p:ph idx="1" type="subTitle"/>
          </p:nvPr>
        </p:nvSpPr>
        <p:spPr>
          <a:xfrm>
            <a:off x="447775" y="55440"/>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790" name="Google Shape;790;p60"/>
          <p:cNvCxnSpPr/>
          <p:nvPr/>
        </p:nvCxnSpPr>
        <p:spPr>
          <a:xfrm rot="10800000">
            <a:off x="447767" y="6401100"/>
            <a:ext cx="0" cy="456900"/>
          </a:xfrm>
          <a:prstGeom prst="straightConnector1">
            <a:avLst/>
          </a:prstGeom>
          <a:noFill/>
          <a:ln cap="flat" cmpd="sng" w="9525">
            <a:solidFill>
              <a:srgbClr val="EE0000"/>
            </a:solidFill>
            <a:prstDash val="solid"/>
            <a:round/>
            <a:headEnd len="sm" w="sm" type="none"/>
            <a:tailEnd len="sm" w="sm" type="none"/>
          </a:ln>
        </p:spPr>
      </p:cxnSp>
      <p:pic>
        <p:nvPicPr>
          <p:cNvPr id="791" name="Google Shape;791;p60"/>
          <p:cNvPicPr preferRelativeResize="0"/>
          <p:nvPr/>
        </p:nvPicPr>
        <p:blipFill rotWithShape="1">
          <a:blip r:embed="rId2">
            <a:alphaModFix/>
          </a:blip>
          <a:srcRect b="317" l="0" r="0" t="327"/>
          <a:stretch/>
        </p:blipFill>
        <p:spPr>
          <a:xfrm>
            <a:off x="10711280" y="6313251"/>
            <a:ext cx="975850" cy="228121"/>
          </a:xfrm>
          <a:prstGeom prst="rect">
            <a:avLst/>
          </a:prstGeom>
          <a:noFill/>
          <a:ln>
            <a:noFill/>
          </a:ln>
        </p:spPr>
      </p:pic>
      <p:sp>
        <p:nvSpPr>
          <p:cNvPr id="792" name="Google Shape;792;p60"/>
          <p:cNvSpPr txBox="1"/>
          <p:nvPr>
            <p:ph idx="2" type="subTitle"/>
          </p:nvPr>
        </p:nvSpPr>
        <p:spPr>
          <a:xfrm>
            <a:off x="885051" y="6169551"/>
            <a:ext cx="9182700" cy="5595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2100"/>
              <a:buNone/>
              <a:defRPr sz="700">
                <a:solidFill>
                  <a:srgbClr val="4D4D4F"/>
                </a:solidFill>
              </a:defRPr>
            </a:lvl1pPr>
            <a:lvl2pPr lvl="1" rtl="0" algn="l">
              <a:lnSpc>
                <a:spcPct val="142000"/>
              </a:lnSpc>
              <a:spcBef>
                <a:spcPts val="0"/>
              </a:spcBef>
              <a:spcAft>
                <a:spcPts val="0"/>
              </a:spcAft>
              <a:buSzPts val="1600"/>
              <a:buNone/>
              <a:defRPr sz="700">
                <a:solidFill>
                  <a:srgbClr val="4D4D4F"/>
                </a:solidFill>
              </a:defRPr>
            </a:lvl2pPr>
            <a:lvl3pPr lvl="2" rtl="0" algn="l">
              <a:lnSpc>
                <a:spcPct val="142000"/>
              </a:lnSpc>
              <a:spcBef>
                <a:spcPts val="0"/>
              </a:spcBef>
              <a:spcAft>
                <a:spcPts val="0"/>
              </a:spcAft>
              <a:buSzPts val="1600"/>
              <a:buNone/>
              <a:defRPr sz="700">
                <a:solidFill>
                  <a:srgbClr val="4D4D4F"/>
                </a:solidFill>
              </a:defRPr>
            </a:lvl3pPr>
            <a:lvl4pPr lvl="3" rtl="0" algn="l">
              <a:lnSpc>
                <a:spcPct val="142000"/>
              </a:lnSpc>
              <a:spcBef>
                <a:spcPts val="0"/>
              </a:spcBef>
              <a:spcAft>
                <a:spcPts val="0"/>
              </a:spcAft>
              <a:buSzPts val="1600"/>
              <a:buNone/>
              <a:defRPr sz="700">
                <a:solidFill>
                  <a:srgbClr val="4D4D4F"/>
                </a:solidFill>
              </a:defRPr>
            </a:lvl4pPr>
            <a:lvl5pPr lvl="4" rtl="0" algn="l">
              <a:lnSpc>
                <a:spcPct val="142000"/>
              </a:lnSpc>
              <a:spcBef>
                <a:spcPts val="0"/>
              </a:spcBef>
              <a:spcAft>
                <a:spcPts val="0"/>
              </a:spcAft>
              <a:buSzPts val="1600"/>
              <a:buNone/>
              <a:defRPr sz="700">
                <a:solidFill>
                  <a:srgbClr val="4D4D4F"/>
                </a:solidFill>
              </a:defRPr>
            </a:lvl5pPr>
            <a:lvl6pPr lvl="5" rtl="0" algn="l">
              <a:lnSpc>
                <a:spcPct val="142000"/>
              </a:lnSpc>
              <a:spcBef>
                <a:spcPts val="0"/>
              </a:spcBef>
              <a:spcAft>
                <a:spcPts val="0"/>
              </a:spcAft>
              <a:buSzPts val="1600"/>
              <a:buNone/>
              <a:defRPr sz="700">
                <a:solidFill>
                  <a:srgbClr val="4D4D4F"/>
                </a:solidFill>
              </a:defRPr>
            </a:lvl6pPr>
            <a:lvl7pPr lvl="6" rtl="0" algn="l">
              <a:lnSpc>
                <a:spcPct val="142000"/>
              </a:lnSpc>
              <a:spcBef>
                <a:spcPts val="0"/>
              </a:spcBef>
              <a:spcAft>
                <a:spcPts val="0"/>
              </a:spcAft>
              <a:buSzPts val="1600"/>
              <a:buNone/>
              <a:defRPr sz="700">
                <a:solidFill>
                  <a:srgbClr val="4D4D4F"/>
                </a:solidFill>
              </a:defRPr>
            </a:lvl7pPr>
            <a:lvl8pPr lvl="7" rtl="0" algn="l">
              <a:lnSpc>
                <a:spcPct val="142000"/>
              </a:lnSpc>
              <a:spcBef>
                <a:spcPts val="0"/>
              </a:spcBef>
              <a:spcAft>
                <a:spcPts val="0"/>
              </a:spcAft>
              <a:buSzPts val="1600"/>
              <a:buNone/>
              <a:defRPr sz="700">
                <a:solidFill>
                  <a:srgbClr val="4D4D4F"/>
                </a:solidFill>
              </a:defRPr>
            </a:lvl8pPr>
            <a:lvl9pPr lvl="8" rtl="0" algn="l">
              <a:lnSpc>
                <a:spcPct val="142000"/>
              </a:lnSpc>
              <a:spcBef>
                <a:spcPts val="0"/>
              </a:spcBef>
              <a:spcAft>
                <a:spcPts val="0"/>
              </a:spcAft>
              <a:buSzPts val="1600"/>
              <a:buNone/>
              <a:defRPr sz="700">
                <a:solidFill>
                  <a:srgbClr val="4D4D4F"/>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7"/>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 name="Google Shape;70;p7"/>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71" name="Google Shape;71;p7"/>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72" name="Google Shape;72;p7"/>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9pPr>
          </a:lstStyle>
          <a:p/>
        </p:txBody>
      </p:sp>
      <p:sp>
        <p:nvSpPr>
          <p:cNvPr id="73" name="Google Shape;73;p7"/>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74" name="Google Shape;74;p7"/>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dk1"/>
              </a:buClr>
              <a:buSzPts val="1400"/>
              <a:buNone/>
              <a:defRPr sz="1400">
                <a:solidFill>
                  <a:schemeClr val="dk1"/>
                </a:solidFill>
              </a:defRPr>
            </a:lvl1pPr>
            <a:lvl2pPr lvl="1" rtl="0">
              <a:lnSpc>
                <a:spcPct val="180000"/>
              </a:lnSpc>
              <a:spcBef>
                <a:spcPts val="0"/>
              </a:spcBef>
              <a:spcAft>
                <a:spcPts val="0"/>
              </a:spcAft>
              <a:buClr>
                <a:schemeClr val="dk1"/>
              </a:buClr>
              <a:buSzPts val="1400"/>
              <a:buNone/>
              <a:defRPr sz="1400">
                <a:solidFill>
                  <a:schemeClr val="dk1"/>
                </a:solidFill>
              </a:defRPr>
            </a:lvl2pPr>
            <a:lvl3pPr lvl="2" rtl="0">
              <a:lnSpc>
                <a:spcPct val="180000"/>
              </a:lnSpc>
              <a:spcBef>
                <a:spcPts val="0"/>
              </a:spcBef>
              <a:spcAft>
                <a:spcPts val="0"/>
              </a:spcAft>
              <a:buClr>
                <a:schemeClr val="dk1"/>
              </a:buClr>
              <a:buSzPts val="1400"/>
              <a:buNone/>
              <a:defRPr sz="1400">
                <a:solidFill>
                  <a:schemeClr val="dk1"/>
                </a:solidFill>
              </a:defRPr>
            </a:lvl3pPr>
            <a:lvl4pPr lvl="3" rtl="0">
              <a:lnSpc>
                <a:spcPct val="180000"/>
              </a:lnSpc>
              <a:spcBef>
                <a:spcPts val="0"/>
              </a:spcBef>
              <a:spcAft>
                <a:spcPts val="0"/>
              </a:spcAft>
              <a:buClr>
                <a:schemeClr val="dk1"/>
              </a:buClr>
              <a:buSzPts val="1400"/>
              <a:buNone/>
              <a:defRPr sz="1400">
                <a:solidFill>
                  <a:schemeClr val="dk1"/>
                </a:solidFill>
              </a:defRPr>
            </a:lvl4pPr>
            <a:lvl5pPr lvl="4" rtl="0">
              <a:lnSpc>
                <a:spcPct val="180000"/>
              </a:lnSpc>
              <a:spcBef>
                <a:spcPts val="0"/>
              </a:spcBef>
              <a:spcAft>
                <a:spcPts val="0"/>
              </a:spcAft>
              <a:buClr>
                <a:schemeClr val="dk1"/>
              </a:buClr>
              <a:buSzPts val="1400"/>
              <a:buNone/>
              <a:defRPr sz="1400">
                <a:solidFill>
                  <a:schemeClr val="dk1"/>
                </a:solidFill>
              </a:defRPr>
            </a:lvl5pPr>
            <a:lvl6pPr lvl="5" rtl="0">
              <a:lnSpc>
                <a:spcPct val="180000"/>
              </a:lnSpc>
              <a:spcBef>
                <a:spcPts val="0"/>
              </a:spcBef>
              <a:spcAft>
                <a:spcPts val="0"/>
              </a:spcAft>
              <a:buClr>
                <a:schemeClr val="dk1"/>
              </a:buClr>
              <a:buSzPts val="1400"/>
              <a:buNone/>
              <a:defRPr sz="1400">
                <a:solidFill>
                  <a:schemeClr val="dk1"/>
                </a:solidFill>
              </a:defRPr>
            </a:lvl6pPr>
            <a:lvl7pPr lvl="6" rtl="0">
              <a:lnSpc>
                <a:spcPct val="180000"/>
              </a:lnSpc>
              <a:spcBef>
                <a:spcPts val="0"/>
              </a:spcBef>
              <a:spcAft>
                <a:spcPts val="0"/>
              </a:spcAft>
              <a:buClr>
                <a:schemeClr val="dk1"/>
              </a:buClr>
              <a:buSzPts val="1400"/>
              <a:buNone/>
              <a:defRPr sz="1400">
                <a:solidFill>
                  <a:schemeClr val="dk1"/>
                </a:solidFill>
              </a:defRPr>
            </a:lvl7pPr>
            <a:lvl8pPr lvl="7" rtl="0">
              <a:lnSpc>
                <a:spcPct val="180000"/>
              </a:lnSpc>
              <a:spcBef>
                <a:spcPts val="0"/>
              </a:spcBef>
              <a:spcAft>
                <a:spcPts val="0"/>
              </a:spcAft>
              <a:buClr>
                <a:schemeClr val="dk1"/>
              </a:buClr>
              <a:buSzPts val="1400"/>
              <a:buNone/>
              <a:defRPr sz="1400">
                <a:solidFill>
                  <a:schemeClr val="dk1"/>
                </a:solidFill>
              </a:defRPr>
            </a:lvl8pPr>
            <a:lvl9pPr lvl="8" rtl="0">
              <a:lnSpc>
                <a:spcPct val="180000"/>
              </a:lnSpc>
              <a:spcBef>
                <a:spcPts val="0"/>
              </a:spcBef>
              <a:spcAft>
                <a:spcPts val="0"/>
              </a:spcAft>
              <a:buClr>
                <a:schemeClr val="dk1"/>
              </a:buClr>
              <a:buSzPts val="1400"/>
              <a:buNone/>
              <a:defRPr sz="1400">
                <a:solidFill>
                  <a:schemeClr val="dk1"/>
                </a:solidFill>
              </a:defRPr>
            </a:lvl9pPr>
          </a:lstStyle>
          <a:p/>
        </p:txBody>
      </p:sp>
      <p:sp>
        <p:nvSpPr>
          <p:cNvPr id="75" name="Google Shape;75;p7"/>
          <p:cNvSpPr txBox="1"/>
          <p:nvPr/>
        </p:nvSpPr>
        <p:spPr>
          <a:xfrm>
            <a:off x="5903450"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linkedin.com/company/red-hat</a:t>
            </a:r>
            <a:endParaRPr sz="1200">
              <a:solidFill>
                <a:schemeClr val="dk1"/>
              </a:solidFill>
              <a:latin typeface="Red Hat Text"/>
              <a:ea typeface="Red Hat Text"/>
              <a:cs typeface="Red Hat Text"/>
              <a:sym typeface="Red Hat Text"/>
            </a:endParaRPr>
          </a:p>
        </p:txBody>
      </p:sp>
      <p:sp>
        <p:nvSpPr>
          <p:cNvPr id="76" name="Google Shape;76;p7"/>
          <p:cNvSpPr txBox="1"/>
          <p:nvPr/>
        </p:nvSpPr>
        <p:spPr>
          <a:xfrm>
            <a:off x="5903450"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youtube.com/user/RedHatVideos</a:t>
            </a:r>
            <a:endParaRPr sz="1200">
              <a:solidFill>
                <a:schemeClr val="dk1"/>
              </a:solidFill>
              <a:latin typeface="Red Hat Text"/>
              <a:ea typeface="Red Hat Text"/>
              <a:cs typeface="Red Hat Text"/>
              <a:sym typeface="Red Hat Text"/>
            </a:endParaRPr>
          </a:p>
        </p:txBody>
      </p:sp>
      <p:sp>
        <p:nvSpPr>
          <p:cNvPr id="77" name="Google Shape;77;p7"/>
          <p:cNvSpPr txBox="1"/>
          <p:nvPr/>
        </p:nvSpPr>
        <p:spPr>
          <a:xfrm>
            <a:off x="8815525"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facebook.com/redhatinc</a:t>
            </a:r>
            <a:endParaRPr sz="1200">
              <a:solidFill>
                <a:schemeClr val="dk1"/>
              </a:solidFill>
              <a:latin typeface="Red Hat Text"/>
              <a:ea typeface="Red Hat Text"/>
              <a:cs typeface="Red Hat Text"/>
              <a:sym typeface="Red Hat Text"/>
            </a:endParaRPr>
          </a:p>
        </p:txBody>
      </p:sp>
      <p:sp>
        <p:nvSpPr>
          <p:cNvPr id="78" name="Google Shape;78;p7"/>
          <p:cNvSpPr txBox="1"/>
          <p:nvPr/>
        </p:nvSpPr>
        <p:spPr>
          <a:xfrm>
            <a:off x="8815525"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twitter.com/RedHat</a:t>
            </a:r>
            <a:endParaRPr sz="1200">
              <a:solidFill>
                <a:schemeClr val="dk1"/>
              </a:solidFill>
              <a:latin typeface="Red Hat Text"/>
              <a:ea typeface="Red Hat Text"/>
              <a:cs typeface="Red Hat Text"/>
              <a:sym typeface="Red Hat Text"/>
            </a:endParaRPr>
          </a:p>
        </p:txBody>
      </p:sp>
      <p:pic>
        <p:nvPicPr>
          <p:cNvPr id="79" name="Google Shape;79;p7"/>
          <p:cNvPicPr preferRelativeResize="0"/>
          <p:nvPr/>
        </p:nvPicPr>
        <p:blipFill rotWithShape="1">
          <a:blip r:embed="rId4">
            <a:alphaModFix/>
          </a:blip>
          <a:srcRect b="0" l="2507" r="2498" t="0"/>
          <a:stretch/>
        </p:blipFill>
        <p:spPr>
          <a:xfrm>
            <a:off x="8586459" y="5174306"/>
            <a:ext cx="229075" cy="241150"/>
          </a:xfrm>
          <a:prstGeom prst="rect">
            <a:avLst/>
          </a:prstGeom>
          <a:noFill/>
          <a:ln>
            <a:noFill/>
          </a:ln>
        </p:spPr>
      </p:pic>
      <p:pic>
        <p:nvPicPr>
          <p:cNvPr id="80" name="Google Shape;80;p7"/>
          <p:cNvPicPr preferRelativeResize="0"/>
          <p:nvPr/>
        </p:nvPicPr>
        <p:blipFill rotWithShape="1">
          <a:blip r:embed="rId5">
            <a:alphaModFix/>
          </a:blip>
          <a:srcRect b="0" l="2678" r="2678" t="0"/>
          <a:stretch/>
        </p:blipFill>
        <p:spPr>
          <a:xfrm>
            <a:off x="8586459" y="4669206"/>
            <a:ext cx="229075" cy="241150"/>
          </a:xfrm>
          <a:prstGeom prst="rect">
            <a:avLst/>
          </a:prstGeom>
          <a:noFill/>
          <a:ln>
            <a:noFill/>
          </a:ln>
        </p:spPr>
      </p:pic>
      <p:pic>
        <p:nvPicPr>
          <p:cNvPr id="81" name="Google Shape;81;p7"/>
          <p:cNvPicPr preferRelativeResize="0"/>
          <p:nvPr/>
        </p:nvPicPr>
        <p:blipFill rotWithShape="1">
          <a:blip r:embed="rId6">
            <a:alphaModFix/>
          </a:blip>
          <a:srcRect b="0" l="2507" r="2498" t="0"/>
          <a:stretch/>
        </p:blipFill>
        <p:spPr>
          <a:xfrm>
            <a:off x="5660534" y="5174306"/>
            <a:ext cx="229075" cy="241150"/>
          </a:xfrm>
          <a:prstGeom prst="rect">
            <a:avLst/>
          </a:prstGeom>
          <a:noFill/>
          <a:ln>
            <a:noFill/>
          </a:ln>
        </p:spPr>
      </p:pic>
      <p:pic>
        <p:nvPicPr>
          <p:cNvPr id="82" name="Google Shape;82;p7"/>
          <p:cNvPicPr preferRelativeResize="0"/>
          <p:nvPr/>
        </p:nvPicPr>
        <p:blipFill rotWithShape="1">
          <a:blip r:embed="rId7">
            <a:alphaModFix/>
          </a:blip>
          <a:srcRect b="0" l="2326" r="2326" t="0"/>
          <a:stretch/>
        </p:blipFill>
        <p:spPr>
          <a:xfrm>
            <a:off x="5660534" y="4669206"/>
            <a:ext cx="229075" cy="241150"/>
          </a:xfrm>
          <a:prstGeom prst="rect">
            <a:avLst/>
          </a:prstGeom>
          <a:noFill/>
          <a:ln>
            <a:noFill/>
          </a:ln>
        </p:spPr>
      </p:pic>
      <p:sp>
        <p:nvSpPr>
          <p:cNvPr id="83" name="Google Shape;83;p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_Slide">
  <p:cSld name="1_Content_Slide">
    <p:spTree>
      <p:nvGrpSpPr>
        <p:cNvPr id="793" name="Shape 793"/>
        <p:cNvGrpSpPr/>
        <p:nvPr/>
      </p:nvGrpSpPr>
      <p:grpSpPr>
        <a:xfrm>
          <a:off x="0" y="0"/>
          <a:ext cx="0" cy="0"/>
          <a:chOff x="0" y="0"/>
          <a:chExt cx="0" cy="0"/>
        </a:xfrm>
      </p:grpSpPr>
      <p:sp>
        <p:nvSpPr>
          <p:cNvPr id="794" name="Google Shape;794;p61"/>
          <p:cNvSpPr/>
          <p:nvPr/>
        </p:nvSpPr>
        <p:spPr>
          <a:xfrm>
            <a:off x="-2977" y="-7365"/>
            <a:ext cx="12198000" cy="6865500"/>
          </a:xfrm>
          <a:prstGeom prst="rect">
            <a:avLst/>
          </a:prstGeom>
          <a:solidFill>
            <a:srgbClr val="57595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75959"/>
              </a:buClr>
              <a:buSzPts val="1500"/>
              <a:buFont typeface="Helvetica Neue"/>
              <a:buNone/>
            </a:pPr>
            <a:r>
              <a:t/>
            </a:r>
            <a:endParaRPr b="0" i="0" sz="1500" u="none" cap="none" strike="noStrike">
              <a:solidFill>
                <a:srgbClr val="000000"/>
              </a:solidFill>
              <a:latin typeface="Helvetica Neue"/>
              <a:ea typeface="Helvetica Neue"/>
              <a:cs typeface="Helvetica Neue"/>
              <a:sym typeface="Helvetica Neue"/>
            </a:endParaRPr>
          </a:p>
        </p:txBody>
      </p:sp>
      <p:sp>
        <p:nvSpPr>
          <p:cNvPr id="795" name="Google Shape;795;p61"/>
          <p:cNvSpPr/>
          <p:nvPr/>
        </p:nvSpPr>
        <p:spPr>
          <a:xfrm>
            <a:off x="-2978" y="-7365"/>
            <a:ext cx="232500" cy="6865500"/>
          </a:xfrm>
          <a:prstGeom prst="rect">
            <a:avLst/>
          </a:prstGeom>
          <a:solidFill>
            <a:srgbClr val="69CBC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D5D5D5"/>
              </a:buClr>
              <a:buSzPts val="1500"/>
              <a:buFont typeface="Helvetica Neue"/>
              <a:buNone/>
            </a:pPr>
            <a:r>
              <a:t/>
            </a:r>
            <a:endParaRPr b="0" i="0" sz="1500" u="none" cap="none" strike="noStrike">
              <a:solidFill>
                <a:srgbClr val="000000"/>
              </a:solidFill>
              <a:latin typeface="Helvetica Neue"/>
              <a:ea typeface="Helvetica Neue"/>
              <a:cs typeface="Helvetica Neue"/>
              <a:sym typeface="Helvetica Neue"/>
            </a:endParaRPr>
          </a:p>
        </p:txBody>
      </p:sp>
      <p:sp>
        <p:nvSpPr>
          <p:cNvPr id="796" name="Google Shape;796;p61"/>
          <p:cNvSpPr/>
          <p:nvPr/>
        </p:nvSpPr>
        <p:spPr>
          <a:xfrm>
            <a:off x="-1240" y="4564634"/>
            <a:ext cx="229200" cy="2286000"/>
          </a:xfrm>
          <a:prstGeom prst="rect">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500"/>
              <a:buFont typeface="Helvetica Neue"/>
              <a:buNone/>
            </a:pPr>
            <a:r>
              <a:t/>
            </a:r>
            <a:endParaRPr b="0" i="0" sz="1500" u="none" cap="none" strike="noStrike">
              <a:solidFill>
                <a:srgbClr val="000000"/>
              </a:solidFill>
              <a:latin typeface="Helvetica Neue"/>
              <a:ea typeface="Helvetica Neue"/>
              <a:cs typeface="Helvetica Neue"/>
              <a:sym typeface="Helvetica Neue"/>
            </a:endParaRPr>
          </a:p>
        </p:txBody>
      </p:sp>
      <p:sp>
        <p:nvSpPr>
          <p:cNvPr id="797" name="Google Shape;797;p61"/>
          <p:cNvSpPr txBox="1"/>
          <p:nvPr/>
        </p:nvSpPr>
        <p:spPr>
          <a:xfrm rot="-5400000">
            <a:off x="11380570" y="5906844"/>
            <a:ext cx="1368900" cy="124500"/>
          </a:xfrm>
          <a:prstGeom prst="rect">
            <a:avLst/>
          </a:prstGeom>
          <a:no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700"/>
              <a:buFont typeface="Arial"/>
              <a:buNone/>
            </a:pPr>
            <a:r>
              <a:rPr b="0" i="0" lang="en" sz="700" u="none" cap="none" strike="noStrike">
                <a:solidFill>
                  <a:srgbClr val="FFFFFF"/>
                </a:solidFill>
                <a:latin typeface="Arial"/>
                <a:ea typeface="Arial"/>
                <a:cs typeface="Arial"/>
                <a:sym typeface="Arial"/>
              </a:rPr>
              <a:t>KBTG : BEYOND AGILE: 15.06.2019</a:t>
            </a:r>
            <a:endParaRPr sz="700"/>
          </a:p>
        </p:txBody>
      </p:sp>
      <p:sp>
        <p:nvSpPr>
          <p:cNvPr id="798" name="Google Shape;798;p61"/>
          <p:cNvSpPr txBox="1"/>
          <p:nvPr>
            <p:ph idx="12" type="sldNum"/>
          </p:nvPr>
        </p:nvSpPr>
        <p:spPr>
          <a:xfrm>
            <a:off x="5979516" y="6540500"/>
            <a:ext cx="226800" cy="230700"/>
          </a:xfrm>
          <a:prstGeom prst="rect">
            <a:avLst/>
          </a:prstGeom>
          <a:noFill/>
          <a:ln>
            <a:noFill/>
          </a:ln>
        </p:spPr>
        <p:txBody>
          <a:bodyPr anchorCtr="0" anchor="t" bIns="25400" lIns="25400" spcFirstLastPara="1" rIns="25400" wrap="square" tIns="25400">
            <a:noAutofit/>
          </a:bodyPr>
          <a:lstStyle>
            <a:lvl1pPr indent="0" lvl="0" marL="0" rtl="0" algn="ctr">
              <a:lnSpc>
                <a:spcPct val="100000"/>
              </a:lnSpc>
              <a:spcBef>
                <a:spcPts val="0"/>
              </a:spcBef>
              <a:spcAft>
                <a:spcPts val="0"/>
              </a:spcAft>
              <a:buClr>
                <a:srgbClr val="000000"/>
              </a:buClr>
              <a:buSzPts val="1200"/>
              <a:buFont typeface="Helvetica Neue Light"/>
              <a:buNone/>
              <a:defRPr sz="12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1200"/>
              <a:buFont typeface="Helvetica Neue Light"/>
              <a:buNone/>
              <a:defRPr sz="12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1200"/>
              <a:buFont typeface="Helvetica Neue Light"/>
              <a:buNone/>
              <a:defRPr sz="12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1200"/>
              <a:buFont typeface="Helvetica Neue Light"/>
              <a:buNone/>
              <a:defRPr sz="12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1200"/>
              <a:buFont typeface="Helvetica Neue Light"/>
              <a:buNone/>
              <a:defRPr sz="12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1200"/>
              <a:buFont typeface="Helvetica Neue Light"/>
              <a:buNone/>
              <a:defRPr sz="12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1200"/>
              <a:buFont typeface="Helvetica Neue Light"/>
              <a:buNone/>
              <a:defRPr sz="12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1200"/>
              <a:buFont typeface="Helvetica Neue Light"/>
              <a:buNone/>
              <a:defRPr sz="12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1200"/>
              <a:buFont typeface="Helvetica Neue Light"/>
              <a:buNone/>
              <a:defRPr sz="12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1900">
              <a:latin typeface="Arial"/>
              <a:ea typeface="Arial"/>
              <a:cs typeface="Arial"/>
              <a:sym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799" name="Shape 799"/>
        <p:cNvGrpSpPr/>
        <p:nvPr/>
      </p:nvGrpSpPr>
      <p:grpSpPr>
        <a:xfrm>
          <a:off x="0" y="0"/>
          <a:ext cx="0" cy="0"/>
          <a:chOff x="0" y="0"/>
          <a:chExt cx="0" cy="0"/>
        </a:xfrm>
      </p:grpSpPr>
      <p:sp>
        <p:nvSpPr>
          <p:cNvPr id="800" name="Google Shape;800;p62"/>
          <p:cNvSpPr txBox="1"/>
          <p:nvPr>
            <p:ph type="title"/>
          </p:nvPr>
        </p:nvSpPr>
        <p:spPr>
          <a:xfrm>
            <a:off x="415600" y="593367"/>
            <a:ext cx="11360700" cy="763500"/>
          </a:xfrm>
          <a:prstGeom prst="rect">
            <a:avLst/>
          </a:prstGeom>
        </p:spPr>
        <p:txBody>
          <a:bodyPr anchorCtr="0" anchor="t"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801" name="Google Shape;801;p62"/>
          <p:cNvSpPr txBox="1"/>
          <p:nvPr>
            <p:ph idx="1" type="body"/>
          </p:nvPr>
        </p:nvSpPr>
        <p:spPr>
          <a:xfrm>
            <a:off x="415600" y="1536633"/>
            <a:ext cx="11360700" cy="45552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17500" lvl="1" marL="914400" rtl="0">
              <a:spcBef>
                <a:spcPts val="500"/>
              </a:spcBef>
              <a:spcAft>
                <a:spcPts val="0"/>
              </a:spcAft>
              <a:buSzPts val="1400"/>
              <a:buChar char="･"/>
              <a:defRPr/>
            </a:lvl2pPr>
            <a:lvl3pPr indent="-317500" lvl="2" marL="1371600" rtl="0">
              <a:spcBef>
                <a:spcPts val="500"/>
              </a:spcBef>
              <a:spcAft>
                <a:spcPts val="0"/>
              </a:spcAft>
              <a:buSzPts val="1400"/>
              <a:buChar char="･"/>
              <a:defRPr/>
            </a:lvl3pPr>
            <a:lvl4pPr indent="-317500" lvl="3" marL="1828800" rtl="0">
              <a:spcBef>
                <a:spcPts val="500"/>
              </a:spcBef>
              <a:spcAft>
                <a:spcPts val="0"/>
              </a:spcAft>
              <a:buSzPts val="1400"/>
              <a:buChar char="･"/>
              <a:defRPr/>
            </a:lvl4pPr>
            <a:lvl5pPr indent="-317500" lvl="4" marL="2286000" rtl="0">
              <a:spcBef>
                <a:spcPts val="500"/>
              </a:spcBef>
              <a:spcAft>
                <a:spcPts val="0"/>
              </a:spcAft>
              <a:buSzPts val="1400"/>
              <a:buChar char="･"/>
              <a:defRPr/>
            </a:lvl5pPr>
            <a:lvl6pPr indent="-317500" lvl="5" marL="2743200" rtl="0">
              <a:spcBef>
                <a:spcPts val="500"/>
              </a:spcBef>
              <a:spcAft>
                <a:spcPts val="0"/>
              </a:spcAft>
              <a:buSzPts val="1400"/>
              <a:buChar char="･"/>
              <a:defRPr/>
            </a:lvl6pPr>
            <a:lvl7pPr indent="-317500" lvl="6" marL="3200400" rtl="0">
              <a:spcBef>
                <a:spcPts val="500"/>
              </a:spcBef>
              <a:spcAft>
                <a:spcPts val="0"/>
              </a:spcAft>
              <a:buSzPts val="1400"/>
              <a:buChar char="･"/>
              <a:defRPr/>
            </a:lvl7pPr>
            <a:lvl8pPr indent="-317500" lvl="7" marL="3657600" rtl="0">
              <a:spcBef>
                <a:spcPts val="500"/>
              </a:spcBef>
              <a:spcAft>
                <a:spcPts val="0"/>
              </a:spcAft>
              <a:buSzPts val="1400"/>
              <a:buChar char="･"/>
              <a:defRPr/>
            </a:lvl8pPr>
            <a:lvl9pPr indent="-317500" lvl="8" marL="4114800" rtl="0">
              <a:spcBef>
                <a:spcPts val="500"/>
              </a:spcBef>
              <a:spcAft>
                <a:spcPts val="500"/>
              </a:spcAft>
              <a:buSzPts val="1400"/>
              <a:buChar char="･"/>
              <a:defRPr/>
            </a:lvl9pPr>
          </a:lstStyle>
          <a:p/>
        </p:txBody>
      </p:sp>
      <p:sp>
        <p:nvSpPr>
          <p:cNvPr id="802" name="Google Shape;802;p62"/>
          <p:cNvSpPr txBox="1"/>
          <p:nvPr>
            <p:ph idx="12" type="sldNum"/>
          </p:nvPr>
        </p:nvSpPr>
        <p:spPr>
          <a:xfrm>
            <a:off x="11296610" y="5907389"/>
            <a:ext cx="731700" cy="524700"/>
          </a:xfrm>
          <a:prstGeom prst="rect">
            <a:avLst/>
          </a:prstGeom>
          <a:noFill/>
          <a:ln>
            <a:noFill/>
          </a:ln>
        </p:spPr>
        <p:txBody>
          <a:bodyPr anchorCtr="0" anchor="ctr" bIns="121900" lIns="121900" spcFirstLastPara="1" rIns="121900" wrap="square" tIns="121900">
            <a:noAutofit/>
          </a:bodyPr>
          <a:lstStyle>
            <a:lvl1pPr lvl="0" rtl="0">
              <a:buNone/>
              <a:defRPr sz="1900">
                <a:solidFill>
                  <a:srgbClr val="666666"/>
                </a:solidFill>
                <a:latin typeface="Proxima Nova"/>
                <a:ea typeface="Proxima Nova"/>
                <a:cs typeface="Proxima Nova"/>
                <a:sym typeface="Proxima Nova"/>
              </a:defRPr>
            </a:lvl1pPr>
            <a:lvl2pPr lvl="1" rtl="0">
              <a:buNone/>
              <a:defRPr sz="1900">
                <a:solidFill>
                  <a:srgbClr val="666666"/>
                </a:solidFill>
                <a:latin typeface="Proxima Nova"/>
                <a:ea typeface="Proxima Nova"/>
                <a:cs typeface="Proxima Nova"/>
                <a:sym typeface="Proxima Nova"/>
              </a:defRPr>
            </a:lvl2pPr>
            <a:lvl3pPr lvl="2" rtl="0">
              <a:buNone/>
              <a:defRPr sz="1900">
                <a:solidFill>
                  <a:srgbClr val="666666"/>
                </a:solidFill>
                <a:latin typeface="Proxima Nova"/>
                <a:ea typeface="Proxima Nova"/>
                <a:cs typeface="Proxima Nova"/>
                <a:sym typeface="Proxima Nova"/>
              </a:defRPr>
            </a:lvl3pPr>
            <a:lvl4pPr lvl="3" rtl="0">
              <a:buNone/>
              <a:defRPr sz="1900">
                <a:solidFill>
                  <a:srgbClr val="666666"/>
                </a:solidFill>
                <a:latin typeface="Proxima Nova"/>
                <a:ea typeface="Proxima Nova"/>
                <a:cs typeface="Proxima Nova"/>
                <a:sym typeface="Proxima Nova"/>
              </a:defRPr>
            </a:lvl4pPr>
            <a:lvl5pPr lvl="4" rtl="0">
              <a:buNone/>
              <a:defRPr sz="1900">
                <a:solidFill>
                  <a:srgbClr val="666666"/>
                </a:solidFill>
                <a:latin typeface="Proxima Nova"/>
                <a:ea typeface="Proxima Nova"/>
                <a:cs typeface="Proxima Nova"/>
                <a:sym typeface="Proxima Nova"/>
              </a:defRPr>
            </a:lvl5pPr>
            <a:lvl6pPr lvl="5" rtl="0">
              <a:buNone/>
              <a:defRPr sz="1900">
                <a:solidFill>
                  <a:srgbClr val="666666"/>
                </a:solidFill>
                <a:latin typeface="Proxima Nova"/>
                <a:ea typeface="Proxima Nova"/>
                <a:cs typeface="Proxima Nova"/>
                <a:sym typeface="Proxima Nova"/>
              </a:defRPr>
            </a:lvl6pPr>
            <a:lvl7pPr lvl="6" rtl="0">
              <a:buNone/>
              <a:defRPr sz="1900">
                <a:solidFill>
                  <a:srgbClr val="666666"/>
                </a:solidFill>
                <a:latin typeface="Proxima Nova"/>
                <a:ea typeface="Proxima Nova"/>
                <a:cs typeface="Proxima Nova"/>
                <a:sym typeface="Proxima Nova"/>
              </a:defRPr>
            </a:lvl7pPr>
            <a:lvl8pPr lvl="7" rtl="0">
              <a:buNone/>
              <a:defRPr sz="1900">
                <a:solidFill>
                  <a:srgbClr val="666666"/>
                </a:solidFill>
                <a:latin typeface="Proxima Nova"/>
                <a:ea typeface="Proxima Nova"/>
                <a:cs typeface="Proxima Nova"/>
                <a:sym typeface="Proxima Nova"/>
              </a:defRPr>
            </a:lvl8pPr>
            <a:lvl9pPr lvl="8" rtl="0">
              <a:buNone/>
              <a:defRPr sz="1900">
                <a:solidFill>
                  <a:srgbClr val="666666"/>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03" name="Shape 803"/>
        <p:cNvGrpSpPr/>
        <p:nvPr/>
      </p:nvGrpSpPr>
      <p:grpSpPr>
        <a:xfrm>
          <a:off x="0" y="0"/>
          <a:ext cx="0" cy="0"/>
          <a:chOff x="0" y="0"/>
          <a:chExt cx="0" cy="0"/>
        </a:xfrm>
      </p:grpSpPr>
      <p:sp>
        <p:nvSpPr>
          <p:cNvPr id="804" name="Google Shape;804;p63"/>
          <p:cNvSpPr txBox="1"/>
          <p:nvPr>
            <p:ph type="title"/>
          </p:nvPr>
        </p:nvSpPr>
        <p:spPr>
          <a:xfrm>
            <a:off x="838201" y="365124"/>
            <a:ext cx="10515600" cy="1325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19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900"/>
              <a:buFont typeface="Arial"/>
              <a:buNone/>
              <a:defRPr b="0" i="0" sz="19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900"/>
              <a:buFont typeface="Arial"/>
              <a:buNone/>
              <a:defRPr b="0" i="0" sz="19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900"/>
              <a:buFont typeface="Arial"/>
              <a:buNone/>
              <a:defRPr b="0" i="0" sz="19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900"/>
              <a:buFont typeface="Arial"/>
              <a:buNone/>
              <a:defRPr b="0" i="0" sz="19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900"/>
              <a:buFont typeface="Arial"/>
              <a:buNone/>
              <a:defRPr b="0" i="0" sz="19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900"/>
              <a:buFont typeface="Arial"/>
              <a:buNone/>
              <a:defRPr b="0" i="0" sz="19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900"/>
              <a:buFont typeface="Arial"/>
              <a:buNone/>
              <a:defRPr b="0" i="0" sz="19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900"/>
              <a:buFont typeface="Arial"/>
              <a:buNone/>
              <a:defRPr b="0" i="0" sz="1900" u="none" cap="none" strike="noStrike">
                <a:solidFill>
                  <a:schemeClr val="dk1"/>
                </a:solidFill>
                <a:latin typeface="Arial"/>
                <a:ea typeface="Arial"/>
                <a:cs typeface="Arial"/>
                <a:sym typeface="Arial"/>
              </a:defRPr>
            </a:lvl9pPr>
          </a:lstStyle>
          <a:p/>
        </p:txBody>
      </p:sp>
      <p:sp>
        <p:nvSpPr>
          <p:cNvPr id="805" name="Google Shape;805;p63"/>
          <p:cNvSpPr txBox="1"/>
          <p:nvPr>
            <p:ph idx="1" type="body"/>
          </p:nvPr>
        </p:nvSpPr>
        <p:spPr>
          <a:xfrm>
            <a:off x="838201" y="1825625"/>
            <a:ext cx="10515600" cy="4351200"/>
          </a:xfrm>
          <a:prstGeom prst="rect">
            <a:avLst/>
          </a:prstGeom>
          <a:noFill/>
          <a:ln>
            <a:noFill/>
          </a:ln>
        </p:spPr>
        <p:txBody>
          <a:bodyPr anchorCtr="0" anchor="t" bIns="0" lIns="0" spcFirstLastPara="1" rIns="0" wrap="square" tIns="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21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21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21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21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21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21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21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2100"/>
              </a:spcBef>
              <a:spcAft>
                <a:spcPts val="210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806" name="Google Shape;806;p63"/>
          <p:cNvSpPr txBox="1"/>
          <p:nvPr>
            <p:ph idx="10" type="dt"/>
          </p:nvPr>
        </p:nvSpPr>
        <p:spPr>
          <a:xfrm>
            <a:off x="838201" y="6356351"/>
            <a:ext cx="2743200" cy="365100"/>
          </a:xfrm>
          <a:prstGeom prst="rect">
            <a:avLst/>
          </a:prstGeom>
          <a:noFill/>
          <a:ln>
            <a:noFill/>
          </a:ln>
        </p:spPr>
        <p:txBody>
          <a:bodyPr anchorCtr="0" anchor="ctr" bIns="121900" lIns="121900" spcFirstLastPara="1" rIns="121900" wrap="square" tIns="121900">
            <a:noAutofit/>
          </a:bodyPr>
          <a:lstStyle>
            <a:lvl1pPr lvl="0" marR="0" rtl="0" algn="l">
              <a:lnSpc>
                <a:spcPct val="100000"/>
              </a:lnSpc>
              <a:spcBef>
                <a:spcPts val="0"/>
              </a:spcBef>
              <a:spcAft>
                <a:spcPts val="0"/>
              </a:spcAft>
              <a:buClr>
                <a:srgbClr val="888888"/>
              </a:buClr>
              <a:buSzPts val="1900"/>
              <a:buFont typeface="Calibri"/>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1900"/>
              <a:buFont typeface="Calibri"/>
              <a:buNone/>
              <a:defRPr b="0" i="0" sz="1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900"/>
              <a:buFont typeface="Calibri"/>
              <a:buNone/>
              <a:defRPr b="0" i="0" sz="1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900"/>
              <a:buFont typeface="Calibri"/>
              <a:buNone/>
              <a:defRPr b="0" i="0" sz="1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900"/>
              <a:buFont typeface="Calibri"/>
              <a:buNone/>
              <a:defRPr b="0" i="0" sz="1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900"/>
              <a:buFont typeface="Calibri"/>
              <a:buNone/>
              <a:defRPr b="0" i="0" sz="1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900"/>
              <a:buFont typeface="Calibri"/>
              <a:buNone/>
              <a:defRPr b="0" i="0" sz="1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900"/>
              <a:buFont typeface="Calibri"/>
              <a:buNone/>
              <a:defRPr b="0" i="0" sz="1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900"/>
              <a:buFont typeface="Calibri"/>
              <a:buNone/>
              <a:defRPr b="0" i="0" sz="1900" u="none" cap="none" strike="noStrike">
                <a:solidFill>
                  <a:schemeClr val="dk1"/>
                </a:solidFill>
                <a:latin typeface="Calibri"/>
                <a:ea typeface="Calibri"/>
                <a:cs typeface="Calibri"/>
                <a:sym typeface="Calibri"/>
              </a:defRPr>
            </a:lvl9pPr>
          </a:lstStyle>
          <a:p/>
        </p:txBody>
      </p:sp>
      <p:sp>
        <p:nvSpPr>
          <p:cNvPr id="807" name="Google Shape;807;p63"/>
          <p:cNvSpPr txBox="1"/>
          <p:nvPr>
            <p:ph idx="11" type="ftr"/>
          </p:nvPr>
        </p:nvSpPr>
        <p:spPr>
          <a:xfrm>
            <a:off x="4038600" y="6356351"/>
            <a:ext cx="4114800" cy="365100"/>
          </a:xfrm>
          <a:prstGeom prst="rect">
            <a:avLst/>
          </a:prstGeom>
          <a:noFill/>
          <a:ln>
            <a:noFill/>
          </a:ln>
        </p:spPr>
        <p:txBody>
          <a:bodyPr anchorCtr="0" anchor="ctr" bIns="121900" lIns="121900" spcFirstLastPara="1" rIns="121900" wrap="square" tIns="121900">
            <a:noAutofit/>
          </a:bodyPr>
          <a:lstStyle>
            <a:lvl1pPr lvl="0" marR="0" rtl="0" algn="ctr">
              <a:lnSpc>
                <a:spcPct val="100000"/>
              </a:lnSpc>
              <a:spcBef>
                <a:spcPts val="0"/>
              </a:spcBef>
              <a:spcAft>
                <a:spcPts val="0"/>
              </a:spcAft>
              <a:buClr>
                <a:srgbClr val="888888"/>
              </a:buClr>
              <a:buSzPts val="1900"/>
              <a:buFont typeface="Calibri"/>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1900"/>
              <a:buFont typeface="Calibri"/>
              <a:buNone/>
              <a:defRPr b="0" i="0" sz="1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900"/>
              <a:buFont typeface="Calibri"/>
              <a:buNone/>
              <a:defRPr b="0" i="0" sz="1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900"/>
              <a:buFont typeface="Calibri"/>
              <a:buNone/>
              <a:defRPr b="0" i="0" sz="1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900"/>
              <a:buFont typeface="Calibri"/>
              <a:buNone/>
              <a:defRPr b="0" i="0" sz="1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900"/>
              <a:buFont typeface="Calibri"/>
              <a:buNone/>
              <a:defRPr b="0" i="0" sz="1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900"/>
              <a:buFont typeface="Calibri"/>
              <a:buNone/>
              <a:defRPr b="0" i="0" sz="1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900"/>
              <a:buFont typeface="Calibri"/>
              <a:buNone/>
              <a:defRPr b="0" i="0" sz="1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900"/>
              <a:buFont typeface="Calibri"/>
              <a:buNone/>
              <a:defRPr b="0" i="0" sz="1900" u="none" cap="none" strike="noStrike">
                <a:solidFill>
                  <a:schemeClr val="dk1"/>
                </a:solidFill>
                <a:latin typeface="Calibri"/>
                <a:ea typeface="Calibri"/>
                <a:cs typeface="Calibri"/>
                <a:sym typeface="Calibri"/>
              </a:defRPr>
            </a:lvl9pPr>
          </a:lstStyle>
          <a:p/>
        </p:txBody>
      </p:sp>
      <p:sp>
        <p:nvSpPr>
          <p:cNvPr id="808" name="Google Shape;808;p63"/>
          <p:cNvSpPr txBox="1"/>
          <p:nvPr>
            <p:ph idx="12" type="sldNum"/>
          </p:nvPr>
        </p:nvSpPr>
        <p:spPr>
          <a:xfrm>
            <a:off x="0" y="6333200"/>
            <a:ext cx="6480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chemeClr val="dk2"/>
              </a:buClr>
              <a:buSzPts val="1700"/>
              <a:buFont typeface="Arial"/>
              <a:buNone/>
              <a:defRPr b="0" i="0" sz="1700" u="none" cap="none" strike="noStrike">
                <a:solidFill>
                  <a:srgbClr val="434343"/>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700"/>
              <a:buFont typeface="Arial"/>
              <a:buNone/>
              <a:defRPr b="0" i="0" sz="1700" u="none" cap="none" strike="noStrike">
                <a:solidFill>
                  <a:srgbClr val="434343"/>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700"/>
              <a:buFont typeface="Arial"/>
              <a:buNone/>
              <a:defRPr b="0" i="0" sz="1700" u="none" cap="none" strike="noStrike">
                <a:solidFill>
                  <a:srgbClr val="434343"/>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700"/>
              <a:buFont typeface="Arial"/>
              <a:buNone/>
              <a:defRPr b="0" i="0" sz="1700" u="none" cap="none" strike="noStrike">
                <a:solidFill>
                  <a:srgbClr val="434343"/>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700"/>
              <a:buFont typeface="Arial"/>
              <a:buNone/>
              <a:defRPr b="0" i="0" sz="1700" u="none" cap="none" strike="noStrike">
                <a:solidFill>
                  <a:srgbClr val="434343"/>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700"/>
              <a:buFont typeface="Arial"/>
              <a:buNone/>
              <a:defRPr b="0" i="0" sz="1700" u="none" cap="none" strike="noStrike">
                <a:solidFill>
                  <a:srgbClr val="434343"/>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700"/>
              <a:buFont typeface="Arial"/>
              <a:buNone/>
              <a:defRPr b="0" i="0" sz="1700" u="none" cap="none" strike="noStrike">
                <a:solidFill>
                  <a:srgbClr val="434343"/>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700"/>
              <a:buFont typeface="Arial"/>
              <a:buNone/>
              <a:defRPr b="0" i="0" sz="1700" u="none" cap="none" strike="noStrike">
                <a:solidFill>
                  <a:srgbClr val="434343"/>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700"/>
              <a:buFont typeface="Arial"/>
              <a:buNone/>
              <a:defRPr b="0" i="0" sz="1700" u="none" cap="none" strike="noStrike">
                <a:solidFill>
                  <a:srgbClr val="43434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p:cSld name="CUSTOM_4_24">
    <p:spTree>
      <p:nvGrpSpPr>
        <p:cNvPr id="809" name="Shape 809"/>
        <p:cNvGrpSpPr/>
        <p:nvPr/>
      </p:nvGrpSpPr>
      <p:grpSpPr>
        <a:xfrm>
          <a:off x="0" y="0"/>
          <a:ext cx="0" cy="0"/>
          <a:chOff x="0" y="0"/>
          <a:chExt cx="0" cy="0"/>
        </a:xfrm>
      </p:grpSpPr>
      <p:sp>
        <p:nvSpPr>
          <p:cNvPr id="810" name="Google Shape;810;p64"/>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811" name="Google Shape;811;p6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812" name="Google Shape;812;p6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813" name="Google Shape;813;p6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814" name="Google Shape;814;p6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815" name="Google Shape;815;p64"/>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sp>
        <p:nvSpPr>
          <p:cNvPr id="816" name="Google Shape;816;p64"/>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pic>
        <p:nvPicPr>
          <p:cNvPr id="817" name="Google Shape;817;p6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 1">
  <p:cSld name="CUSTOM_4_34">
    <p:spTree>
      <p:nvGrpSpPr>
        <p:cNvPr id="818" name="Shape 818"/>
        <p:cNvGrpSpPr/>
        <p:nvPr/>
      </p:nvGrpSpPr>
      <p:grpSpPr>
        <a:xfrm>
          <a:off x="0" y="0"/>
          <a:ext cx="0" cy="0"/>
          <a:chOff x="0" y="0"/>
          <a:chExt cx="0" cy="0"/>
        </a:xfrm>
      </p:grpSpPr>
      <p:sp>
        <p:nvSpPr>
          <p:cNvPr id="819" name="Google Shape;819;p6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820" name="Google Shape;820;p6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821" name="Google Shape;821;p6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822" name="Google Shape;822;p65"/>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823" name="Google Shape;823;p6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24" name="Google Shape;824;p6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825" name="Google Shape;825;p65"/>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826" name="Google Shape;826;p65"/>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827" name="Google Shape;827;p65"/>
          <p:cNvSpPr/>
          <p:nvPr/>
        </p:nvSpPr>
        <p:spPr>
          <a:xfrm>
            <a:off x="10239025" y="213025"/>
            <a:ext cx="1577700" cy="5595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65"/>
          <p:cNvSpPr/>
          <p:nvPr/>
        </p:nvSpPr>
        <p:spPr>
          <a:xfrm>
            <a:off x="9470925" y="6169550"/>
            <a:ext cx="1117200" cy="3519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5">
  <p:cSld name="CUSTOM_4_35">
    <p:spTree>
      <p:nvGrpSpPr>
        <p:cNvPr id="829" name="Shape 829"/>
        <p:cNvGrpSpPr/>
        <p:nvPr/>
      </p:nvGrpSpPr>
      <p:grpSpPr>
        <a:xfrm>
          <a:off x="0" y="0"/>
          <a:ext cx="0" cy="0"/>
          <a:chOff x="0" y="0"/>
          <a:chExt cx="0" cy="0"/>
        </a:xfrm>
      </p:grpSpPr>
      <p:sp>
        <p:nvSpPr>
          <p:cNvPr id="830" name="Google Shape;830;p66"/>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831" name="Google Shape;831;p6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832" name="Google Shape;832;p6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833" name="Google Shape;833;p6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834" name="Google Shape;834;p6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835" name="Google Shape;835;p66"/>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pic>
        <p:nvPicPr>
          <p:cNvPr id="836" name="Google Shape;836;p6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837" name="Google Shape;837;p66"/>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6">
  <p:cSld name="CUSTOM_4_36">
    <p:spTree>
      <p:nvGrpSpPr>
        <p:cNvPr id="838" name="Shape 838"/>
        <p:cNvGrpSpPr/>
        <p:nvPr/>
      </p:nvGrpSpPr>
      <p:grpSpPr>
        <a:xfrm>
          <a:off x="0" y="0"/>
          <a:ext cx="0" cy="0"/>
          <a:chOff x="0" y="0"/>
          <a:chExt cx="0" cy="0"/>
        </a:xfrm>
      </p:grpSpPr>
      <p:sp>
        <p:nvSpPr>
          <p:cNvPr id="839" name="Google Shape;839;p67"/>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840" name="Google Shape;840;p6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841" name="Google Shape;841;p6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842" name="Google Shape;842;p67"/>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843" name="Google Shape;843;p6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844" name="Google Shape;844;p67"/>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pic>
        <p:nvPicPr>
          <p:cNvPr id="845" name="Google Shape;845;p6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846" name="Google Shape;846;p67"/>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7">
  <p:cSld name="CUSTOM_4_37">
    <p:spTree>
      <p:nvGrpSpPr>
        <p:cNvPr id="847" name="Shape 847"/>
        <p:cNvGrpSpPr/>
        <p:nvPr/>
      </p:nvGrpSpPr>
      <p:grpSpPr>
        <a:xfrm>
          <a:off x="0" y="0"/>
          <a:ext cx="0" cy="0"/>
          <a:chOff x="0" y="0"/>
          <a:chExt cx="0" cy="0"/>
        </a:xfrm>
      </p:grpSpPr>
      <p:sp>
        <p:nvSpPr>
          <p:cNvPr id="848" name="Google Shape;848;p68"/>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30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849" name="Google Shape;849;p6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850" name="Google Shape;850;p6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851" name="Google Shape;851;p6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852" name="Google Shape;852;p6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853" name="Google Shape;853;p68"/>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GENERAL DISTRIBUTION</a:t>
            </a:r>
            <a:endParaRPr sz="600">
              <a:solidFill>
                <a:srgbClr val="666666"/>
              </a:solidFill>
              <a:latin typeface="Overpass Light"/>
              <a:ea typeface="Overpass Light"/>
              <a:cs typeface="Overpass Light"/>
              <a:sym typeface="Overpass Light"/>
            </a:endParaRPr>
          </a:p>
        </p:txBody>
      </p:sp>
      <p:pic>
        <p:nvPicPr>
          <p:cNvPr id="854" name="Google Shape;854;p6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855" name="Google Shape;855;p68"/>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
        <p:nvSpPr>
          <p:cNvPr id="856" name="Google Shape;856;p68"/>
          <p:cNvSpPr txBox="1"/>
          <p:nvPr>
            <p:ph idx="3" type="title"/>
          </p:nvPr>
        </p:nvSpPr>
        <p:spPr>
          <a:xfrm>
            <a:off x="1752600" y="2012800"/>
            <a:ext cx="8686800" cy="3885600"/>
          </a:xfrm>
          <a:prstGeom prst="rect">
            <a:avLst/>
          </a:prstGeom>
        </p:spPr>
        <p:txBody>
          <a:bodyPr anchorCtr="0" anchor="t" bIns="0" lIns="0" spcFirstLastPara="1" rIns="0" wrap="square" tIns="0">
            <a:noAutofit/>
          </a:bodyPr>
          <a:lstStyle>
            <a:lvl1pPr indent="-228600" lvl="0" marL="457200" rtl="0">
              <a:lnSpc>
                <a:spcPct val="130000"/>
              </a:lnSpc>
              <a:spcBef>
                <a:spcPts val="0"/>
              </a:spcBef>
              <a:spcAft>
                <a:spcPts val="0"/>
              </a:spcAft>
              <a:buClr>
                <a:srgbClr val="000000"/>
              </a:buClr>
              <a:buNone/>
              <a:defRPr sz="2400">
                <a:solidFill>
                  <a:srgbClr val="000000"/>
                </a:solidFill>
              </a:defRPr>
            </a:lvl1pPr>
            <a:lvl2pPr indent="-228600" lvl="1" marL="457200" rtl="0">
              <a:lnSpc>
                <a:spcPct val="130000"/>
              </a:lnSpc>
              <a:spcBef>
                <a:spcPts val="0"/>
              </a:spcBef>
              <a:spcAft>
                <a:spcPts val="0"/>
              </a:spcAft>
              <a:buClr>
                <a:srgbClr val="000000"/>
              </a:buClr>
              <a:buNone/>
              <a:defRPr sz="2400">
                <a:solidFill>
                  <a:srgbClr val="000000"/>
                </a:solidFill>
              </a:defRPr>
            </a:lvl2pPr>
            <a:lvl3pPr indent="-228600" lvl="2" marL="457200" rtl="0">
              <a:lnSpc>
                <a:spcPct val="130000"/>
              </a:lnSpc>
              <a:spcBef>
                <a:spcPts val="0"/>
              </a:spcBef>
              <a:spcAft>
                <a:spcPts val="0"/>
              </a:spcAft>
              <a:buClr>
                <a:srgbClr val="000000"/>
              </a:buClr>
              <a:buNone/>
              <a:defRPr sz="2400">
                <a:solidFill>
                  <a:srgbClr val="000000"/>
                </a:solidFill>
              </a:defRPr>
            </a:lvl3pPr>
            <a:lvl4pPr indent="-228600" lvl="3" marL="457200" rtl="0">
              <a:lnSpc>
                <a:spcPct val="130000"/>
              </a:lnSpc>
              <a:spcBef>
                <a:spcPts val="0"/>
              </a:spcBef>
              <a:spcAft>
                <a:spcPts val="0"/>
              </a:spcAft>
              <a:buClr>
                <a:srgbClr val="000000"/>
              </a:buClr>
              <a:buNone/>
              <a:defRPr sz="2400">
                <a:solidFill>
                  <a:srgbClr val="000000"/>
                </a:solidFill>
              </a:defRPr>
            </a:lvl4pPr>
            <a:lvl5pPr indent="-228600" lvl="4" marL="457200" rtl="0">
              <a:lnSpc>
                <a:spcPct val="130000"/>
              </a:lnSpc>
              <a:spcBef>
                <a:spcPts val="0"/>
              </a:spcBef>
              <a:spcAft>
                <a:spcPts val="0"/>
              </a:spcAft>
              <a:buClr>
                <a:srgbClr val="000000"/>
              </a:buClr>
              <a:buNone/>
              <a:defRPr sz="2400">
                <a:solidFill>
                  <a:srgbClr val="000000"/>
                </a:solidFill>
              </a:defRPr>
            </a:lvl5pPr>
            <a:lvl6pPr indent="-228600" lvl="5" marL="457200" rtl="0">
              <a:lnSpc>
                <a:spcPct val="130000"/>
              </a:lnSpc>
              <a:spcBef>
                <a:spcPts val="0"/>
              </a:spcBef>
              <a:spcAft>
                <a:spcPts val="0"/>
              </a:spcAft>
              <a:buClr>
                <a:srgbClr val="000000"/>
              </a:buClr>
              <a:buNone/>
              <a:defRPr sz="2400">
                <a:solidFill>
                  <a:srgbClr val="000000"/>
                </a:solidFill>
              </a:defRPr>
            </a:lvl6pPr>
            <a:lvl7pPr indent="-228600" lvl="6" marL="457200" rtl="0">
              <a:lnSpc>
                <a:spcPct val="130000"/>
              </a:lnSpc>
              <a:spcBef>
                <a:spcPts val="0"/>
              </a:spcBef>
              <a:spcAft>
                <a:spcPts val="0"/>
              </a:spcAft>
              <a:buClr>
                <a:srgbClr val="000000"/>
              </a:buClr>
              <a:buNone/>
              <a:defRPr sz="2400">
                <a:solidFill>
                  <a:srgbClr val="000000"/>
                </a:solidFill>
              </a:defRPr>
            </a:lvl7pPr>
            <a:lvl8pPr indent="-228600" lvl="7" marL="457200" rtl="0">
              <a:lnSpc>
                <a:spcPct val="130000"/>
              </a:lnSpc>
              <a:spcBef>
                <a:spcPts val="0"/>
              </a:spcBef>
              <a:spcAft>
                <a:spcPts val="0"/>
              </a:spcAft>
              <a:buClr>
                <a:srgbClr val="000000"/>
              </a:buClr>
              <a:buNone/>
              <a:defRPr sz="2400">
                <a:solidFill>
                  <a:srgbClr val="000000"/>
                </a:solidFill>
              </a:defRPr>
            </a:lvl8pPr>
            <a:lvl9pPr indent="-228600" lvl="8" marL="457200" rtl="0">
              <a:lnSpc>
                <a:spcPct val="130000"/>
              </a:lnSpc>
              <a:spcBef>
                <a:spcPts val="0"/>
              </a:spcBef>
              <a:spcAft>
                <a:spcPts val="0"/>
              </a:spcAft>
              <a:buClr>
                <a:srgbClr val="000000"/>
              </a:buClr>
              <a:buNone/>
              <a:defRPr sz="2400">
                <a:solidFill>
                  <a:srgbClr val="000000"/>
                </a:solidFil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3">
  <p:cSld name="CUSTOM_1_13">
    <p:spTree>
      <p:nvGrpSpPr>
        <p:cNvPr id="857" name="Shape 857"/>
        <p:cNvGrpSpPr/>
        <p:nvPr/>
      </p:nvGrpSpPr>
      <p:grpSpPr>
        <a:xfrm>
          <a:off x="0" y="0"/>
          <a:ext cx="0" cy="0"/>
          <a:chOff x="0" y="0"/>
          <a:chExt cx="0" cy="0"/>
        </a:xfrm>
      </p:grpSpPr>
      <p:sp>
        <p:nvSpPr>
          <p:cNvPr id="858" name="Google Shape;858;p69"/>
          <p:cNvSpPr txBox="1"/>
          <p:nvPr>
            <p:ph idx="12" type="sldNum"/>
          </p:nvPr>
        </p:nvSpPr>
        <p:spPr>
          <a:xfrm>
            <a:off x="137771" y="6311926"/>
            <a:ext cx="4809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Overpass"/>
                <a:ea typeface="Overpass"/>
                <a:cs typeface="Overpass"/>
                <a:sym typeface="Overpas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Overpass"/>
                <a:ea typeface="Overpass"/>
                <a:cs typeface="Overpass"/>
                <a:sym typeface="Overpas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Overpass"/>
                <a:ea typeface="Overpass"/>
                <a:cs typeface="Overpass"/>
                <a:sym typeface="Overpas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Overpass"/>
                <a:ea typeface="Overpass"/>
                <a:cs typeface="Overpass"/>
                <a:sym typeface="Overpas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Overpass"/>
                <a:ea typeface="Overpass"/>
                <a:cs typeface="Overpass"/>
                <a:sym typeface="Overpas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Overpass"/>
                <a:ea typeface="Overpass"/>
                <a:cs typeface="Overpass"/>
                <a:sym typeface="Overpas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Overpass"/>
                <a:ea typeface="Overpass"/>
                <a:cs typeface="Overpass"/>
                <a:sym typeface="Overpas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Overpass"/>
                <a:ea typeface="Overpass"/>
                <a:cs typeface="Overpass"/>
                <a:sym typeface="Overpas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Overpass"/>
                <a:ea typeface="Overpass"/>
                <a:cs typeface="Overpass"/>
                <a:sym typeface="Overpass"/>
              </a:defRPr>
            </a:lvl9pPr>
          </a:lstStyle>
          <a:p>
            <a:pPr indent="0" lvl="0" marL="0" rtl="0" algn="r">
              <a:spcBef>
                <a:spcPts val="0"/>
              </a:spcBef>
              <a:spcAft>
                <a:spcPts val="0"/>
              </a:spcAft>
              <a:buNone/>
            </a:pPr>
            <a:fld id="{00000000-1234-1234-1234-123412341234}" type="slidenum">
              <a:rPr lang="en"/>
              <a:t>‹#›</a:t>
            </a:fld>
            <a:endParaRPr/>
          </a:p>
        </p:txBody>
      </p:sp>
      <p:sp>
        <p:nvSpPr>
          <p:cNvPr id="859" name="Google Shape;859;p69"/>
          <p:cNvSpPr txBox="1"/>
          <p:nvPr>
            <p:ph idx="1" type="body"/>
          </p:nvPr>
        </p:nvSpPr>
        <p:spPr>
          <a:xfrm>
            <a:off x="1102267" y="1645033"/>
            <a:ext cx="9987600" cy="4386900"/>
          </a:xfrm>
          <a:prstGeom prst="rect">
            <a:avLst/>
          </a:prstGeom>
          <a:noFill/>
          <a:ln>
            <a:noFill/>
          </a:ln>
        </p:spPr>
        <p:txBody>
          <a:bodyPr anchorCtr="0" anchor="t" bIns="121900" lIns="121900" spcFirstLastPara="1" rIns="121900" wrap="square" tIns="121900">
            <a:noAutofit/>
          </a:bodyPr>
          <a:lstStyle>
            <a:lvl1pPr indent="-311150" lvl="0" marL="457200" rtl="0" algn="l">
              <a:lnSpc>
                <a:spcPct val="115000"/>
              </a:lnSpc>
              <a:spcBef>
                <a:spcPts val="800"/>
              </a:spcBef>
              <a:spcAft>
                <a:spcPts val="0"/>
              </a:spcAft>
              <a:buSzPts val="1300"/>
              <a:buFont typeface="Overpass"/>
              <a:buChar char="●"/>
              <a:defRPr>
                <a:latin typeface="Overpass"/>
                <a:ea typeface="Overpass"/>
                <a:cs typeface="Overpass"/>
                <a:sym typeface="Overpass"/>
              </a:defRPr>
            </a:lvl1pPr>
            <a:lvl2pPr indent="-311150" lvl="1" marL="914400" rtl="0" algn="l">
              <a:lnSpc>
                <a:spcPct val="115000"/>
              </a:lnSpc>
              <a:spcBef>
                <a:spcPts val="0"/>
              </a:spcBef>
              <a:spcAft>
                <a:spcPts val="0"/>
              </a:spcAft>
              <a:buSzPts val="1300"/>
              <a:buFont typeface="Overpass"/>
              <a:buChar char="○"/>
              <a:defRPr>
                <a:latin typeface="Overpass"/>
                <a:ea typeface="Overpass"/>
                <a:cs typeface="Overpass"/>
                <a:sym typeface="Overpass"/>
              </a:defRPr>
            </a:lvl2pPr>
            <a:lvl3pPr indent="-311150" lvl="2" marL="1371600" rtl="0" algn="l">
              <a:lnSpc>
                <a:spcPct val="115000"/>
              </a:lnSpc>
              <a:spcBef>
                <a:spcPts val="0"/>
              </a:spcBef>
              <a:spcAft>
                <a:spcPts val="0"/>
              </a:spcAft>
              <a:buSzPts val="1300"/>
              <a:buFont typeface="Overpass"/>
              <a:buChar char="■"/>
              <a:defRPr>
                <a:latin typeface="Overpass"/>
                <a:ea typeface="Overpass"/>
                <a:cs typeface="Overpass"/>
                <a:sym typeface="Overpass"/>
              </a:defRPr>
            </a:lvl3pPr>
            <a:lvl4pPr indent="-311150" lvl="3" marL="1828800" rtl="0" algn="l">
              <a:lnSpc>
                <a:spcPct val="115000"/>
              </a:lnSpc>
              <a:spcBef>
                <a:spcPts val="0"/>
              </a:spcBef>
              <a:spcAft>
                <a:spcPts val="0"/>
              </a:spcAft>
              <a:buSzPts val="1300"/>
              <a:buFont typeface="Overpass"/>
              <a:buChar char="●"/>
              <a:defRPr>
                <a:latin typeface="Overpass"/>
                <a:ea typeface="Overpass"/>
                <a:cs typeface="Overpass"/>
                <a:sym typeface="Overpass"/>
              </a:defRPr>
            </a:lvl4pPr>
            <a:lvl5pPr indent="-311150" lvl="4" marL="2286000" rtl="0" algn="l">
              <a:lnSpc>
                <a:spcPct val="115000"/>
              </a:lnSpc>
              <a:spcBef>
                <a:spcPts val="0"/>
              </a:spcBef>
              <a:spcAft>
                <a:spcPts val="0"/>
              </a:spcAft>
              <a:buSzPts val="1300"/>
              <a:buFont typeface="Overpass"/>
              <a:buChar char="○"/>
              <a:defRPr>
                <a:latin typeface="Overpass"/>
                <a:ea typeface="Overpass"/>
                <a:cs typeface="Overpass"/>
                <a:sym typeface="Overpass"/>
              </a:defRPr>
            </a:lvl5pPr>
            <a:lvl6pPr indent="-311150" lvl="5" marL="2743200" rtl="0" algn="l">
              <a:lnSpc>
                <a:spcPct val="115000"/>
              </a:lnSpc>
              <a:spcBef>
                <a:spcPts val="0"/>
              </a:spcBef>
              <a:spcAft>
                <a:spcPts val="0"/>
              </a:spcAft>
              <a:buSzPts val="1300"/>
              <a:buFont typeface="Overpass"/>
              <a:buChar char="■"/>
              <a:defRPr>
                <a:latin typeface="Overpass"/>
                <a:ea typeface="Overpass"/>
                <a:cs typeface="Overpass"/>
                <a:sym typeface="Overpass"/>
              </a:defRPr>
            </a:lvl6pPr>
            <a:lvl7pPr indent="-311150" lvl="6" marL="3200400" rtl="0" algn="l">
              <a:lnSpc>
                <a:spcPct val="115000"/>
              </a:lnSpc>
              <a:spcBef>
                <a:spcPts val="0"/>
              </a:spcBef>
              <a:spcAft>
                <a:spcPts val="0"/>
              </a:spcAft>
              <a:buSzPts val="1300"/>
              <a:buFont typeface="Overpass"/>
              <a:buChar char="●"/>
              <a:defRPr>
                <a:latin typeface="Overpass"/>
                <a:ea typeface="Overpass"/>
                <a:cs typeface="Overpass"/>
                <a:sym typeface="Overpass"/>
              </a:defRPr>
            </a:lvl7pPr>
            <a:lvl8pPr indent="-311150" lvl="7" marL="3657600" rtl="0" algn="l">
              <a:lnSpc>
                <a:spcPct val="115000"/>
              </a:lnSpc>
              <a:spcBef>
                <a:spcPts val="0"/>
              </a:spcBef>
              <a:spcAft>
                <a:spcPts val="0"/>
              </a:spcAft>
              <a:buSzPts val="1300"/>
              <a:buFont typeface="Overpass"/>
              <a:buChar char="○"/>
              <a:defRPr>
                <a:latin typeface="Overpass"/>
                <a:ea typeface="Overpass"/>
                <a:cs typeface="Overpass"/>
                <a:sym typeface="Overpass"/>
              </a:defRPr>
            </a:lvl8pPr>
            <a:lvl9pPr indent="-311150" lvl="8" marL="4114800" rtl="0" algn="l">
              <a:lnSpc>
                <a:spcPct val="115000"/>
              </a:lnSpc>
              <a:spcBef>
                <a:spcPts val="0"/>
              </a:spcBef>
              <a:spcAft>
                <a:spcPts val="0"/>
              </a:spcAft>
              <a:buSzPts val="1300"/>
              <a:buFont typeface="Overpass"/>
              <a:buChar char="■"/>
              <a:defRPr>
                <a:latin typeface="Overpass"/>
                <a:ea typeface="Overpass"/>
                <a:cs typeface="Overpass"/>
                <a:sym typeface="Overpass"/>
              </a:defRPr>
            </a:lvl9pPr>
          </a:lstStyle>
          <a:p/>
        </p:txBody>
      </p:sp>
      <p:sp>
        <p:nvSpPr>
          <p:cNvPr id="860" name="Google Shape;860;p69"/>
          <p:cNvSpPr txBox="1"/>
          <p:nvPr>
            <p:ph type="title"/>
          </p:nvPr>
        </p:nvSpPr>
        <p:spPr>
          <a:xfrm>
            <a:off x="1102200" y="0"/>
            <a:ext cx="9987600" cy="1417500"/>
          </a:xfrm>
          <a:prstGeom prst="rect">
            <a:avLst/>
          </a:prstGeom>
          <a:noFill/>
          <a:ln>
            <a:noFill/>
          </a:ln>
        </p:spPr>
        <p:txBody>
          <a:bodyPr anchorCtr="0" anchor="b" bIns="121900" lIns="121900" spcFirstLastPara="1" rIns="121900" wrap="square" tIns="121900">
            <a:noAutofit/>
          </a:bodyPr>
          <a:lstStyle>
            <a:lvl1pPr lvl="0" rtl="0" algn="l">
              <a:lnSpc>
                <a:spcPct val="100000"/>
              </a:lnSpc>
              <a:spcBef>
                <a:spcPts val="0"/>
              </a:spcBef>
              <a:spcAft>
                <a:spcPts val="0"/>
              </a:spcAft>
              <a:buSzPts val="3700"/>
              <a:buFont typeface="Overpass"/>
              <a:buNone/>
              <a:defRPr>
                <a:latin typeface="Overpass"/>
                <a:ea typeface="Overpass"/>
                <a:cs typeface="Overpass"/>
                <a:sym typeface="Overpass"/>
              </a:defRPr>
            </a:lvl1pPr>
            <a:lvl2pPr lvl="1"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p:cSld name="TITLE_3">
    <p:spTree>
      <p:nvGrpSpPr>
        <p:cNvPr id="861" name="Shape 861"/>
        <p:cNvGrpSpPr/>
        <p:nvPr/>
      </p:nvGrpSpPr>
      <p:grpSpPr>
        <a:xfrm>
          <a:off x="0" y="0"/>
          <a:ext cx="0" cy="0"/>
          <a:chOff x="0" y="0"/>
          <a:chExt cx="0" cy="0"/>
        </a:xfrm>
      </p:grpSpPr>
      <p:sp>
        <p:nvSpPr>
          <p:cNvPr id="862" name="Google Shape;862;p70"/>
          <p:cNvSpPr txBox="1"/>
          <p:nvPr>
            <p:ph type="title"/>
          </p:nvPr>
        </p:nvSpPr>
        <p:spPr>
          <a:xfrm>
            <a:off x="1102200" y="2214300"/>
            <a:ext cx="9987600" cy="2429700"/>
          </a:xfrm>
          <a:prstGeom prst="rect">
            <a:avLst/>
          </a:prstGeom>
          <a:noFill/>
          <a:ln>
            <a:noFill/>
          </a:ln>
        </p:spPr>
        <p:txBody>
          <a:bodyPr anchorCtr="0" anchor="ctr" bIns="121900" lIns="121900" spcFirstLastPara="1" rIns="121900" wrap="square" tIns="121900">
            <a:noAutofit/>
          </a:bodyPr>
          <a:lstStyle>
            <a:lvl1pPr lvl="0" rtl="0" algn="ctr">
              <a:lnSpc>
                <a:spcPct val="100000"/>
              </a:lnSpc>
              <a:spcBef>
                <a:spcPts val="0"/>
              </a:spcBef>
              <a:spcAft>
                <a:spcPts val="0"/>
              </a:spcAft>
              <a:buSzPts val="4300"/>
              <a:buNone/>
              <a:defRPr>
                <a:latin typeface="Overpass"/>
                <a:ea typeface="Overpass"/>
                <a:cs typeface="Overpass"/>
                <a:sym typeface="Overpass"/>
              </a:defRPr>
            </a:lvl1pPr>
            <a:lvl2pPr lvl="1" rtl="0" algn="ctr">
              <a:lnSpc>
                <a:spcPct val="100000"/>
              </a:lnSpc>
              <a:spcBef>
                <a:spcPts val="0"/>
              </a:spcBef>
              <a:spcAft>
                <a:spcPts val="0"/>
              </a:spcAft>
              <a:buSzPts val="4300"/>
              <a:buNone/>
              <a:defRPr/>
            </a:lvl2pPr>
            <a:lvl3pPr lvl="2" rtl="0" algn="ctr">
              <a:lnSpc>
                <a:spcPct val="100000"/>
              </a:lnSpc>
              <a:spcBef>
                <a:spcPts val="0"/>
              </a:spcBef>
              <a:spcAft>
                <a:spcPts val="0"/>
              </a:spcAft>
              <a:buSzPts val="4300"/>
              <a:buNone/>
              <a:defRPr/>
            </a:lvl3pPr>
            <a:lvl4pPr lvl="3" rtl="0" algn="ctr">
              <a:lnSpc>
                <a:spcPct val="100000"/>
              </a:lnSpc>
              <a:spcBef>
                <a:spcPts val="0"/>
              </a:spcBef>
              <a:spcAft>
                <a:spcPts val="0"/>
              </a:spcAft>
              <a:buSzPts val="4300"/>
              <a:buNone/>
              <a:defRPr/>
            </a:lvl4pPr>
            <a:lvl5pPr lvl="4" rtl="0" algn="ctr">
              <a:lnSpc>
                <a:spcPct val="100000"/>
              </a:lnSpc>
              <a:spcBef>
                <a:spcPts val="0"/>
              </a:spcBef>
              <a:spcAft>
                <a:spcPts val="0"/>
              </a:spcAft>
              <a:buSzPts val="4300"/>
              <a:buNone/>
              <a:defRPr/>
            </a:lvl5pPr>
            <a:lvl6pPr lvl="5" rtl="0" algn="ctr">
              <a:lnSpc>
                <a:spcPct val="100000"/>
              </a:lnSpc>
              <a:spcBef>
                <a:spcPts val="0"/>
              </a:spcBef>
              <a:spcAft>
                <a:spcPts val="0"/>
              </a:spcAft>
              <a:buSzPts val="4300"/>
              <a:buNone/>
              <a:defRPr/>
            </a:lvl6pPr>
            <a:lvl7pPr lvl="6" rtl="0" algn="ctr">
              <a:lnSpc>
                <a:spcPct val="100000"/>
              </a:lnSpc>
              <a:spcBef>
                <a:spcPts val="0"/>
              </a:spcBef>
              <a:spcAft>
                <a:spcPts val="0"/>
              </a:spcAft>
              <a:buSzPts val="4300"/>
              <a:buNone/>
              <a:defRPr/>
            </a:lvl7pPr>
            <a:lvl8pPr lvl="7" rtl="0" algn="ctr">
              <a:lnSpc>
                <a:spcPct val="100000"/>
              </a:lnSpc>
              <a:spcBef>
                <a:spcPts val="0"/>
              </a:spcBef>
              <a:spcAft>
                <a:spcPts val="0"/>
              </a:spcAft>
              <a:buSzPts val="4300"/>
              <a:buNone/>
              <a:defRPr/>
            </a:lvl8pPr>
            <a:lvl9pPr lvl="8" rtl="0" algn="ctr">
              <a:lnSpc>
                <a:spcPct val="100000"/>
              </a:lnSpc>
              <a:spcBef>
                <a:spcPts val="0"/>
              </a:spcBef>
              <a:spcAft>
                <a:spcPts val="0"/>
              </a:spcAft>
              <a:buSzPts val="43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84" name="Shape 84"/>
        <p:cNvGrpSpPr/>
        <p:nvPr/>
      </p:nvGrpSpPr>
      <p:grpSpPr>
        <a:xfrm>
          <a:off x="0" y="0"/>
          <a:ext cx="0" cy="0"/>
          <a:chOff x="0" y="0"/>
          <a:chExt cx="0" cy="0"/>
        </a:xfrm>
      </p:grpSpPr>
      <p:sp>
        <p:nvSpPr>
          <p:cNvPr id="85" name="Google Shape;85;p8"/>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9pPr>
          </a:lstStyle>
          <a:p/>
        </p:txBody>
      </p:sp>
      <p:cxnSp>
        <p:nvCxnSpPr>
          <p:cNvPr id="86" name="Google Shape;86;p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87" name="Google Shape;87;p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88" name="Google Shape;88;p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89" name="Google Shape;89;p8"/>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141414"/>
                </a:solidFill>
              </a:defRPr>
            </a:lvl1pPr>
            <a:lvl2pPr lvl="1" rtl="0">
              <a:lnSpc>
                <a:spcPct val="174000"/>
              </a:lnSpc>
              <a:spcBef>
                <a:spcPts val="0"/>
              </a:spcBef>
              <a:spcAft>
                <a:spcPts val="0"/>
              </a:spcAft>
              <a:buNone/>
              <a:defRPr sz="1400">
                <a:solidFill>
                  <a:srgbClr val="141414"/>
                </a:solidFill>
              </a:defRPr>
            </a:lvl2pPr>
            <a:lvl3pPr lvl="2" rtl="0">
              <a:lnSpc>
                <a:spcPct val="174000"/>
              </a:lnSpc>
              <a:spcBef>
                <a:spcPts val="0"/>
              </a:spcBef>
              <a:spcAft>
                <a:spcPts val="0"/>
              </a:spcAft>
              <a:buNone/>
              <a:defRPr sz="1400">
                <a:solidFill>
                  <a:srgbClr val="141414"/>
                </a:solidFill>
              </a:defRPr>
            </a:lvl3pPr>
            <a:lvl4pPr lvl="3" rtl="0">
              <a:lnSpc>
                <a:spcPct val="174000"/>
              </a:lnSpc>
              <a:spcBef>
                <a:spcPts val="0"/>
              </a:spcBef>
              <a:spcAft>
                <a:spcPts val="0"/>
              </a:spcAft>
              <a:buNone/>
              <a:defRPr sz="1400">
                <a:solidFill>
                  <a:srgbClr val="141414"/>
                </a:solidFill>
              </a:defRPr>
            </a:lvl4pPr>
            <a:lvl5pPr lvl="4" rtl="0">
              <a:lnSpc>
                <a:spcPct val="174000"/>
              </a:lnSpc>
              <a:spcBef>
                <a:spcPts val="0"/>
              </a:spcBef>
              <a:spcAft>
                <a:spcPts val="0"/>
              </a:spcAft>
              <a:buNone/>
              <a:defRPr sz="1400">
                <a:solidFill>
                  <a:srgbClr val="141414"/>
                </a:solidFill>
              </a:defRPr>
            </a:lvl5pPr>
            <a:lvl6pPr lvl="5" rtl="0">
              <a:lnSpc>
                <a:spcPct val="174000"/>
              </a:lnSpc>
              <a:spcBef>
                <a:spcPts val="0"/>
              </a:spcBef>
              <a:spcAft>
                <a:spcPts val="0"/>
              </a:spcAft>
              <a:buNone/>
              <a:defRPr sz="1400">
                <a:solidFill>
                  <a:srgbClr val="141414"/>
                </a:solidFill>
              </a:defRPr>
            </a:lvl6pPr>
            <a:lvl7pPr lvl="6" rtl="0">
              <a:lnSpc>
                <a:spcPct val="174000"/>
              </a:lnSpc>
              <a:spcBef>
                <a:spcPts val="0"/>
              </a:spcBef>
              <a:spcAft>
                <a:spcPts val="0"/>
              </a:spcAft>
              <a:buNone/>
              <a:defRPr sz="1400">
                <a:solidFill>
                  <a:srgbClr val="141414"/>
                </a:solidFill>
              </a:defRPr>
            </a:lvl7pPr>
            <a:lvl8pPr lvl="7" rtl="0">
              <a:lnSpc>
                <a:spcPct val="174000"/>
              </a:lnSpc>
              <a:spcBef>
                <a:spcPts val="0"/>
              </a:spcBef>
              <a:spcAft>
                <a:spcPts val="0"/>
              </a:spcAft>
              <a:buNone/>
              <a:defRPr sz="1400">
                <a:solidFill>
                  <a:srgbClr val="141414"/>
                </a:solidFill>
              </a:defRPr>
            </a:lvl8pPr>
            <a:lvl9pPr lvl="8" rtl="0">
              <a:lnSpc>
                <a:spcPct val="174000"/>
              </a:lnSpc>
              <a:spcBef>
                <a:spcPts val="0"/>
              </a:spcBef>
              <a:spcAft>
                <a:spcPts val="0"/>
              </a:spcAft>
              <a:buNone/>
              <a:defRPr sz="1400">
                <a:solidFill>
                  <a:srgbClr val="141414"/>
                </a:solidFill>
              </a:defRPr>
            </a:lvl9pPr>
          </a:lstStyle>
          <a:p/>
        </p:txBody>
      </p:sp>
      <p:pic>
        <p:nvPicPr>
          <p:cNvPr id="90" name="Google Shape;90;p8"/>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91" name="Google Shape;91;p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3" name="Shape 863"/>
        <p:cNvGrpSpPr/>
        <p:nvPr/>
      </p:nvGrpSpPr>
      <p:grpSpPr>
        <a:xfrm>
          <a:off x="0" y="0"/>
          <a:ext cx="0" cy="0"/>
          <a:chOff x="0" y="0"/>
          <a:chExt cx="0" cy="0"/>
        </a:xfrm>
      </p:grpSpPr>
      <p:sp>
        <p:nvSpPr>
          <p:cNvPr id="864" name="Google Shape;864;p71"/>
          <p:cNvSpPr txBox="1"/>
          <p:nvPr>
            <p:ph type="title"/>
          </p:nvPr>
        </p:nvSpPr>
        <p:spPr>
          <a:xfrm>
            <a:off x="609600" y="274638"/>
            <a:ext cx="10972800" cy="1143300"/>
          </a:xfrm>
          <a:prstGeom prst="rect">
            <a:avLst/>
          </a:prstGeom>
        </p:spPr>
        <p:txBody>
          <a:bodyPr anchorCtr="0" anchor="t"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865" name="Google Shape;865;p71"/>
          <p:cNvSpPr txBox="1"/>
          <p:nvPr>
            <p:ph idx="12" type="sldNum"/>
          </p:nvPr>
        </p:nvSpPr>
        <p:spPr>
          <a:xfrm>
            <a:off x="137770" y="6311925"/>
            <a:ext cx="480900" cy="524700"/>
          </a:xfrm>
          <a:prstGeom prst="rect">
            <a:avLst/>
          </a:prstGeom>
          <a:noFill/>
          <a:ln>
            <a:noFill/>
          </a:ln>
        </p:spPr>
        <p:txBody>
          <a:bodyPr anchorCtr="0" anchor="ctr" bIns="121900" lIns="121900" spcFirstLastPara="1" rIns="121900" wrap="square" tIns="121900">
            <a:noAutofit/>
          </a:bodyPr>
          <a:lstStyle>
            <a:lvl1pPr lvl="0" rtl="0" algn="r">
              <a:buNone/>
              <a:defRPr sz="1100">
                <a:latin typeface="Proxima Nova"/>
                <a:ea typeface="Proxima Nova"/>
                <a:cs typeface="Proxima Nova"/>
                <a:sym typeface="Proxima Nova"/>
              </a:defRPr>
            </a:lvl1pPr>
            <a:lvl2pPr lvl="1" rtl="0" algn="r">
              <a:buNone/>
              <a:defRPr sz="1100">
                <a:latin typeface="Proxima Nova"/>
                <a:ea typeface="Proxima Nova"/>
                <a:cs typeface="Proxima Nova"/>
                <a:sym typeface="Proxima Nova"/>
              </a:defRPr>
            </a:lvl2pPr>
            <a:lvl3pPr lvl="2" rtl="0" algn="r">
              <a:buNone/>
              <a:defRPr sz="1100">
                <a:latin typeface="Proxima Nova"/>
                <a:ea typeface="Proxima Nova"/>
                <a:cs typeface="Proxima Nova"/>
                <a:sym typeface="Proxima Nova"/>
              </a:defRPr>
            </a:lvl3pPr>
            <a:lvl4pPr lvl="3" rtl="0" algn="r">
              <a:buNone/>
              <a:defRPr sz="1100">
                <a:latin typeface="Proxima Nova"/>
                <a:ea typeface="Proxima Nova"/>
                <a:cs typeface="Proxima Nova"/>
                <a:sym typeface="Proxima Nova"/>
              </a:defRPr>
            </a:lvl4pPr>
            <a:lvl5pPr lvl="4" rtl="0" algn="r">
              <a:buNone/>
              <a:defRPr sz="1100">
                <a:latin typeface="Proxima Nova"/>
                <a:ea typeface="Proxima Nova"/>
                <a:cs typeface="Proxima Nova"/>
                <a:sym typeface="Proxima Nova"/>
              </a:defRPr>
            </a:lvl5pPr>
            <a:lvl6pPr lvl="5" rtl="0" algn="r">
              <a:buNone/>
              <a:defRPr sz="1100">
                <a:latin typeface="Proxima Nova"/>
                <a:ea typeface="Proxima Nova"/>
                <a:cs typeface="Proxima Nova"/>
                <a:sym typeface="Proxima Nova"/>
              </a:defRPr>
            </a:lvl6pPr>
            <a:lvl7pPr lvl="6" rtl="0" algn="r">
              <a:buNone/>
              <a:defRPr sz="1100">
                <a:latin typeface="Proxima Nova"/>
                <a:ea typeface="Proxima Nova"/>
                <a:cs typeface="Proxima Nova"/>
                <a:sym typeface="Proxima Nova"/>
              </a:defRPr>
            </a:lvl7pPr>
            <a:lvl8pPr lvl="7" rtl="0" algn="r">
              <a:buNone/>
              <a:defRPr sz="1100">
                <a:latin typeface="Proxima Nova"/>
                <a:ea typeface="Proxima Nova"/>
                <a:cs typeface="Proxima Nova"/>
                <a:sym typeface="Proxima Nova"/>
              </a:defRPr>
            </a:lvl8pPr>
            <a:lvl9pPr lvl="8" rtl="0" algn="r">
              <a:buNone/>
              <a:defRPr sz="1100">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4">
  <p:cSld name="CUSTOM_1_14">
    <p:spTree>
      <p:nvGrpSpPr>
        <p:cNvPr id="866" name="Shape 866"/>
        <p:cNvGrpSpPr/>
        <p:nvPr/>
      </p:nvGrpSpPr>
      <p:grpSpPr>
        <a:xfrm>
          <a:off x="0" y="0"/>
          <a:ext cx="0" cy="0"/>
          <a:chOff x="0" y="0"/>
          <a:chExt cx="0" cy="0"/>
        </a:xfrm>
      </p:grpSpPr>
      <p:sp>
        <p:nvSpPr>
          <p:cNvPr id="867" name="Google Shape;867;p72"/>
          <p:cNvSpPr txBox="1"/>
          <p:nvPr>
            <p:ph idx="12" type="sldNum"/>
          </p:nvPr>
        </p:nvSpPr>
        <p:spPr>
          <a:xfrm>
            <a:off x="137770" y="6311925"/>
            <a:ext cx="4809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
        <p:nvSpPr>
          <p:cNvPr id="868" name="Google Shape;868;p72"/>
          <p:cNvSpPr txBox="1"/>
          <p:nvPr>
            <p:ph idx="1"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Char char="▸"/>
              <a:defRPr/>
            </a:lvl1pPr>
            <a:lvl2pPr indent="-311150" lvl="1" marL="914400" rtl="0">
              <a:spcBef>
                <a:spcPts val="500"/>
              </a:spcBef>
              <a:spcAft>
                <a:spcPts val="0"/>
              </a:spcAft>
              <a:buSzPts val="1300"/>
              <a:buChar char="･"/>
              <a:defRPr/>
            </a:lvl2pPr>
            <a:lvl3pPr indent="-311150" lvl="2" marL="1371600" rtl="0">
              <a:spcBef>
                <a:spcPts val="500"/>
              </a:spcBef>
              <a:spcAft>
                <a:spcPts val="0"/>
              </a:spcAft>
              <a:buSzPts val="1300"/>
              <a:buChar char="･"/>
              <a:defRPr/>
            </a:lvl3pPr>
            <a:lvl4pPr indent="-311150" lvl="3" marL="1828800" rtl="0">
              <a:spcBef>
                <a:spcPts val="500"/>
              </a:spcBef>
              <a:spcAft>
                <a:spcPts val="0"/>
              </a:spcAft>
              <a:buSzPts val="1300"/>
              <a:buChar char="･"/>
              <a:defRPr/>
            </a:lvl4pPr>
            <a:lvl5pPr indent="-311150" lvl="4" marL="2286000" rtl="0">
              <a:spcBef>
                <a:spcPts val="500"/>
              </a:spcBef>
              <a:spcAft>
                <a:spcPts val="0"/>
              </a:spcAft>
              <a:buSzPts val="1300"/>
              <a:buChar char="･"/>
              <a:defRPr/>
            </a:lvl5pPr>
            <a:lvl6pPr indent="-311150" lvl="5" marL="2743200" rtl="0">
              <a:spcBef>
                <a:spcPts val="500"/>
              </a:spcBef>
              <a:spcAft>
                <a:spcPts val="0"/>
              </a:spcAft>
              <a:buSzPts val="1300"/>
              <a:buChar char="･"/>
              <a:defRPr/>
            </a:lvl6pPr>
            <a:lvl7pPr indent="-311150" lvl="6" marL="3200400" rtl="0">
              <a:spcBef>
                <a:spcPts val="500"/>
              </a:spcBef>
              <a:spcAft>
                <a:spcPts val="0"/>
              </a:spcAft>
              <a:buSzPts val="1300"/>
              <a:buChar char="･"/>
              <a:defRPr/>
            </a:lvl7pPr>
            <a:lvl8pPr indent="-311150" lvl="7" marL="3657600" rtl="0">
              <a:spcBef>
                <a:spcPts val="500"/>
              </a:spcBef>
              <a:spcAft>
                <a:spcPts val="0"/>
              </a:spcAft>
              <a:buSzPts val="1300"/>
              <a:buChar char="･"/>
              <a:defRPr/>
            </a:lvl8pPr>
            <a:lvl9pPr indent="-311150" lvl="8" marL="4114800" rtl="0">
              <a:spcBef>
                <a:spcPts val="500"/>
              </a:spcBef>
              <a:spcAft>
                <a:spcPts val="500"/>
              </a:spcAft>
              <a:buSzPts val="1300"/>
              <a:buChar char="･"/>
              <a:defRPr/>
            </a:lvl9pPr>
          </a:lstStyle>
          <a:p/>
        </p:txBody>
      </p:sp>
      <p:sp>
        <p:nvSpPr>
          <p:cNvPr id="869" name="Google Shape;869;p72"/>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None/>
              <a:defRPr b="0"/>
            </a:lvl1pPr>
            <a:lvl2pPr lvl="1" rtl="0">
              <a:spcBef>
                <a:spcPts val="0"/>
              </a:spcBef>
              <a:spcAft>
                <a:spcPts val="0"/>
              </a:spcAft>
              <a:buClr>
                <a:schemeClr val="dk1"/>
              </a:buClr>
              <a:buSzPts val="3400"/>
              <a:buNone/>
              <a:defRPr b="0">
                <a:solidFill>
                  <a:schemeClr val="dk1"/>
                </a:solidFill>
              </a:defRPr>
            </a:lvl2pPr>
            <a:lvl3pPr lvl="2" rtl="0">
              <a:spcBef>
                <a:spcPts val="0"/>
              </a:spcBef>
              <a:spcAft>
                <a:spcPts val="0"/>
              </a:spcAft>
              <a:buClr>
                <a:schemeClr val="dk1"/>
              </a:buClr>
              <a:buSzPts val="3400"/>
              <a:buNone/>
              <a:defRPr b="0">
                <a:solidFill>
                  <a:schemeClr val="dk1"/>
                </a:solidFill>
              </a:defRPr>
            </a:lvl3pPr>
            <a:lvl4pPr lvl="3" rtl="0">
              <a:spcBef>
                <a:spcPts val="0"/>
              </a:spcBef>
              <a:spcAft>
                <a:spcPts val="0"/>
              </a:spcAft>
              <a:buClr>
                <a:schemeClr val="dk1"/>
              </a:buClr>
              <a:buSzPts val="3400"/>
              <a:buNone/>
              <a:defRPr b="0">
                <a:solidFill>
                  <a:schemeClr val="dk1"/>
                </a:solidFill>
              </a:defRPr>
            </a:lvl4pPr>
            <a:lvl5pPr lvl="4" rtl="0">
              <a:spcBef>
                <a:spcPts val="0"/>
              </a:spcBef>
              <a:spcAft>
                <a:spcPts val="0"/>
              </a:spcAft>
              <a:buClr>
                <a:schemeClr val="dk1"/>
              </a:buClr>
              <a:buSzPts val="3400"/>
              <a:buNone/>
              <a:defRPr b="0">
                <a:solidFill>
                  <a:schemeClr val="dk1"/>
                </a:solidFill>
              </a:defRPr>
            </a:lvl5pPr>
            <a:lvl6pPr lvl="5" rtl="0">
              <a:spcBef>
                <a:spcPts val="0"/>
              </a:spcBef>
              <a:spcAft>
                <a:spcPts val="0"/>
              </a:spcAft>
              <a:buClr>
                <a:schemeClr val="dk1"/>
              </a:buClr>
              <a:buSzPts val="3400"/>
              <a:buNone/>
              <a:defRPr b="0">
                <a:solidFill>
                  <a:schemeClr val="dk1"/>
                </a:solidFill>
              </a:defRPr>
            </a:lvl6pPr>
            <a:lvl7pPr lvl="6" rtl="0">
              <a:spcBef>
                <a:spcPts val="0"/>
              </a:spcBef>
              <a:spcAft>
                <a:spcPts val="0"/>
              </a:spcAft>
              <a:buClr>
                <a:schemeClr val="dk1"/>
              </a:buClr>
              <a:buSzPts val="3400"/>
              <a:buNone/>
              <a:defRPr b="0">
                <a:solidFill>
                  <a:schemeClr val="dk1"/>
                </a:solidFill>
              </a:defRPr>
            </a:lvl7pPr>
            <a:lvl8pPr lvl="7" rtl="0">
              <a:spcBef>
                <a:spcPts val="0"/>
              </a:spcBef>
              <a:spcAft>
                <a:spcPts val="0"/>
              </a:spcAft>
              <a:buClr>
                <a:schemeClr val="dk1"/>
              </a:buClr>
              <a:buSzPts val="3400"/>
              <a:buNone/>
              <a:defRPr b="0">
                <a:solidFill>
                  <a:schemeClr val="dk1"/>
                </a:solidFill>
              </a:defRPr>
            </a:lvl8pPr>
            <a:lvl9pPr lvl="8" rtl="0">
              <a:spcBef>
                <a:spcPts val="0"/>
              </a:spcBef>
              <a:spcAft>
                <a:spcPts val="0"/>
              </a:spcAft>
              <a:buClr>
                <a:schemeClr val="dk1"/>
              </a:buClr>
              <a:buSzPts val="3400"/>
              <a:buNone/>
              <a:defRPr b="0">
                <a:solidFill>
                  <a:schemeClr val="dk1"/>
                </a:solidFill>
              </a:defRPr>
            </a:lvl9pPr>
          </a:lstStyle>
          <a:p/>
        </p:txBody>
      </p:sp>
      <p:sp>
        <p:nvSpPr>
          <p:cNvPr id="870" name="Google Shape;870;p72"/>
          <p:cNvSpPr txBox="1"/>
          <p:nvPr>
            <p:ph idx="2" type="subTitle"/>
          </p:nvPr>
        </p:nvSpPr>
        <p:spPr>
          <a:xfrm>
            <a:off x="1102200" y="1239700"/>
            <a:ext cx="9987600" cy="875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vl1pPr>
            <a:lvl2pPr lvl="1" rtl="0">
              <a:lnSpc>
                <a:spcPct val="100000"/>
              </a:lnSpc>
              <a:spcBef>
                <a:spcPts val="500"/>
              </a:spcBef>
              <a:spcAft>
                <a:spcPts val="0"/>
              </a:spcAft>
              <a:buNone/>
              <a:defRPr/>
            </a:lvl2pPr>
            <a:lvl3pPr lvl="2" rtl="0">
              <a:lnSpc>
                <a:spcPct val="100000"/>
              </a:lnSpc>
              <a:spcBef>
                <a:spcPts val="500"/>
              </a:spcBef>
              <a:spcAft>
                <a:spcPts val="0"/>
              </a:spcAft>
              <a:buNone/>
              <a:defRPr/>
            </a:lvl3pPr>
            <a:lvl4pPr lvl="3" rtl="0">
              <a:lnSpc>
                <a:spcPct val="100000"/>
              </a:lnSpc>
              <a:spcBef>
                <a:spcPts val="500"/>
              </a:spcBef>
              <a:spcAft>
                <a:spcPts val="0"/>
              </a:spcAft>
              <a:buNone/>
              <a:defRPr/>
            </a:lvl4pPr>
            <a:lvl5pPr lvl="4" rtl="0">
              <a:lnSpc>
                <a:spcPct val="100000"/>
              </a:lnSpc>
              <a:spcBef>
                <a:spcPts val="500"/>
              </a:spcBef>
              <a:spcAft>
                <a:spcPts val="0"/>
              </a:spcAft>
              <a:buNone/>
              <a:defRPr/>
            </a:lvl5pPr>
            <a:lvl6pPr lvl="5" rtl="0">
              <a:lnSpc>
                <a:spcPct val="100000"/>
              </a:lnSpc>
              <a:spcBef>
                <a:spcPts val="500"/>
              </a:spcBef>
              <a:spcAft>
                <a:spcPts val="0"/>
              </a:spcAft>
              <a:buNone/>
              <a:defRPr/>
            </a:lvl6pPr>
            <a:lvl7pPr lvl="6" rtl="0">
              <a:lnSpc>
                <a:spcPct val="100000"/>
              </a:lnSpc>
              <a:spcBef>
                <a:spcPts val="500"/>
              </a:spcBef>
              <a:spcAft>
                <a:spcPts val="0"/>
              </a:spcAft>
              <a:buNone/>
              <a:defRPr/>
            </a:lvl7pPr>
            <a:lvl8pPr lvl="7" rtl="0">
              <a:lnSpc>
                <a:spcPct val="100000"/>
              </a:lnSpc>
              <a:spcBef>
                <a:spcPts val="500"/>
              </a:spcBef>
              <a:spcAft>
                <a:spcPts val="0"/>
              </a:spcAft>
              <a:buNone/>
              <a:defRPr/>
            </a:lvl8pPr>
            <a:lvl9pPr lvl="8" rtl="0">
              <a:lnSpc>
                <a:spcPct val="100000"/>
              </a:lnSpc>
              <a:spcBef>
                <a:spcPts val="500"/>
              </a:spcBef>
              <a:spcAft>
                <a:spcPts val="500"/>
              </a:spcAft>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8">
  <p:cSld name="CUSTOM_4_38">
    <p:spTree>
      <p:nvGrpSpPr>
        <p:cNvPr id="871" name="Shape 871"/>
        <p:cNvGrpSpPr/>
        <p:nvPr/>
      </p:nvGrpSpPr>
      <p:grpSpPr>
        <a:xfrm>
          <a:off x="0" y="0"/>
          <a:ext cx="0" cy="0"/>
          <a:chOff x="0" y="0"/>
          <a:chExt cx="0" cy="0"/>
        </a:xfrm>
      </p:grpSpPr>
      <p:sp>
        <p:nvSpPr>
          <p:cNvPr id="872" name="Google Shape;872;p73"/>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873" name="Google Shape;873;p7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874" name="Google Shape;874;p7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875" name="Google Shape;875;p73"/>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876" name="Google Shape;876;p7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877" name="Google Shape;877;p7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878" name="Google Shape;878;p73"/>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4">
  <p:cSld name="TITLE_4">
    <p:spTree>
      <p:nvGrpSpPr>
        <p:cNvPr id="879" name="Shape 879"/>
        <p:cNvGrpSpPr/>
        <p:nvPr/>
      </p:nvGrpSpPr>
      <p:grpSpPr>
        <a:xfrm>
          <a:off x="0" y="0"/>
          <a:ext cx="0" cy="0"/>
          <a:chOff x="0" y="0"/>
          <a:chExt cx="0" cy="0"/>
        </a:xfrm>
      </p:grpSpPr>
      <p:sp>
        <p:nvSpPr>
          <p:cNvPr id="880" name="Google Shape;880;p74"/>
          <p:cNvSpPr txBox="1"/>
          <p:nvPr>
            <p:ph type="ctrTitle"/>
          </p:nvPr>
        </p:nvSpPr>
        <p:spPr>
          <a:xfrm>
            <a:off x="415611" y="992767"/>
            <a:ext cx="11360700" cy="2736900"/>
          </a:xfrm>
          <a:prstGeom prst="rect">
            <a:avLst/>
          </a:prstGeom>
        </p:spPr>
        <p:txBody>
          <a:bodyPr anchorCtr="0" anchor="b" bIns="0" lIns="0" spcFirstLastPara="1" rIns="0" wrap="square" tIns="0">
            <a:noAutofit/>
          </a:bodyPr>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881" name="Google Shape;881;p74"/>
          <p:cNvSpPr txBox="1"/>
          <p:nvPr>
            <p:ph idx="1" type="subTitle"/>
          </p:nvPr>
        </p:nvSpPr>
        <p:spPr>
          <a:xfrm>
            <a:off x="415600" y="3778833"/>
            <a:ext cx="11360700" cy="10569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882" name="Google Shape;882;p74"/>
          <p:cNvSpPr txBox="1"/>
          <p:nvPr>
            <p:ph idx="12" type="sldNum"/>
          </p:nvPr>
        </p:nvSpPr>
        <p:spPr>
          <a:xfrm>
            <a:off x="11296610" y="6217622"/>
            <a:ext cx="7317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 title only">
  <p:cSld name="CUSTOM_4">
    <p:spTree>
      <p:nvGrpSpPr>
        <p:cNvPr id="886" name="Shape 886"/>
        <p:cNvGrpSpPr/>
        <p:nvPr/>
      </p:nvGrpSpPr>
      <p:grpSpPr>
        <a:xfrm>
          <a:off x="0" y="0"/>
          <a:ext cx="0" cy="0"/>
          <a:chOff x="0" y="0"/>
          <a:chExt cx="0" cy="0"/>
        </a:xfrm>
      </p:grpSpPr>
      <p:sp>
        <p:nvSpPr>
          <p:cNvPr id="887" name="Google Shape;887;p76"/>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888" name="Google Shape;888;p7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sp>
        <p:nvSpPr>
          <p:cNvPr id="889" name="Google Shape;889;p7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9pPr>
          </a:lstStyle>
          <a:p/>
        </p:txBody>
      </p:sp>
      <p:cxnSp>
        <p:nvCxnSpPr>
          <p:cNvPr id="890" name="Google Shape;890;p7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891" name="Google Shape;891;p7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Display Medium"/>
                <a:ea typeface="Red Hat Display Medium"/>
                <a:cs typeface="Red Hat Display Medium"/>
                <a:sym typeface="Red Hat Display Medium"/>
              </a:defRPr>
            </a:lvl1pPr>
            <a:lvl2pPr lvl="1" rtl="0" algn="ctr">
              <a:buNone/>
              <a:defRPr sz="800">
                <a:latin typeface="Red Hat Display Medium"/>
                <a:ea typeface="Red Hat Display Medium"/>
                <a:cs typeface="Red Hat Display Medium"/>
                <a:sym typeface="Red Hat Display Medium"/>
              </a:defRPr>
            </a:lvl2pPr>
            <a:lvl3pPr lvl="2" rtl="0" algn="ctr">
              <a:buNone/>
              <a:defRPr sz="800">
                <a:latin typeface="Red Hat Display Medium"/>
                <a:ea typeface="Red Hat Display Medium"/>
                <a:cs typeface="Red Hat Display Medium"/>
                <a:sym typeface="Red Hat Display Medium"/>
              </a:defRPr>
            </a:lvl3pPr>
            <a:lvl4pPr lvl="3" rtl="0" algn="ctr">
              <a:buNone/>
              <a:defRPr sz="800">
                <a:latin typeface="Red Hat Display Medium"/>
                <a:ea typeface="Red Hat Display Medium"/>
                <a:cs typeface="Red Hat Display Medium"/>
                <a:sym typeface="Red Hat Display Medium"/>
              </a:defRPr>
            </a:lvl4pPr>
            <a:lvl5pPr lvl="4" rtl="0" algn="ctr">
              <a:buNone/>
              <a:defRPr sz="800">
                <a:latin typeface="Red Hat Display Medium"/>
                <a:ea typeface="Red Hat Display Medium"/>
                <a:cs typeface="Red Hat Display Medium"/>
                <a:sym typeface="Red Hat Display Medium"/>
              </a:defRPr>
            </a:lvl5pPr>
            <a:lvl6pPr lvl="5" rtl="0" algn="ctr">
              <a:buNone/>
              <a:defRPr sz="800">
                <a:latin typeface="Red Hat Display Medium"/>
                <a:ea typeface="Red Hat Display Medium"/>
                <a:cs typeface="Red Hat Display Medium"/>
                <a:sym typeface="Red Hat Display Medium"/>
              </a:defRPr>
            </a:lvl6pPr>
            <a:lvl7pPr lvl="6" rtl="0" algn="ctr">
              <a:buNone/>
              <a:defRPr sz="800">
                <a:latin typeface="Red Hat Display Medium"/>
                <a:ea typeface="Red Hat Display Medium"/>
                <a:cs typeface="Red Hat Display Medium"/>
                <a:sym typeface="Red Hat Display Medium"/>
              </a:defRPr>
            </a:lvl7pPr>
            <a:lvl8pPr lvl="7" rtl="0" algn="ctr">
              <a:buNone/>
              <a:defRPr sz="800">
                <a:latin typeface="Red Hat Display Medium"/>
                <a:ea typeface="Red Hat Display Medium"/>
                <a:cs typeface="Red Hat Display Medium"/>
                <a:sym typeface="Red Hat Display Medium"/>
              </a:defRPr>
            </a:lvl8pPr>
            <a:lvl9pPr lvl="8" rtl="0" algn="ctr">
              <a:buNone/>
              <a:defRPr sz="800">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892" name="Google Shape;892;p76"/>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pic>
        <p:nvPicPr>
          <p:cNvPr id="893" name="Google Shape;893;p7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894" name="Google Shape;894;p76"/>
          <p:cNvSpPr txBox="1"/>
          <p:nvPr>
            <p:ph idx="2" type="subTitle"/>
          </p:nvPr>
        </p:nvSpPr>
        <p:spPr>
          <a:xfrm>
            <a:off x="885050" y="6169550"/>
            <a:ext cx="9183000" cy="559800"/>
          </a:xfrm>
          <a:prstGeom prst="rect">
            <a:avLst/>
          </a:prstGeom>
          <a:noFill/>
        </p:spPr>
        <p:txBody>
          <a:bodyPr anchorCtr="0" anchor="b" bIns="0" lIns="0" spcFirstLastPara="1" rIns="0" wrap="square" tIns="0">
            <a:noAutofit/>
          </a:bodyPr>
          <a:lstStyle>
            <a:lvl1pPr lvl="0" rtl="0">
              <a:lnSpc>
                <a:spcPct val="142000"/>
              </a:lnSpc>
              <a:spcBef>
                <a:spcPts val="0"/>
              </a:spcBef>
              <a:spcAft>
                <a:spcPts val="0"/>
              </a:spcAft>
              <a:buNone/>
              <a:defRPr sz="600">
                <a:solidFill>
                  <a:schemeClr val="dk2"/>
                </a:solidFill>
              </a:defRPr>
            </a:lvl1pPr>
            <a:lvl2pPr lvl="1" rtl="0">
              <a:lnSpc>
                <a:spcPct val="142000"/>
              </a:lnSpc>
              <a:spcBef>
                <a:spcPts val="0"/>
              </a:spcBef>
              <a:spcAft>
                <a:spcPts val="0"/>
              </a:spcAft>
              <a:buNone/>
              <a:defRPr sz="600">
                <a:solidFill>
                  <a:schemeClr val="dk2"/>
                </a:solidFill>
              </a:defRPr>
            </a:lvl2pPr>
            <a:lvl3pPr lvl="2" rtl="0">
              <a:lnSpc>
                <a:spcPct val="142000"/>
              </a:lnSpc>
              <a:spcBef>
                <a:spcPts val="0"/>
              </a:spcBef>
              <a:spcAft>
                <a:spcPts val="0"/>
              </a:spcAft>
              <a:buNone/>
              <a:defRPr sz="600">
                <a:solidFill>
                  <a:schemeClr val="dk2"/>
                </a:solidFill>
              </a:defRPr>
            </a:lvl3pPr>
            <a:lvl4pPr lvl="3" rtl="0">
              <a:lnSpc>
                <a:spcPct val="142000"/>
              </a:lnSpc>
              <a:spcBef>
                <a:spcPts val="0"/>
              </a:spcBef>
              <a:spcAft>
                <a:spcPts val="0"/>
              </a:spcAft>
              <a:buNone/>
              <a:defRPr sz="600">
                <a:solidFill>
                  <a:schemeClr val="dk2"/>
                </a:solidFill>
              </a:defRPr>
            </a:lvl4pPr>
            <a:lvl5pPr lvl="4" rtl="0">
              <a:lnSpc>
                <a:spcPct val="142000"/>
              </a:lnSpc>
              <a:spcBef>
                <a:spcPts val="0"/>
              </a:spcBef>
              <a:spcAft>
                <a:spcPts val="0"/>
              </a:spcAft>
              <a:buNone/>
              <a:defRPr sz="600">
                <a:solidFill>
                  <a:schemeClr val="dk2"/>
                </a:solidFill>
              </a:defRPr>
            </a:lvl5pPr>
            <a:lvl6pPr lvl="5" rtl="0">
              <a:lnSpc>
                <a:spcPct val="142000"/>
              </a:lnSpc>
              <a:spcBef>
                <a:spcPts val="0"/>
              </a:spcBef>
              <a:spcAft>
                <a:spcPts val="0"/>
              </a:spcAft>
              <a:buNone/>
              <a:defRPr sz="600">
                <a:solidFill>
                  <a:schemeClr val="dk2"/>
                </a:solidFill>
              </a:defRPr>
            </a:lvl6pPr>
            <a:lvl7pPr lvl="6" rtl="0">
              <a:lnSpc>
                <a:spcPct val="142000"/>
              </a:lnSpc>
              <a:spcBef>
                <a:spcPts val="0"/>
              </a:spcBef>
              <a:spcAft>
                <a:spcPts val="0"/>
              </a:spcAft>
              <a:buNone/>
              <a:defRPr sz="600">
                <a:solidFill>
                  <a:schemeClr val="dk2"/>
                </a:solidFill>
              </a:defRPr>
            </a:lvl7pPr>
            <a:lvl8pPr lvl="7" rtl="0">
              <a:lnSpc>
                <a:spcPct val="142000"/>
              </a:lnSpc>
              <a:spcBef>
                <a:spcPts val="0"/>
              </a:spcBef>
              <a:spcAft>
                <a:spcPts val="0"/>
              </a:spcAft>
              <a:buNone/>
              <a:defRPr sz="600">
                <a:solidFill>
                  <a:schemeClr val="dk2"/>
                </a:solidFill>
              </a:defRPr>
            </a:lvl8pPr>
            <a:lvl9pPr lvl="8" rtl="0">
              <a:lnSpc>
                <a:spcPct val="142000"/>
              </a:lnSpc>
              <a:spcBef>
                <a:spcPts val="0"/>
              </a:spcBef>
              <a:spcAft>
                <a:spcPts val="0"/>
              </a:spcAft>
              <a:buNone/>
              <a:defRPr sz="600">
                <a:solidFill>
                  <a:schemeClr val="dk2"/>
                </a:solidFill>
              </a:defRPr>
            </a:lvl9pPr>
          </a:lstStyle>
          <a:p/>
        </p:txBody>
      </p:sp>
    </p:spTree>
  </p:cSld>
  <p:clrMapOvr>
    <a:masterClrMapping/>
  </p:clrMapOvr>
  <p:extLst>
    <p:ext uri="{DCECCB84-F9BA-43D5-87BE-67443E8EF086}">
      <p15:sldGuideLst>
        <p15:guide id="1" orient="horz" pos="2592">
          <p15:clr>
            <a:srgbClr val="FF00FF"/>
          </p15:clr>
        </p15:guide>
        <p15:guide id="2" pos="3840">
          <p15:clr>
            <a:srgbClr val="FF00FF"/>
          </p15:clr>
        </p15:guide>
        <p15:guide id="3" orient="horz" pos="1206">
          <p15:clr>
            <a:srgbClr val="FF00FF"/>
          </p15:clr>
        </p15:guide>
        <p15:guide id="4" orient="horz" pos="3886">
          <p15:clr>
            <a:srgbClr val="FF00FF"/>
          </p15:clr>
        </p15:guide>
        <p15:guide id="5" pos="432">
          <p15:clr>
            <a:srgbClr val="FF00FF"/>
          </p15:clr>
        </p15:guide>
        <p15:guide id="6" pos="7247">
          <p15:clr>
            <a:srgbClr val="FF00FF"/>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 title subtitle">
  <p:cSld name="CUSTOM_4_2">
    <p:spTree>
      <p:nvGrpSpPr>
        <p:cNvPr id="895" name="Shape 895"/>
        <p:cNvGrpSpPr/>
        <p:nvPr/>
      </p:nvGrpSpPr>
      <p:grpSpPr>
        <a:xfrm>
          <a:off x="0" y="0"/>
          <a:ext cx="0" cy="0"/>
          <a:chOff x="0" y="0"/>
          <a:chExt cx="0" cy="0"/>
        </a:xfrm>
      </p:grpSpPr>
      <p:sp>
        <p:nvSpPr>
          <p:cNvPr id="896" name="Google Shape;896;p77"/>
          <p:cNvSpPr txBox="1"/>
          <p:nvPr>
            <p:ph type="title"/>
          </p:nvPr>
        </p:nvSpPr>
        <p:spPr>
          <a:xfrm>
            <a:off x="1752600" y="946000"/>
            <a:ext cx="8686800" cy="4566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897" name="Google Shape;897;p77"/>
          <p:cNvSpPr txBox="1"/>
          <p:nvPr>
            <p:ph idx="1" type="subTitle"/>
          </p:nvPr>
        </p:nvSpPr>
        <p:spPr>
          <a:xfrm>
            <a:off x="1752600" y="1402600"/>
            <a:ext cx="8686800" cy="456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sz="2000">
                <a:solidFill>
                  <a:schemeClr val="dk2"/>
                </a:solidFill>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cxnSp>
        <p:nvCxnSpPr>
          <p:cNvPr id="898" name="Google Shape;898;p7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sp>
        <p:nvSpPr>
          <p:cNvPr id="899" name="Google Shape;899;p77"/>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9pPr>
          </a:lstStyle>
          <a:p/>
        </p:txBody>
      </p:sp>
      <p:cxnSp>
        <p:nvCxnSpPr>
          <p:cNvPr id="900" name="Google Shape;900;p7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901" name="Google Shape;901;p7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Display Medium"/>
                <a:ea typeface="Red Hat Display Medium"/>
                <a:cs typeface="Red Hat Display Medium"/>
                <a:sym typeface="Red Hat Display Medium"/>
              </a:defRPr>
            </a:lvl1pPr>
            <a:lvl2pPr lvl="1" rtl="0" algn="ctr">
              <a:buNone/>
              <a:defRPr sz="800">
                <a:latin typeface="Red Hat Display Medium"/>
                <a:ea typeface="Red Hat Display Medium"/>
                <a:cs typeface="Red Hat Display Medium"/>
                <a:sym typeface="Red Hat Display Medium"/>
              </a:defRPr>
            </a:lvl2pPr>
            <a:lvl3pPr lvl="2" rtl="0" algn="ctr">
              <a:buNone/>
              <a:defRPr sz="800">
                <a:latin typeface="Red Hat Display Medium"/>
                <a:ea typeface="Red Hat Display Medium"/>
                <a:cs typeface="Red Hat Display Medium"/>
                <a:sym typeface="Red Hat Display Medium"/>
              </a:defRPr>
            </a:lvl3pPr>
            <a:lvl4pPr lvl="3" rtl="0" algn="ctr">
              <a:buNone/>
              <a:defRPr sz="800">
                <a:latin typeface="Red Hat Display Medium"/>
                <a:ea typeface="Red Hat Display Medium"/>
                <a:cs typeface="Red Hat Display Medium"/>
                <a:sym typeface="Red Hat Display Medium"/>
              </a:defRPr>
            </a:lvl4pPr>
            <a:lvl5pPr lvl="4" rtl="0" algn="ctr">
              <a:buNone/>
              <a:defRPr sz="800">
                <a:latin typeface="Red Hat Display Medium"/>
                <a:ea typeface="Red Hat Display Medium"/>
                <a:cs typeface="Red Hat Display Medium"/>
                <a:sym typeface="Red Hat Display Medium"/>
              </a:defRPr>
            </a:lvl5pPr>
            <a:lvl6pPr lvl="5" rtl="0" algn="ctr">
              <a:buNone/>
              <a:defRPr sz="800">
                <a:latin typeface="Red Hat Display Medium"/>
                <a:ea typeface="Red Hat Display Medium"/>
                <a:cs typeface="Red Hat Display Medium"/>
                <a:sym typeface="Red Hat Display Medium"/>
              </a:defRPr>
            </a:lvl6pPr>
            <a:lvl7pPr lvl="6" rtl="0" algn="ctr">
              <a:buNone/>
              <a:defRPr sz="800">
                <a:latin typeface="Red Hat Display Medium"/>
                <a:ea typeface="Red Hat Display Medium"/>
                <a:cs typeface="Red Hat Display Medium"/>
                <a:sym typeface="Red Hat Display Medium"/>
              </a:defRPr>
            </a:lvl7pPr>
            <a:lvl8pPr lvl="7" rtl="0" algn="ctr">
              <a:buNone/>
              <a:defRPr sz="800">
                <a:latin typeface="Red Hat Display Medium"/>
                <a:ea typeface="Red Hat Display Medium"/>
                <a:cs typeface="Red Hat Display Medium"/>
                <a:sym typeface="Red Hat Display Medium"/>
              </a:defRPr>
            </a:lvl8pPr>
            <a:lvl9pPr lvl="8" rtl="0" algn="ctr">
              <a:buNone/>
              <a:defRPr sz="800">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902" name="Google Shape;902;p77"/>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pic>
        <p:nvPicPr>
          <p:cNvPr id="903" name="Google Shape;903;p7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904" name="Google Shape;904;p77"/>
          <p:cNvSpPr txBox="1"/>
          <p:nvPr>
            <p:ph idx="3" type="subTitle"/>
          </p:nvPr>
        </p:nvSpPr>
        <p:spPr>
          <a:xfrm>
            <a:off x="885050" y="6169550"/>
            <a:ext cx="9183000" cy="559800"/>
          </a:xfrm>
          <a:prstGeom prst="rect">
            <a:avLst/>
          </a:prstGeom>
          <a:noFill/>
        </p:spPr>
        <p:txBody>
          <a:bodyPr anchorCtr="0" anchor="b" bIns="0" lIns="0" spcFirstLastPara="1" rIns="0" wrap="square" tIns="0">
            <a:noAutofit/>
          </a:bodyPr>
          <a:lstStyle>
            <a:lvl1pPr lvl="0" rtl="0">
              <a:lnSpc>
                <a:spcPct val="142000"/>
              </a:lnSpc>
              <a:spcBef>
                <a:spcPts val="0"/>
              </a:spcBef>
              <a:spcAft>
                <a:spcPts val="0"/>
              </a:spcAft>
              <a:buNone/>
              <a:defRPr sz="600">
                <a:solidFill>
                  <a:schemeClr val="dk2"/>
                </a:solidFill>
              </a:defRPr>
            </a:lvl1pPr>
            <a:lvl2pPr lvl="1" rtl="0">
              <a:lnSpc>
                <a:spcPct val="142000"/>
              </a:lnSpc>
              <a:spcBef>
                <a:spcPts val="0"/>
              </a:spcBef>
              <a:spcAft>
                <a:spcPts val="0"/>
              </a:spcAft>
              <a:buNone/>
              <a:defRPr sz="600">
                <a:solidFill>
                  <a:schemeClr val="dk2"/>
                </a:solidFill>
              </a:defRPr>
            </a:lvl2pPr>
            <a:lvl3pPr lvl="2" rtl="0">
              <a:lnSpc>
                <a:spcPct val="142000"/>
              </a:lnSpc>
              <a:spcBef>
                <a:spcPts val="0"/>
              </a:spcBef>
              <a:spcAft>
                <a:spcPts val="0"/>
              </a:spcAft>
              <a:buNone/>
              <a:defRPr sz="600">
                <a:solidFill>
                  <a:schemeClr val="dk2"/>
                </a:solidFill>
              </a:defRPr>
            </a:lvl3pPr>
            <a:lvl4pPr lvl="3" rtl="0">
              <a:lnSpc>
                <a:spcPct val="142000"/>
              </a:lnSpc>
              <a:spcBef>
                <a:spcPts val="0"/>
              </a:spcBef>
              <a:spcAft>
                <a:spcPts val="0"/>
              </a:spcAft>
              <a:buNone/>
              <a:defRPr sz="600">
                <a:solidFill>
                  <a:schemeClr val="dk2"/>
                </a:solidFill>
              </a:defRPr>
            </a:lvl4pPr>
            <a:lvl5pPr lvl="4" rtl="0">
              <a:lnSpc>
                <a:spcPct val="142000"/>
              </a:lnSpc>
              <a:spcBef>
                <a:spcPts val="0"/>
              </a:spcBef>
              <a:spcAft>
                <a:spcPts val="0"/>
              </a:spcAft>
              <a:buNone/>
              <a:defRPr sz="600">
                <a:solidFill>
                  <a:schemeClr val="dk2"/>
                </a:solidFill>
              </a:defRPr>
            </a:lvl5pPr>
            <a:lvl6pPr lvl="5" rtl="0">
              <a:lnSpc>
                <a:spcPct val="142000"/>
              </a:lnSpc>
              <a:spcBef>
                <a:spcPts val="0"/>
              </a:spcBef>
              <a:spcAft>
                <a:spcPts val="0"/>
              </a:spcAft>
              <a:buNone/>
              <a:defRPr sz="600">
                <a:solidFill>
                  <a:schemeClr val="dk2"/>
                </a:solidFill>
              </a:defRPr>
            </a:lvl6pPr>
            <a:lvl7pPr lvl="6" rtl="0">
              <a:lnSpc>
                <a:spcPct val="142000"/>
              </a:lnSpc>
              <a:spcBef>
                <a:spcPts val="0"/>
              </a:spcBef>
              <a:spcAft>
                <a:spcPts val="0"/>
              </a:spcAft>
              <a:buNone/>
              <a:defRPr sz="600">
                <a:solidFill>
                  <a:schemeClr val="dk2"/>
                </a:solidFill>
              </a:defRPr>
            </a:lvl7pPr>
            <a:lvl8pPr lvl="7" rtl="0">
              <a:lnSpc>
                <a:spcPct val="142000"/>
              </a:lnSpc>
              <a:spcBef>
                <a:spcPts val="0"/>
              </a:spcBef>
              <a:spcAft>
                <a:spcPts val="0"/>
              </a:spcAft>
              <a:buNone/>
              <a:defRPr sz="600">
                <a:solidFill>
                  <a:schemeClr val="dk2"/>
                </a:solidFill>
              </a:defRPr>
            </a:lvl8pPr>
            <a:lvl9pPr lvl="8" rtl="0">
              <a:lnSpc>
                <a:spcPct val="142000"/>
              </a:lnSpc>
              <a:spcBef>
                <a:spcPts val="0"/>
              </a:spcBef>
              <a:spcAft>
                <a:spcPts val="0"/>
              </a:spcAft>
              <a:buNone/>
              <a:defRPr sz="600">
                <a:solidFill>
                  <a:schemeClr val="dk2"/>
                </a:solidFill>
              </a:defRPr>
            </a:lvl9pPr>
          </a:lstStyle>
          <a:p/>
        </p:txBody>
      </p:sp>
    </p:spTree>
  </p:cSld>
  <p:clrMapOvr>
    <a:masterClrMapping/>
  </p:clrMapOvr>
  <p:extLst>
    <p:ext uri="{DCECCB84-F9BA-43D5-87BE-67443E8EF086}">
      <p15:sldGuideLst>
        <p15:guide id="1" orient="horz" pos="2592">
          <p15:clr>
            <a:srgbClr val="FF00FF"/>
          </p15:clr>
        </p15:guide>
        <p15:guide id="2" pos="3840">
          <p15:clr>
            <a:srgbClr val="FF00FF"/>
          </p15:clr>
        </p15:guide>
        <p15:guide id="3" orient="horz" pos="1206">
          <p15:clr>
            <a:srgbClr val="FF00FF"/>
          </p15:clr>
        </p15:guide>
        <p15:guide id="4" orient="horz" pos="3886">
          <p15:clr>
            <a:srgbClr val="FF00FF"/>
          </p15:clr>
        </p15:guide>
        <p15:guide id="5" pos="432">
          <p15:clr>
            <a:srgbClr val="FF00FF"/>
          </p15:clr>
        </p15:guide>
        <p15:guide id="6" pos="7247">
          <p15:clr>
            <a:srgbClr val="FF00FF"/>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ck - title only">
  <p:cSld name="CUSTOM_4_1">
    <p:bg>
      <p:bgPr>
        <a:solidFill>
          <a:schemeClr val="dk1"/>
        </a:solidFill>
      </p:bgPr>
    </p:bg>
    <p:spTree>
      <p:nvGrpSpPr>
        <p:cNvPr id="905" name="Shape 905"/>
        <p:cNvGrpSpPr/>
        <p:nvPr/>
      </p:nvGrpSpPr>
      <p:grpSpPr>
        <a:xfrm>
          <a:off x="0" y="0"/>
          <a:ext cx="0" cy="0"/>
          <a:chOff x="0" y="0"/>
          <a:chExt cx="0" cy="0"/>
        </a:xfrm>
      </p:grpSpPr>
      <p:sp>
        <p:nvSpPr>
          <p:cNvPr id="906" name="Google Shape;906;p78"/>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chemeClr val="lt1"/>
                </a:solidFill>
              </a:defRPr>
            </a:lvl1pPr>
            <a:lvl2pPr lvl="1" rtl="0" algn="ctr">
              <a:lnSpc>
                <a:spcPct val="130000"/>
              </a:lnSpc>
              <a:spcBef>
                <a:spcPts val="0"/>
              </a:spcBef>
              <a:spcAft>
                <a:spcPts val="0"/>
              </a:spcAft>
              <a:buNone/>
              <a:defRPr sz="2600">
                <a:solidFill>
                  <a:schemeClr val="lt1"/>
                </a:solidFill>
              </a:defRPr>
            </a:lvl2pPr>
            <a:lvl3pPr lvl="2" rtl="0" algn="ctr">
              <a:lnSpc>
                <a:spcPct val="130000"/>
              </a:lnSpc>
              <a:spcBef>
                <a:spcPts val="0"/>
              </a:spcBef>
              <a:spcAft>
                <a:spcPts val="0"/>
              </a:spcAft>
              <a:buNone/>
              <a:defRPr sz="2600">
                <a:solidFill>
                  <a:schemeClr val="lt1"/>
                </a:solidFill>
              </a:defRPr>
            </a:lvl3pPr>
            <a:lvl4pPr lvl="3" rtl="0" algn="ctr">
              <a:lnSpc>
                <a:spcPct val="130000"/>
              </a:lnSpc>
              <a:spcBef>
                <a:spcPts val="0"/>
              </a:spcBef>
              <a:spcAft>
                <a:spcPts val="0"/>
              </a:spcAft>
              <a:buNone/>
              <a:defRPr sz="2600">
                <a:solidFill>
                  <a:schemeClr val="lt1"/>
                </a:solidFill>
              </a:defRPr>
            </a:lvl4pPr>
            <a:lvl5pPr lvl="4" rtl="0" algn="ctr">
              <a:lnSpc>
                <a:spcPct val="130000"/>
              </a:lnSpc>
              <a:spcBef>
                <a:spcPts val="0"/>
              </a:spcBef>
              <a:spcAft>
                <a:spcPts val="0"/>
              </a:spcAft>
              <a:buNone/>
              <a:defRPr sz="2600">
                <a:solidFill>
                  <a:schemeClr val="lt1"/>
                </a:solidFill>
              </a:defRPr>
            </a:lvl5pPr>
            <a:lvl6pPr lvl="5" rtl="0" algn="ctr">
              <a:lnSpc>
                <a:spcPct val="130000"/>
              </a:lnSpc>
              <a:spcBef>
                <a:spcPts val="0"/>
              </a:spcBef>
              <a:spcAft>
                <a:spcPts val="0"/>
              </a:spcAft>
              <a:buNone/>
              <a:defRPr sz="2600">
                <a:solidFill>
                  <a:schemeClr val="lt1"/>
                </a:solidFill>
              </a:defRPr>
            </a:lvl6pPr>
            <a:lvl7pPr lvl="6" rtl="0" algn="ctr">
              <a:lnSpc>
                <a:spcPct val="130000"/>
              </a:lnSpc>
              <a:spcBef>
                <a:spcPts val="0"/>
              </a:spcBef>
              <a:spcAft>
                <a:spcPts val="0"/>
              </a:spcAft>
              <a:buNone/>
              <a:defRPr sz="2600">
                <a:solidFill>
                  <a:schemeClr val="lt1"/>
                </a:solidFill>
              </a:defRPr>
            </a:lvl7pPr>
            <a:lvl8pPr lvl="7" rtl="0" algn="ctr">
              <a:lnSpc>
                <a:spcPct val="130000"/>
              </a:lnSpc>
              <a:spcBef>
                <a:spcPts val="0"/>
              </a:spcBef>
              <a:spcAft>
                <a:spcPts val="0"/>
              </a:spcAft>
              <a:buNone/>
              <a:defRPr sz="2600">
                <a:solidFill>
                  <a:schemeClr val="lt1"/>
                </a:solidFill>
              </a:defRPr>
            </a:lvl8pPr>
            <a:lvl9pPr lvl="8" rtl="0" algn="ctr">
              <a:lnSpc>
                <a:spcPct val="130000"/>
              </a:lnSpc>
              <a:spcBef>
                <a:spcPts val="0"/>
              </a:spcBef>
              <a:spcAft>
                <a:spcPts val="0"/>
              </a:spcAft>
              <a:buNone/>
              <a:defRPr sz="2600">
                <a:solidFill>
                  <a:schemeClr val="lt1"/>
                </a:solidFill>
              </a:defRPr>
            </a:lvl9pPr>
          </a:lstStyle>
          <a:p/>
        </p:txBody>
      </p:sp>
      <p:cxnSp>
        <p:nvCxnSpPr>
          <p:cNvPr id="907" name="Google Shape;907;p7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sp>
        <p:nvSpPr>
          <p:cNvPr id="908" name="Google Shape;908;p7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9pPr>
          </a:lstStyle>
          <a:p/>
        </p:txBody>
      </p:sp>
      <p:cxnSp>
        <p:nvCxnSpPr>
          <p:cNvPr id="909" name="Google Shape;909;p7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910" name="Google Shape;910;p7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Red Hat Display Medium"/>
                <a:ea typeface="Red Hat Display Medium"/>
                <a:cs typeface="Red Hat Display Medium"/>
                <a:sym typeface="Red Hat Display Medium"/>
              </a:defRPr>
            </a:lvl1pPr>
            <a:lvl2pPr lvl="1" rtl="0" algn="ctr">
              <a:buNone/>
              <a:defRPr sz="800">
                <a:solidFill>
                  <a:schemeClr val="lt1"/>
                </a:solidFill>
                <a:latin typeface="Red Hat Display Medium"/>
                <a:ea typeface="Red Hat Display Medium"/>
                <a:cs typeface="Red Hat Display Medium"/>
                <a:sym typeface="Red Hat Display Medium"/>
              </a:defRPr>
            </a:lvl2pPr>
            <a:lvl3pPr lvl="2" rtl="0" algn="ctr">
              <a:buNone/>
              <a:defRPr sz="800">
                <a:solidFill>
                  <a:schemeClr val="lt1"/>
                </a:solidFill>
                <a:latin typeface="Red Hat Display Medium"/>
                <a:ea typeface="Red Hat Display Medium"/>
                <a:cs typeface="Red Hat Display Medium"/>
                <a:sym typeface="Red Hat Display Medium"/>
              </a:defRPr>
            </a:lvl3pPr>
            <a:lvl4pPr lvl="3" rtl="0" algn="ctr">
              <a:buNone/>
              <a:defRPr sz="800">
                <a:solidFill>
                  <a:schemeClr val="lt1"/>
                </a:solidFill>
                <a:latin typeface="Red Hat Display Medium"/>
                <a:ea typeface="Red Hat Display Medium"/>
                <a:cs typeface="Red Hat Display Medium"/>
                <a:sym typeface="Red Hat Display Medium"/>
              </a:defRPr>
            </a:lvl4pPr>
            <a:lvl5pPr lvl="4" rtl="0" algn="ctr">
              <a:buNone/>
              <a:defRPr sz="800">
                <a:solidFill>
                  <a:schemeClr val="lt1"/>
                </a:solidFill>
                <a:latin typeface="Red Hat Display Medium"/>
                <a:ea typeface="Red Hat Display Medium"/>
                <a:cs typeface="Red Hat Display Medium"/>
                <a:sym typeface="Red Hat Display Medium"/>
              </a:defRPr>
            </a:lvl5pPr>
            <a:lvl6pPr lvl="5" rtl="0" algn="ctr">
              <a:buNone/>
              <a:defRPr sz="800">
                <a:solidFill>
                  <a:schemeClr val="lt1"/>
                </a:solidFill>
                <a:latin typeface="Red Hat Display Medium"/>
                <a:ea typeface="Red Hat Display Medium"/>
                <a:cs typeface="Red Hat Display Medium"/>
                <a:sym typeface="Red Hat Display Medium"/>
              </a:defRPr>
            </a:lvl6pPr>
            <a:lvl7pPr lvl="6" rtl="0" algn="ctr">
              <a:buNone/>
              <a:defRPr sz="800">
                <a:solidFill>
                  <a:schemeClr val="lt1"/>
                </a:solidFill>
                <a:latin typeface="Red Hat Display Medium"/>
                <a:ea typeface="Red Hat Display Medium"/>
                <a:cs typeface="Red Hat Display Medium"/>
                <a:sym typeface="Red Hat Display Medium"/>
              </a:defRPr>
            </a:lvl7pPr>
            <a:lvl8pPr lvl="7" rtl="0" algn="ctr">
              <a:buNone/>
              <a:defRPr sz="800">
                <a:solidFill>
                  <a:schemeClr val="lt1"/>
                </a:solidFill>
                <a:latin typeface="Red Hat Display Medium"/>
                <a:ea typeface="Red Hat Display Medium"/>
                <a:cs typeface="Red Hat Display Medium"/>
                <a:sym typeface="Red Hat Display Medium"/>
              </a:defRPr>
            </a:lvl8pPr>
            <a:lvl9pPr lvl="8" rtl="0" algn="ctr">
              <a:buNone/>
              <a:defRPr sz="800">
                <a:solidFill>
                  <a:schemeClr val="lt1"/>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911" name="Google Shape;911;p78"/>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lt1"/>
                </a:solidFill>
                <a:latin typeface="Red Hat Display"/>
                <a:ea typeface="Red Hat Display"/>
                <a:cs typeface="Red Hat Display"/>
                <a:sym typeface="Red Hat Display"/>
              </a:rPr>
              <a:t>CONFIDENTIAL </a:t>
            </a:r>
            <a:r>
              <a:rPr lang="en" sz="600">
                <a:solidFill>
                  <a:schemeClr val="lt1"/>
                </a:solidFill>
                <a:latin typeface="Red Hat Display"/>
                <a:ea typeface="Red Hat Display"/>
                <a:cs typeface="Red Hat Display"/>
                <a:sym typeface="Red Hat Display"/>
              </a:rPr>
              <a:t>Designator</a:t>
            </a:r>
            <a:endParaRPr sz="600">
              <a:solidFill>
                <a:schemeClr val="lt1"/>
              </a:solidFill>
              <a:latin typeface="Red Hat Display"/>
              <a:ea typeface="Red Hat Display"/>
              <a:cs typeface="Red Hat Display"/>
              <a:sym typeface="Red Hat Display"/>
            </a:endParaRPr>
          </a:p>
        </p:txBody>
      </p:sp>
      <p:pic>
        <p:nvPicPr>
          <p:cNvPr id="912" name="Google Shape;912;p78"/>
          <p:cNvPicPr preferRelativeResize="0"/>
          <p:nvPr/>
        </p:nvPicPr>
        <p:blipFill rotWithShape="1">
          <a:blip r:embed="rId2">
            <a:alphaModFix/>
          </a:blip>
          <a:srcRect b="592" l="0" r="0" t="583"/>
          <a:stretch/>
        </p:blipFill>
        <p:spPr>
          <a:xfrm>
            <a:off x="10711279" y="6313250"/>
            <a:ext cx="975850" cy="228121"/>
          </a:xfrm>
          <a:prstGeom prst="rect">
            <a:avLst/>
          </a:prstGeom>
          <a:noFill/>
          <a:ln>
            <a:noFill/>
          </a:ln>
        </p:spPr>
      </p:pic>
      <p:sp>
        <p:nvSpPr>
          <p:cNvPr id="913" name="Google Shape;913;p78"/>
          <p:cNvSpPr txBox="1"/>
          <p:nvPr>
            <p:ph idx="2" type="subTitle"/>
          </p:nvPr>
        </p:nvSpPr>
        <p:spPr>
          <a:xfrm>
            <a:off x="885050" y="6169550"/>
            <a:ext cx="9183000" cy="559800"/>
          </a:xfrm>
          <a:prstGeom prst="rect">
            <a:avLst/>
          </a:prstGeom>
          <a:noFill/>
        </p:spPr>
        <p:txBody>
          <a:bodyPr anchorCtr="0" anchor="b" bIns="0" lIns="0" spcFirstLastPara="1" rIns="0" wrap="square" tIns="0">
            <a:noAutofit/>
          </a:bodyPr>
          <a:lstStyle>
            <a:lvl1pPr lvl="0" rtl="0">
              <a:lnSpc>
                <a:spcPct val="142000"/>
              </a:lnSpc>
              <a:spcBef>
                <a:spcPts val="0"/>
              </a:spcBef>
              <a:spcAft>
                <a:spcPts val="0"/>
              </a:spcAft>
              <a:buNone/>
              <a:defRPr sz="600">
                <a:solidFill>
                  <a:schemeClr val="lt1"/>
                </a:solidFill>
              </a:defRPr>
            </a:lvl1pPr>
            <a:lvl2pPr lvl="1" rtl="0">
              <a:lnSpc>
                <a:spcPct val="142000"/>
              </a:lnSpc>
              <a:spcBef>
                <a:spcPts val="0"/>
              </a:spcBef>
              <a:spcAft>
                <a:spcPts val="0"/>
              </a:spcAft>
              <a:buNone/>
              <a:defRPr sz="600">
                <a:solidFill>
                  <a:schemeClr val="lt1"/>
                </a:solidFill>
              </a:defRPr>
            </a:lvl2pPr>
            <a:lvl3pPr lvl="2" rtl="0">
              <a:lnSpc>
                <a:spcPct val="142000"/>
              </a:lnSpc>
              <a:spcBef>
                <a:spcPts val="0"/>
              </a:spcBef>
              <a:spcAft>
                <a:spcPts val="0"/>
              </a:spcAft>
              <a:buNone/>
              <a:defRPr sz="600">
                <a:solidFill>
                  <a:schemeClr val="lt1"/>
                </a:solidFill>
              </a:defRPr>
            </a:lvl3pPr>
            <a:lvl4pPr lvl="3" rtl="0">
              <a:lnSpc>
                <a:spcPct val="142000"/>
              </a:lnSpc>
              <a:spcBef>
                <a:spcPts val="0"/>
              </a:spcBef>
              <a:spcAft>
                <a:spcPts val="0"/>
              </a:spcAft>
              <a:buNone/>
              <a:defRPr sz="600">
                <a:solidFill>
                  <a:schemeClr val="lt1"/>
                </a:solidFill>
              </a:defRPr>
            </a:lvl4pPr>
            <a:lvl5pPr lvl="4" rtl="0">
              <a:lnSpc>
                <a:spcPct val="142000"/>
              </a:lnSpc>
              <a:spcBef>
                <a:spcPts val="0"/>
              </a:spcBef>
              <a:spcAft>
                <a:spcPts val="0"/>
              </a:spcAft>
              <a:buNone/>
              <a:defRPr sz="600">
                <a:solidFill>
                  <a:schemeClr val="lt1"/>
                </a:solidFill>
              </a:defRPr>
            </a:lvl5pPr>
            <a:lvl6pPr lvl="5" rtl="0">
              <a:lnSpc>
                <a:spcPct val="142000"/>
              </a:lnSpc>
              <a:spcBef>
                <a:spcPts val="0"/>
              </a:spcBef>
              <a:spcAft>
                <a:spcPts val="0"/>
              </a:spcAft>
              <a:buNone/>
              <a:defRPr sz="600">
                <a:solidFill>
                  <a:schemeClr val="lt1"/>
                </a:solidFill>
              </a:defRPr>
            </a:lvl6pPr>
            <a:lvl7pPr lvl="6" rtl="0">
              <a:lnSpc>
                <a:spcPct val="142000"/>
              </a:lnSpc>
              <a:spcBef>
                <a:spcPts val="0"/>
              </a:spcBef>
              <a:spcAft>
                <a:spcPts val="0"/>
              </a:spcAft>
              <a:buNone/>
              <a:defRPr sz="600">
                <a:solidFill>
                  <a:schemeClr val="lt1"/>
                </a:solidFill>
              </a:defRPr>
            </a:lvl7pPr>
            <a:lvl8pPr lvl="7" rtl="0">
              <a:lnSpc>
                <a:spcPct val="142000"/>
              </a:lnSpc>
              <a:spcBef>
                <a:spcPts val="0"/>
              </a:spcBef>
              <a:spcAft>
                <a:spcPts val="0"/>
              </a:spcAft>
              <a:buNone/>
              <a:defRPr sz="600">
                <a:solidFill>
                  <a:schemeClr val="lt1"/>
                </a:solidFill>
              </a:defRPr>
            </a:lvl8pPr>
            <a:lvl9pPr lvl="8" rtl="0">
              <a:lnSpc>
                <a:spcPct val="142000"/>
              </a:lnSpc>
              <a:spcBef>
                <a:spcPts val="0"/>
              </a:spcBef>
              <a:spcAft>
                <a:spcPts val="0"/>
              </a:spcAft>
              <a:buNone/>
              <a:defRPr sz="600">
                <a:solidFill>
                  <a:schemeClr val="lt1"/>
                </a:solidFill>
              </a:defRPr>
            </a:lvl9pPr>
          </a:lstStyle>
          <a:p/>
        </p:txBody>
      </p:sp>
    </p:spTree>
  </p:cSld>
  <p:clrMapOvr>
    <a:masterClrMapping/>
  </p:clrMapOvr>
  <p:extLst>
    <p:ext uri="{DCECCB84-F9BA-43D5-87BE-67443E8EF086}">
      <p15:sldGuideLst>
        <p15:guide id="1" orient="horz" pos="2592">
          <p15:clr>
            <a:srgbClr val="FF00FF"/>
          </p15:clr>
        </p15:guide>
        <p15:guide id="2" pos="3840">
          <p15:clr>
            <a:srgbClr val="FF00FF"/>
          </p15:clr>
        </p15:guide>
        <p15:guide id="3" orient="horz" pos="1206">
          <p15:clr>
            <a:srgbClr val="FF00FF"/>
          </p15:clr>
        </p15:guide>
        <p15:guide id="4" orient="horz" pos="3886">
          <p15:clr>
            <a:srgbClr val="FF00FF"/>
          </p15:clr>
        </p15:guide>
        <p15:guide id="5" pos="432">
          <p15:clr>
            <a:srgbClr val="FF00FF"/>
          </p15:clr>
        </p15:guide>
        <p15:guide id="6" pos="7247">
          <p15:clr>
            <a:srgbClr val="FF00FF"/>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gray - title only">
  <p:cSld name="CUSTOM_4_1_1">
    <p:bg>
      <p:bgPr>
        <a:solidFill>
          <a:schemeClr val="dk2"/>
        </a:solidFill>
      </p:bgPr>
    </p:bg>
    <p:spTree>
      <p:nvGrpSpPr>
        <p:cNvPr id="914" name="Shape 914"/>
        <p:cNvGrpSpPr/>
        <p:nvPr/>
      </p:nvGrpSpPr>
      <p:grpSpPr>
        <a:xfrm>
          <a:off x="0" y="0"/>
          <a:ext cx="0" cy="0"/>
          <a:chOff x="0" y="0"/>
          <a:chExt cx="0" cy="0"/>
        </a:xfrm>
      </p:grpSpPr>
      <p:sp>
        <p:nvSpPr>
          <p:cNvPr id="915" name="Google Shape;915;p79"/>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chemeClr val="lt1"/>
                </a:solidFill>
              </a:defRPr>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916" name="Google Shape;916;p79"/>
          <p:cNvCxnSpPr/>
          <p:nvPr/>
        </p:nvCxnSpPr>
        <p:spPr>
          <a:xfrm rot="10800000">
            <a:off x="447775" y="100"/>
            <a:ext cx="0" cy="886500"/>
          </a:xfrm>
          <a:prstGeom prst="straightConnector1">
            <a:avLst/>
          </a:prstGeom>
          <a:noFill/>
          <a:ln cap="flat" cmpd="sng" w="9525">
            <a:solidFill>
              <a:schemeClr val="lt2"/>
            </a:solidFill>
            <a:prstDash val="solid"/>
            <a:round/>
            <a:headEnd len="med" w="med" type="none"/>
            <a:tailEnd len="med" w="med" type="none"/>
          </a:ln>
        </p:spPr>
      </p:cxnSp>
      <p:sp>
        <p:nvSpPr>
          <p:cNvPr id="917" name="Google Shape;917;p79"/>
          <p:cNvSpPr txBox="1"/>
          <p:nvPr>
            <p:ph idx="1" type="subTitle"/>
          </p:nvPr>
        </p:nvSpPr>
        <p:spPr>
          <a:xfrm>
            <a:off x="447775" y="55441"/>
            <a:ext cx="5148900" cy="816300"/>
          </a:xfrm>
          <a:prstGeom prst="rect">
            <a:avLst/>
          </a:prstGeom>
          <a:noFill/>
        </p:spPr>
        <p:txBody>
          <a:bodyPr anchorCtr="0" anchor="ctr" bIns="91425" lIns="438900" spcFirstLastPara="1" rIns="91425" wrap="square" tIns="91425">
            <a:noAutofit/>
          </a:bodyPr>
          <a:lstStyle>
            <a:lvl1pPr lvl="0"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9pPr>
          </a:lstStyle>
          <a:p/>
        </p:txBody>
      </p:sp>
      <p:cxnSp>
        <p:nvCxnSpPr>
          <p:cNvPr id="918" name="Google Shape;918;p79"/>
          <p:cNvCxnSpPr/>
          <p:nvPr/>
        </p:nvCxnSpPr>
        <p:spPr>
          <a:xfrm rot="10800000">
            <a:off x="447767" y="6401400"/>
            <a:ext cx="0" cy="456600"/>
          </a:xfrm>
          <a:prstGeom prst="straightConnector1">
            <a:avLst/>
          </a:prstGeom>
          <a:noFill/>
          <a:ln cap="flat" cmpd="sng" w="9525">
            <a:solidFill>
              <a:schemeClr val="lt2"/>
            </a:solidFill>
            <a:prstDash val="solid"/>
            <a:round/>
            <a:headEnd len="med" w="med" type="none"/>
            <a:tailEnd len="med" w="med" type="none"/>
          </a:ln>
        </p:spPr>
      </p:cxnSp>
      <p:sp>
        <p:nvSpPr>
          <p:cNvPr id="919" name="Google Shape;919;p7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Red Hat Display Medium"/>
                <a:ea typeface="Red Hat Display Medium"/>
                <a:cs typeface="Red Hat Display Medium"/>
                <a:sym typeface="Red Hat Display Medium"/>
              </a:defRPr>
            </a:lvl1pPr>
            <a:lvl2pPr lvl="1" rtl="0" algn="ctr">
              <a:buNone/>
              <a:defRPr sz="800">
                <a:solidFill>
                  <a:schemeClr val="lt1"/>
                </a:solidFill>
                <a:latin typeface="Red Hat Display Medium"/>
                <a:ea typeface="Red Hat Display Medium"/>
                <a:cs typeface="Red Hat Display Medium"/>
                <a:sym typeface="Red Hat Display Medium"/>
              </a:defRPr>
            </a:lvl2pPr>
            <a:lvl3pPr lvl="2" rtl="0" algn="ctr">
              <a:buNone/>
              <a:defRPr sz="800">
                <a:solidFill>
                  <a:schemeClr val="lt1"/>
                </a:solidFill>
                <a:latin typeface="Red Hat Display Medium"/>
                <a:ea typeface="Red Hat Display Medium"/>
                <a:cs typeface="Red Hat Display Medium"/>
                <a:sym typeface="Red Hat Display Medium"/>
              </a:defRPr>
            </a:lvl3pPr>
            <a:lvl4pPr lvl="3" rtl="0" algn="ctr">
              <a:buNone/>
              <a:defRPr sz="800">
                <a:solidFill>
                  <a:schemeClr val="lt1"/>
                </a:solidFill>
                <a:latin typeface="Red Hat Display Medium"/>
                <a:ea typeface="Red Hat Display Medium"/>
                <a:cs typeface="Red Hat Display Medium"/>
                <a:sym typeface="Red Hat Display Medium"/>
              </a:defRPr>
            </a:lvl4pPr>
            <a:lvl5pPr lvl="4" rtl="0" algn="ctr">
              <a:buNone/>
              <a:defRPr sz="800">
                <a:solidFill>
                  <a:schemeClr val="lt1"/>
                </a:solidFill>
                <a:latin typeface="Red Hat Display Medium"/>
                <a:ea typeface="Red Hat Display Medium"/>
                <a:cs typeface="Red Hat Display Medium"/>
                <a:sym typeface="Red Hat Display Medium"/>
              </a:defRPr>
            </a:lvl5pPr>
            <a:lvl6pPr lvl="5" rtl="0" algn="ctr">
              <a:buNone/>
              <a:defRPr sz="800">
                <a:solidFill>
                  <a:schemeClr val="lt1"/>
                </a:solidFill>
                <a:latin typeface="Red Hat Display Medium"/>
                <a:ea typeface="Red Hat Display Medium"/>
                <a:cs typeface="Red Hat Display Medium"/>
                <a:sym typeface="Red Hat Display Medium"/>
              </a:defRPr>
            </a:lvl6pPr>
            <a:lvl7pPr lvl="6" rtl="0" algn="ctr">
              <a:buNone/>
              <a:defRPr sz="800">
                <a:solidFill>
                  <a:schemeClr val="lt1"/>
                </a:solidFill>
                <a:latin typeface="Red Hat Display Medium"/>
                <a:ea typeface="Red Hat Display Medium"/>
                <a:cs typeface="Red Hat Display Medium"/>
                <a:sym typeface="Red Hat Display Medium"/>
              </a:defRPr>
            </a:lvl7pPr>
            <a:lvl8pPr lvl="7" rtl="0" algn="ctr">
              <a:buNone/>
              <a:defRPr sz="800">
                <a:solidFill>
                  <a:schemeClr val="lt1"/>
                </a:solidFill>
                <a:latin typeface="Red Hat Display Medium"/>
                <a:ea typeface="Red Hat Display Medium"/>
                <a:cs typeface="Red Hat Display Medium"/>
                <a:sym typeface="Red Hat Display Medium"/>
              </a:defRPr>
            </a:lvl8pPr>
            <a:lvl9pPr lvl="8" rtl="0" algn="ctr">
              <a:buNone/>
              <a:defRPr sz="800">
                <a:solidFill>
                  <a:schemeClr val="lt1"/>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920" name="Google Shape;920;p79"/>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lt2"/>
                </a:solidFill>
                <a:latin typeface="Red Hat Display"/>
                <a:ea typeface="Red Hat Display"/>
                <a:cs typeface="Red Hat Display"/>
                <a:sym typeface="Red Hat Display"/>
              </a:rPr>
              <a:t>CONFIDENTIAL </a:t>
            </a:r>
            <a:r>
              <a:rPr lang="en" sz="600">
                <a:solidFill>
                  <a:schemeClr val="lt2"/>
                </a:solidFill>
                <a:latin typeface="Red Hat Display"/>
                <a:ea typeface="Red Hat Display"/>
                <a:cs typeface="Red Hat Display"/>
                <a:sym typeface="Red Hat Display"/>
              </a:rPr>
              <a:t>Designator</a:t>
            </a:r>
            <a:endParaRPr sz="600">
              <a:solidFill>
                <a:schemeClr val="lt2"/>
              </a:solidFill>
              <a:latin typeface="Red Hat Display"/>
              <a:ea typeface="Red Hat Display"/>
              <a:cs typeface="Red Hat Display"/>
              <a:sym typeface="Red Hat Display"/>
            </a:endParaRPr>
          </a:p>
        </p:txBody>
      </p:sp>
      <p:pic>
        <p:nvPicPr>
          <p:cNvPr id="921" name="Google Shape;921;p79"/>
          <p:cNvPicPr preferRelativeResize="0"/>
          <p:nvPr/>
        </p:nvPicPr>
        <p:blipFill rotWithShape="1">
          <a:blip r:embed="rId2">
            <a:alphaModFix/>
          </a:blip>
          <a:srcRect b="592" l="0" r="0" t="583"/>
          <a:stretch/>
        </p:blipFill>
        <p:spPr>
          <a:xfrm>
            <a:off x="10711279" y="6313250"/>
            <a:ext cx="975850" cy="228121"/>
          </a:xfrm>
          <a:prstGeom prst="rect">
            <a:avLst/>
          </a:prstGeom>
          <a:noFill/>
          <a:ln>
            <a:noFill/>
          </a:ln>
        </p:spPr>
      </p:pic>
      <p:sp>
        <p:nvSpPr>
          <p:cNvPr id="922" name="Google Shape;922;p79"/>
          <p:cNvSpPr txBox="1"/>
          <p:nvPr>
            <p:ph idx="2" type="subTitle"/>
          </p:nvPr>
        </p:nvSpPr>
        <p:spPr>
          <a:xfrm>
            <a:off x="885050" y="6169550"/>
            <a:ext cx="9183000" cy="559800"/>
          </a:xfrm>
          <a:prstGeom prst="rect">
            <a:avLst/>
          </a:prstGeom>
          <a:noFill/>
        </p:spPr>
        <p:txBody>
          <a:bodyPr anchorCtr="0" anchor="b" bIns="0" lIns="0" spcFirstLastPara="1" rIns="0" wrap="square" tIns="0">
            <a:noAutofit/>
          </a:bodyPr>
          <a:lstStyle>
            <a:lvl1pPr lvl="0" rtl="0">
              <a:lnSpc>
                <a:spcPct val="142000"/>
              </a:lnSpc>
              <a:spcBef>
                <a:spcPts val="0"/>
              </a:spcBef>
              <a:spcAft>
                <a:spcPts val="0"/>
              </a:spcAft>
              <a:buNone/>
              <a:defRPr sz="600">
                <a:solidFill>
                  <a:schemeClr val="lt2"/>
                </a:solidFill>
              </a:defRPr>
            </a:lvl1pPr>
            <a:lvl2pPr lvl="1" rtl="0">
              <a:lnSpc>
                <a:spcPct val="142000"/>
              </a:lnSpc>
              <a:spcBef>
                <a:spcPts val="0"/>
              </a:spcBef>
              <a:spcAft>
                <a:spcPts val="0"/>
              </a:spcAft>
              <a:buNone/>
              <a:defRPr sz="600">
                <a:solidFill>
                  <a:schemeClr val="lt2"/>
                </a:solidFill>
              </a:defRPr>
            </a:lvl2pPr>
            <a:lvl3pPr lvl="2" rtl="0">
              <a:lnSpc>
                <a:spcPct val="142000"/>
              </a:lnSpc>
              <a:spcBef>
                <a:spcPts val="0"/>
              </a:spcBef>
              <a:spcAft>
                <a:spcPts val="0"/>
              </a:spcAft>
              <a:buNone/>
              <a:defRPr sz="600">
                <a:solidFill>
                  <a:schemeClr val="lt2"/>
                </a:solidFill>
              </a:defRPr>
            </a:lvl3pPr>
            <a:lvl4pPr lvl="3" rtl="0">
              <a:lnSpc>
                <a:spcPct val="142000"/>
              </a:lnSpc>
              <a:spcBef>
                <a:spcPts val="0"/>
              </a:spcBef>
              <a:spcAft>
                <a:spcPts val="0"/>
              </a:spcAft>
              <a:buNone/>
              <a:defRPr sz="600">
                <a:solidFill>
                  <a:schemeClr val="lt2"/>
                </a:solidFill>
              </a:defRPr>
            </a:lvl4pPr>
            <a:lvl5pPr lvl="4" rtl="0">
              <a:lnSpc>
                <a:spcPct val="142000"/>
              </a:lnSpc>
              <a:spcBef>
                <a:spcPts val="0"/>
              </a:spcBef>
              <a:spcAft>
                <a:spcPts val="0"/>
              </a:spcAft>
              <a:buNone/>
              <a:defRPr sz="600">
                <a:solidFill>
                  <a:schemeClr val="lt2"/>
                </a:solidFill>
              </a:defRPr>
            </a:lvl5pPr>
            <a:lvl6pPr lvl="5" rtl="0">
              <a:lnSpc>
                <a:spcPct val="142000"/>
              </a:lnSpc>
              <a:spcBef>
                <a:spcPts val="0"/>
              </a:spcBef>
              <a:spcAft>
                <a:spcPts val="0"/>
              </a:spcAft>
              <a:buNone/>
              <a:defRPr sz="600">
                <a:solidFill>
                  <a:schemeClr val="lt2"/>
                </a:solidFill>
              </a:defRPr>
            </a:lvl6pPr>
            <a:lvl7pPr lvl="6" rtl="0">
              <a:lnSpc>
                <a:spcPct val="142000"/>
              </a:lnSpc>
              <a:spcBef>
                <a:spcPts val="0"/>
              </a:spcBef>
              <a:spcAft>
                <a:spcPts val="0"/>
              </a:spcAft>
              <a:buNone/>
              <a:defRPr sz="600">
                <a:solidFill>
                  <a:schemeClr val="lt2"/>
                </a:solidFill>
              </a:defRPr>
            </a:lvl7pPr>
            <a:lvl8pPr lvl="7" rtl="0">
              <a:lnSpc>
                <a:spcPct val="142000"/>
              </a:lnSpc>
              <a:spcBef>
                <a:spcPts val="0"/>
              </a:spcBef>
              <a:spcAft>
                <a:spcPts val="0"/>
              </a:spcAft>
              <a:buNone/>
              <a:defRPr sz="600">
                <a:solidFill>
                  <a:schemeClr val="lt2"/>
                </a:solidFill>
              </a:defRPr>
            </a:lvl8pPr>
            <a:lvl9pPr lvl="8" rtl="0">
              <a:lnSpc>
                <a:spcPct val="142000"/>
              </a:lnSpc>
              <a:spcBef>
                <a:spcPts val="0"/>
              </a:spcBef>
              <a:spcAft>
                <a:spcPts val="0"/>
              </a:spcAft>
              <a:buNone/>
              <a:defRPr sz="600">
                <a:solidFill>
                  <a:schemeClr val="lt2"/>
                </a:solidFill>
              </a:defRPr>
            </a:lvl9pPr>
          </a:lstStyle>
          <a:p/>
        </p:txBody>
      </p:sp>
    </p:spTree>
  </p:cSld>
  <p:clrMapOvr>
    <a:masterClrMapping/>
  </p:clrMapOvr>
  <p:extLst>
    <p:ext uri="{DCECCB84-F9BA-43D5-87BE-67443E8EF086}">
      <p15:sldGuideLst>
        <p15:guide id="1" orient="horz" pos="2592">
          <p15:clr>
            <a:srgbClr val="FF00FF"/>
          </p15:clr>
        </p15:guide>
        <p15:guide id="2" pos="3840">
          <p15:clr>
            <a:srgbClr val="FF00FF"/>
          </p15:clr>
        </p15:guide>
        <p15:guide id="3" orient="horz" pos="1206">
          <p15:clr>
            <a:srgbClr val="FF00FF"/>
          </p15:clr>
        </p15:guide>
        <p15:guide id="4" orient="horz" pos="3886">
          <p15:clr>
            <a:srgbClr val="FF00FF"/>
          </p15:clr>
        </p15:guide>
        <p15:guide id="5" pos="432">
          <p15:clr>
            <a:srgbClr val="FF00FF"/>
          </p15:clr>
        </p15:guide>
        <p15:guide id="6" pos="7247">
          <p15:clr>
            <a:srgbClr val="FF00FF"/>
          </p15:clr>
        </p15:guide>
      </p15:sldGuideLst>
    </p:ext>
  </p:extLs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_1_1">
    <p:bg>
      <p:bgPr>
        <a:blipFill>
          <a:blip r:embed="rId2">
            <a:alphaModFix/>
          </a:blip>
          <a:stretch>
            <a:fillRect/>
          </a:stretch>
        </a:blipFill>
      </p:bgPr>
    </p:bg>
    <p:spTree>
      <p:nvGrpSpPr>
        <p:cNvPr id="923" name="Shape 923"/>
        <p:cNvGrpSpPr/>
        <p:nvPr/>
      </p:nvGrpSpPr>
      <p:grpSpPr>
        <a:xfrm>
          <a:off x="0" y="0"/>
          <a:ext cx="0" cy="0"/>
          <a:chOff x="0" y="0"/>
          <a:chExt cx="0" cy="0"/>
        </a:xfrm>
      </p:grpSpPr>
      <p:sp>
        <p:nvSpPr>
          <p:cNvPr id="924" name="Google Shape;924;p80"/>
          <p:cNvSpPr txBox="1"/>
          <p:nvPr>
            <p:ph idx="1" type="subTitle"/>
          </p:nvPr>
        </p:nvSpPr>
        <p:spPr>
          <a:xfrm>
            <a:off x="9251450" y="1743725"/>
            <a:ext cx="2124300" cy="3309000"/>
          </a:xfrm>
          <a:prstGeom prst="rect">
            <a:avLst/>
          </a:prstGeom>
          <a:ln>
            <a:noFill/>
          </a:ln>
        </p:spPr>
        <p:txBody>
          <a:bodyPr anchorCtr="0" anchor="t" bIns="0" lIns="0" spcFirstLastPara="1" rIns="0" wrap="square" tIns="0">
            <a:noAutofit/>
          </a:bodyPr>
          <a:lstStyle>
            <a:lvl1pPr indent="0" lvl="0" marL="0" marR="0" rtl="0" algn="l">
              <a:lnSpc>
                <a:spcPct val="174000"/>
              </a:lnSpc>
              <a:spcBef>
                <a:spcPts val="0"/>
              </a:spcBef>
              <a:spcAft>
                <a:spcPts val="0"/>
              </a:spcAft>
              <a:buNone/>
              <a:defRPr sz="1400">
                <a:solidFill>
                  <a:srgbClr val="000000"/>
                </a:solidFill>
              </a:defRPr>
            </a:lvl1pPr>
            <a:lvl2pPr lvl="1" rtl="0">
              <a:spcBef>
                <a:spcPts val="0"/>
              </a:spcBef>
              <a:spcAft>
                <a:spcPts val="0"/>
              </a:spcAft>
              <a:buNone/>
              <a:defRPr/>
            </a:lvl2pPr>
            <a:lvl3pPr lvl="2" rtl="0">
              <a:spcBef>
                <a:spcPts val="2100"/>
              </a:spcBef>
              <a:spcAft>
                <a:spcPts val="0"/>
              </a:spcAft>
              <a:buNone/>
              <a:defRPr/>
            </a:lvl3pPr>
            <a:lvl4pPr lvl="3" rtl="0">
              <a:spcBef>
                <a:spcPts val="2100"/>
              </a:spcBef>
              <a:spcAft>
                <a:spcPts val="0"/>
              </a:spcAft>
              <a:buNone/>
              <a:defRPr/>
            </a:lvl4pPr>
            <a:lvl5pPr lvl="4" rtl="0">
              <a:spcBef>
                <a:spcPts val="2100"/>
              </a:spcBef>
              <a:spcAft>
                <a:spcPts val="0"/>
              </a:spcAft>
              <a:buNone/>
              <a:defRPr/>
            </a:lvl5pPr>
            <a:lvl6pPr lvl="5" rtl="0">
              <a:spcBef>
                <a:spcPts val="2100"/>
              </a:spcBef>
              <a:spcAft>
                <a:spcPts val="0"/>
              </a:spcAft>
              <a:buNone/>
              <a:defRPr/>
            </a:lvl6pPr>
            <a:lvl7pPr lvl="6" rtl="0">
              <a:spcBef>
                <a:spcPts val="2100"/>
              </a:spcBef>
              <a:spcAft>
                <a:spcPts val="0"/>
              </a:spcAft>
              <a:buNone/>
              <a:defRPr/>
            </a:lvl7pPr>
            <a:lvl8pPr lvl="7" rtl="0">
              <a:spcBef>
                <a:spcPts val="2100"/>
              </a:spcBef>
              <a:spcAft>
                <a:spcPts val="0"/>
              </a:spcAft>
              <a:buNone/>
              <a:defRPr/>
            </a:lvl8pPr>
            <a:lvl9pPr lvl="8" rtl="0">
              <a:spcBef>
                <a:spcPts val="2100"/>
              </a:spcBef>
              <a:spcAft>
                <a:spcPts val="2100"/>
              </a:spcAft>
              <a:buNone/>
              <a:defRPr/>
            </a:lvl9pPr>
          </a:lstStyle>
          <a:p/>
        </p:txBody>
      </p:sp>
      <p:sp>
        <p:nvSpPr>
          <p:cNvPr id="925" name="Google Shape;925;p80"/>
          <p:cNvSpPr txBox="1"/>
          <p:nvPr>
            <p:ph type="title"/>
          </p:nvPr>
        </p:nvSpPr>
        <p:spPr>
          <a:xfrm>
            <a:off x="447775" y="1084575"/>
            <a:ext cx="6825000" cy="2105100"/>
          </a:xfrm>
          <a:prstGeom prst="rect">
            <a:avLst/>
          </a:prstGeom>
        </p:spPr>
        <p:txBody>
          <a:bodyPr anchorCtr="0" anchor="t" bIns="91425" lIns="457200" spcFirstLastPara="1" rIns="91425" wrap="square" tIns="91425">
            <a:noAutofit/>
          </a:bodyPr>
          <a:lstStyle>
            <a:lvl1pPr lvl="0" rtl="0">
              <a:spcBef>
                <a:spcPts val="0"/>
              </a:spcBef>
              <a:spcAft>
                <a:spcPts val="0"/>
              </a:spcAft>
              <a:buNone/>
              <a:defRPr b="1" sz="4800">
                <a:solidFill>
                  <a:schemeClr val="dk2"/>
                </a:solidFill>
              </a:defRPr>
            </a:lvl1pPr>
            <a:lvl2pPr lvl="1" rtl="0">
              <a:spcBef>
                <a:spcPts val="0"/>
              </a:spcBef>
              <a:spcAft>
                <a:spcPts val="0"/>
              </a:spcAft>
              <a:buNone/>
              <a:defRPr b="1" sz="4800">
                <a:solidFill>
                  <a:schemeClr val="dk2"/>
                </a:solidFill>
              </a:defRPr>
            </a:lvl2pPr>
            <a:lvl3pPr lvl="2" rtl="0">
              <a:spcBef>
                <a:spcPts val="0"/>
              </a:spcBef>
              <a:spcAft>
                <a:spcPts val="0"/>
              </a:spcAft>
              <a:buNone/>
              <a:defRPr b="1" sz="4800">
                <a:solidFill>
                  <a:schemeClr val="dk2"/>
                </a:solidFill>
              </a:defRPr>
            </a:lvl3pPr>
            <a:lvl4pPr lvl="3" rtl="0">
              <a:spcBef>
                <a:spcPts val="0"/>
              </a:spcBef>
              <a:spcAft>
                <a:spcPts val="0"/>
              </a:spcAft>
              <a:buNone/>
              <a:defRPr b="1" sz="4800">
                <a:solidFill>
                  <a:schemeClr val="dk2"/>
                </a:solidFill>
              </a:defRPr>
            </a:lvl4pPr>
            <a:lvl5pPr lvl="4" rtl="0">
              <a:spcBef>
                <a:spcPts val="0"/>
              </a:spcBef>
              <a:spcAft>
                <a:spcPts val="0"/>
              </a:spcAft>
              <a:buNone/>
              <a:defRPr b="1" sz="4800">
                <a:solidFill>
                  <a:schemeClr val="dk2"/>
                </a:solidFill>
              </a:defRPr>
            </a:lvl5pPr>
            <a:lvl6pPr lvl="5" rtl="0">
              <a:spcBef>
                <a:spcPts val="0"/>
              </a:spcBef>
              <a:spcAft>
                <a:spcPts val="0"/>
              </a:spcAft>
              <a:buNone/>
              <a:defRPr b="1" sz="4800">
                <a:solidFill>
                  <a:schemeClr val="dk2"/>
                </a:solidFill>
              </a:defRPr>
            </a:lvl6pPr>
            <a:lvl7pPr lvl="6" rtl="0">
              <a:spcBef>
                <a:spcPts val="0"/>
              </a:spcBef>
              <a:spcAft>
                <a:spcPts val="0"/>
              </a:spcAft>
              <a:buNone/>
              <a:defRPr b="1" sz="4800">
                <a:solidFill>
                  <a:schemeClr val="dk2"/>
                </a:solidFill>
              </a:defRPr>
            </a:lvl7pPr>
            <a:lvl8pPr lvl="7" rtl="0">
              <a:spcBef>
                <a:spcPts val="0"/>
              </a:spcBef>
              <a:spcAft>
                <a:spcPts val="0"/>
              </a:spcAft>
              <a:buNone/>
              <a:defRPr b="1" sz="4800">
                <a:solidFill>
                  <a:schemeClr val="dk2"/>
                </a:solidFill>
              </a:defRPr>
            </a:lvl8pPr>
            <a:lvl9pPr lvl="8" rtl="0">
              <a:spcBef>
                <a:spcPts val="0"/>
              </a:spcBef>
              <a:spcAft>
                <a:spcPts val="0"/>
              </a:spcAft>
              <a:buNone/>
              <a:defRPr b="1" sz="4800">
                <a:solidFill>
                  <a:schemeClr val="dk2"/>
                </a:solidFill>
              </a:defRPr>
            </a:lvl9pPr>
          </a:lstStyle>
          <a:p/>
        </p:txBody>
      </p:sp>
      <p:cxnSp>
        <p:nvCxnSpPr>
          <p:cNvPr id="926" name="Google Shape;926;p8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sp>
        <p:nvSpPr>
          <p:cNvPr id="927" name="Google Shape;927;p80"/>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9pPr>
          </a:lstStyle>
          <a:p/>
        </p:txBody>
      </p:sp>
      <p:cxnSp>
        <p:nvCxnSpPr>
          <p:cNvPr id="928" name="Google Shape;928;p8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929" name="Google Shape;929;p8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Display Medium"/>
                <a:ea typeface="Red Hat Display Medium"/>
                <a:cs typeface="Red Hat Display Medium"/>
                <a:sym typeface="Red Hat Display Medium"/>
              </a:defRPr>
            </a:lvl1pPr>
            <a:lvl2pPr lvl="1" rtl="0" algn="ctr">
              <a:buNone/>
              <a:defRPr sz="800">
                <a:latin typeface="Red Hat Display Medium"/>
                <a:ea typeface="Red Hat Display Medium"/>
                <a:cs typeface="Red Hat Display Medium"/>
                <a:sym typeface="Red Hat Display Medium"/>
              </a:defRPr>
            </a:lvl2pPr>
            <a:lvl3pPr lvl="2" rtl="0" algn="ctr">
              <a:buNone/>
              <a:defRPr sz="800">
                <a:latin typeface="Red Hat Display Medium"/>
                <a:ea typeface="Red Hat Display Medium"/>
                <a:cs typeface="Red Hat Display Medium"/>
                <a:sym typeface="Red Hat Display Medium"/>
              </a:defRPr>
            </a:lvl3pPr>
            <a:lvl4pPr lvl="3" rtl="0" algn="ctr">
              <a:buNone/>
              <a:defRPr sz="800">
                <a:latin typeface="Red Hat Display Medium"/>
                <a:ea typeface="Red Hat Display Medium"/>
                <a:cs typeface="Red Hat Display Medium"/>
                <a:sym typeface="Red Hat Display Medium"/>
              </a:defRPr>
            </a:lvl4pPr>
            <a:lvl5pPr lvl="4" rtl="0" algn="ctr">
              <a:buNone/>
              <a:defRPr sz="800">
                <a:latin typeface="Red Hat Display Medium"/>
                <a:ea typeface="Red Hat Display Medium"/>
                <a:cs typeface="Red Hat Display Medium"/>
                <a:sym typeface="Red Hat Display Medium"/>
              </a:defRPr>
            </a:lvl5pPr>
            <a:lvl6pPr lvl="5" rtl="0" algn="ctr">
              <a:buNone/>
              <a:defRPr sz="800">
                <a:latin typeface="Red Hat Display Medium"/>
                <a:ea typeface="Red Hat Display Medium"/>
                <a:cs typeface="Red Hat Display Medium"/>
                <a:sym typeface="Red Hat Display Medium"/>
              </a:defRPr>
            </a:lvl6pPr>
            <a:lvl7pPr lvl="6" rtl="0" algn="ctr">
              <a:buNone/>
              <a:defRPr sz="800">
                <a:latin typeface="Red Hat Display Medium"/>
                <a:ea typeface="Red Hat Display Medium"/>
                <a:cs typeface="Red Hat Display Medium"/>
                <a:sym typeface="Red Hat Display Medium"/>
              </a:defRPr>
            </a:lvl7pPr>
            <a:lvl8pPr lvl="7" rtl="0" algn="ctr">
              <a:buNone/>
              <a:defRPr sz="800">
                <a:latin typeface="Red Hat Display Medium"/>
                <a:ea typeface="Red Hat Display Medium"/>
                <a:cs typeface="Red Hat Display Medium"/>
                <a:sym typeface="Red Hat Display Medium"/>
              </a:defRPr>
            </a:lvl8pPr>
            <a:lvl9pPr lvl="8" rtl="0" algn="ctr">
              <a:buNone/>
              <a:defRPr sz="800">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930" name="Google Shape;930;p80"/>
          <p:cNvSpPr txBox="1"/>
          <p:nvPr/>
        </p:nvSpPr>
        <p:spPr>
          <a:xfrm>
            <a:off x="813680" y="6313261"/>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pic>
        <p:nvPicPr>
          <p:cNvPr id="931" name="Google Shape;931;p80"/>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Tree>
  </p:cSld>
  <p:clrMapOvr>
    <a:masterClrMapping/>
  </p:clrMapOvr>
  <p:extLst>
    <p:ext uri="{DCECCB84-F9BA-43D5-87BE-67443E8EF086}">
      <p15:sldGuideLst>
        <p15:guide id="1" orient="horz" pos="2160">
          <p15:clr>
            <a:srgbClr val="FF00FF"/>
          </p15:clr>
        </p15:guide>
        <p15:guide id="2" pos="3840">
          <p15:clr>
            <a:srgbClr val="FF00FF"/>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ution - Title">
  <p:cSld name="CUSTOM_5">
    <p:bg>
      <p:bgPr>
        <a:blipFill>
          <a:blip r:embed="rId2">
            <a:alphaModFix/>
          </a:blip>
          <a:stretch>
            <a:fillRect/>
          </a:stretch>
        </a:blipFill>
      </p:bgPr>
    </p:bg>
    <p:spTree>
      <p:nvGrpSpPr>
        <p:cNvPr id="932" name="Shape 932"/>
        <p:cNvGrpSpPr/>
        <p:nvPr/>
      </p:nvGrpSpPr>
      <p:grpSpPr>
        <a:xfrm>
          <a:off x="0" y="0"/>
          <a:ext cx="0" cy="0"/>
          <a:chOff x="0" y="0"/>
          <a:chExt cx="0" cy="0"/>
        </a:xfrm>
      </p:grpSpPr>
      <p:sp>
        <p:nvSpPr>
          <p:cNvPr id="933" name="Google Shape;933;p81"/>
          <p:cNvSpPr txBox="1"/>
          <p:nvPr>
            <p:ph idx="1" type="subTitle"/>
          </p:nvPr>
        </p:nvSpPr>
        <p:spPr>
          <a:xfrm rot="5400000">
            <a:off x="-21273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
        <p:nvSpPr>
          <p:cNvPr id="934" name="Google Shape;934;p81"/>
          <p:cNvSpPr txBox="1"/>
          <p:nvPr>
            <p:ph idx="2" type="subTitle"/>
          </p:nvPr>
        </p:nvSpPr>
        <p:spPr>
          <a:xfrm>
            <a:off x="5660525" y="3971650"/>
            <a:ext cx="4446300" cy="9144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2100"/>
              </a:spcBef>
              <a:spcAft>
                <a:spcPts val="0"/>
              </a:spcAft>
              <a:buNone/>
              <a:defRPr sz="1800"/>
            </a:lvl2pPr>
            <a:lvl3pPr lvl="2" rtl="0">
              <a:spcBef>
                <a:spcPts val="2100"/>
              </a:spcBef>
              <a:spcAft>
                <a:spcPts val="0"/>
              </a:spcAft>
              <a:buNone/>
              <a:defRPr sz="1800"/>
            </a:lvl3pPr>
            <a:lvl4pPr lvl="3" rtl="0">
              <a:spcBef>
                <a:spcPts val="2100"/>
              </a:spcBef>
              <a:spcAft>
                <a:spcPts val="0"/>
              </a:spcAft>
              <a:buNone/>
              <a:defRPr sz="1800"/>
            </a:lvl4pPr>
            <a:lvl5pPr lvl="4" rtl="0">
              <a:spcBef>
                <a:spcPts val="2100"/>
              </a:spcBef>
              <a:spcAft>
                <a:spcPts val="0"/>
              </a:spcAft>
              <a:buNone/>
              <a:defRPr sz="1800"/>
            </a:lvl5pPr>
            <a:lvl6pPr lvl="5" rtl="0">
              <a:spcBef>
                <a:spcPts val="2100"/>
              </a:spcBef>
              <a:spcAft>
                <a:spcPts val="0"/>
              </a:spcAft>
              <a:buNone/>
              <a:defRPr sz="1800"/>
            </a:lvl6pPr>
            <a:lvl7pPr lvl="6" rtl="0">
              <a:spcBef>
                <a:spcPts val="2100"/>
              </a:spcBef>
              <a:spcAft>
                <a:spcPts val="0"/>
              </a:spcAft>
              <a:buNone/>
              <a:defRPr sz="1800"/>
            </a:lvl7pPr>
            <a:lvl8pPr lvl="7" rtl="0">
              <a:spcBef>
                <a:spcPts val="2100"/>
              </a:spcBef>
              <a:spcAft>
                <a:spcPts val="0"/>
              </a:spcAft>
              <a:buNone/>
              <a:defRPr sz="1800"/>
            </a:lvl8pPr>
            <a:lvl9pPr lvl="8" rtl="0">
              <a:spcBef>
                <a:spcPts val="2100"/>
              </a:spcBef>
              <a:spcAft>
                <a:spcPts val="2100"/>
              </a:spcAft>
              <a:buNone/>
              <a:defRPr sz="1800"/>
            </a:lvl9pPr>
          </a:lstStyle>
          <a:p/>
        </p:txBody>
      </p:sp>
      <p:sp>
        <p:nvSpPr>
          <p:cNvPr id="935" name="Google Shape;935;p81"/>
          <p:cNvSpPr txBox="1"/>
          <p:nvPr>
            <p:ph idx="3" type="subTitle"/>
          </p:nvPr>
        </p:nvSpPr>
        <p:spPr>
          <a:xfrm>
            <a:off x="5660525" y="5318275"/>
            <a:ext cx="2040300" cy="605700"/>
          </a:xfrm>
          <a:prstGeom prst="rect">
            <a:avLst/>
          </a:prstGeom>
        </p:spPr>
        <p:txBody>
          <a:bodyPr anchorCtr="0" anchor="t" bIns="0" lIns="0" spcFirstLastPara="1" rIns="0" wrap="square" tIns="0">
            <a:noAutofit/>
          </a:bodyPr>
          <a:lstStyle>
            <a:lvl1pPr lvl="0" rtl="0">
              <a:spcBef>
                <a:spcPts val="0"/>
              </a:spcBef>
              <a:spcAft>
                <a:spcPts val="0"/>
              </a:spcAft>
              <a:buNone/>
              <a:defRPr sz="1200"/>
            </a:lvl1pPr>
            <a:lvl2pPr lvl="1" rtl="0">
              <a:spcBef>
                <a:spcPts val="2100"/>
              </a:spcBef>
              <a:spcAft>
                <a:spcPts val="0"/>
              </a:spcAft>
              <a:buNone/>
              <a:defRPr sz="1200"/>
            </a:lvl2pPr>
            <a:lvl3pPr lvl="2" rtl="0">
              <a:spcBef>
                <a:spcPts val="2100"/>
              </a:spcBef>
              <a:spcAft>
                <a:spcPts val="0"/>
              </a:spcAft>
              <a:buNone/>
              <a:defRPr sz="1200"/>
            </a:lvl3pPr>
            <a:lvl4pPr lvl="3" rtl="0">
              <a:spcBef>
                <a:spcPts val="2100"/>
              </a:spcBef>
              <a:spcAft>
                <a:spcPts val="0"/>
              </a:spcAft>
              <a:buNone/>
              <a:defRPr sz="1200"/>
            </a:lvl4pPr>
            <a:lvl5pPr lvl="4" rtl="0">
              <a:spcBef>
                <a:spcPts val="2100"/>
              </a:spcBef>
              <a:spcAft>
                <a:spcPts val="0"/>
              </a:spcAft>
              <a:buNone/>
              <a:defRPr sz="1200"/>
            </a:lvl5pPr>
            <a:lvl6pPr lvl="5" rtl="0">
              <a:spcBef>
                <a:spcPts val="2100"/>
              </a:spcBef>
              <a:spcAft>
                <a:spcPts val="0"/>
              </a:spcAft>
              <a:buNone/>
              <a:defRPr sz="1200"/>
            </a:lvl6pPr>
            <a:lvl7pPr lvl="6" rtl="0">
              <a:spcBef>
                <a:spcPts val="2100"/>
              </a:spcBef>
              <a:spcAft>
                <a:spcPts val="0"/>
              </a:spcAft>
              <a:buNone/>
              <a:defRPr sz="1200"/>
            </a:lvl7pPr>
            <a:lvl8pPr lvl="7" rtl="0">
              <a:spcBef>
                <a:spcPts val="2100"/>
              </a:spcBef>
              <a:spcAft>
                <a:spcPts val="0"/>
              </a:spcAft>
              <a:buNone/>
              <a:defRPr sz="1200"/>
            </a:lvl8pPr>
            <a:lvl9pPr lvl="8" rtl="0">
              <a:spcBef>
                <a:spcPts val="2100"/>
              </a:spcBef>
              <a:spcAft>
                <a:spcPts val="2100"/>
              </a:spcAft>
              <a:buNone/>
              <a:defRPr sz="1200"/>
            </a:lvl9pPr>
          </a:lstStyle>
          <a:p/>
        </p:txBody>
      </p:sp>
      <p:sp>
        <p:nvSpPr>
          <p:cNvPr id="936" name="Google Shape;936;p81"/>
          <p:cNvSpPr txBox="1"/>
          <p:nvPr>
            <p:ph type="title"/>
          </p:nvPr>
        </p:nvSpPr>
        <p:spPr>
          <a:xfrm>
            <a:off x="5660525" y="1708950"/>
            <a:ext cx="5736300" cy="21174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accent2"/>
                </a:solidFill>
              </a:defRPr>
            </a:lvl1pPr>
            <a:lvl2pPr lvl="1" rtl="0">
              <a:spcBef>
                <a:spcPts val="0"/>
              </a:spcBef>
              <a:spcAft>
                <a:spcPts val="0"/>
              </a:spcAft>
              <a:buNone/>
              <a:defRPr sz="4800">
                <a:solidFill>
                  <a:schemeClr val="accent2"/>
                </a:solidFill>
              </a:defRPr>
            </a:lvl2pPr>
            <a:lvl3pPr lvl="2" rtl="0">
              <a:spcBef>
                <a:spcPts val="0"/>
              </a:spcBef>
              <a:spcAft>
                <a:spcPts val="0"/>
              </a:spcAft>
              <a:buNone/>
              <a:defRPr sz="4800">
                <a:solidFill>
                  <a:schemeClr val="accent2"/>
                </a:solidFill>
              </a:defRPr>
            </a:lvl3pPr>
            <a:lvl4pPr lvl="3" rtl="0">
              <a:spcBef>
                <a:spcPts val="0"/>
              </a:spcBef>
              <a:spcAft>
                <a:spcPts val="0"/>
              </a:spcAft>
              <a:buNone/>
              <a:defRPr sz="4800">
                <a:solidFill>
                  <a:schemeClr val="accent2"/>
                </a:solidFill>
              </a:defRPr>
            </a:lvl4pPr>
            <a:lvl5pPr lvl="4" rtl="0">
              <a:spcBef>
                <a:spcPts val="0"/>
              </a:spcBef>
              <a:spcAft>
                <a:spcPts val="0"/>
              </a:spcAft>
              <a:buNone/>
              <a:defRPr sz="4800">
                <a:solidFill>
                  <a:schemeClr val="accent2"/>
                </a:solidFill>
              </a:defRPr>
            </a:lvl5pPr>
            <a:lvl6pPr lvl="5" rtl="0">
              <a:spcBef>
                <a:spcPts val="0"/>
              </a:spcBef>
              <a:spcAft>
                <a:spcPts val="0"/>
              </a:spcAft>
              <a:buNone/>
              <a:defRPr sz="4800">
                <a:solidFill>
                  <a:schemeClr val="accent2"/>
                </a:solidFill>
              </a:defRPr>
            </a:lvl6pPr>
            <a:lvl7pPr lvl="6" rtl="0">
              <a:spcBef>
                <a:spcPts val="0"/>
              </a:spcBef>
              <a:spcAft>
                <a:spcPts val="0"/>
              </a:spcAft>
              <a:buNone/>
              <a:defRPr sz="4800">
                <a:solidFill>
                  <a:schemeClr val="accent2"/>
                </a:solidFill>
              </a:defRPr>
            </a:lvl7pPr>
            <a:lvl8pPr lvl="7" rtl="0">
              <a:spcBef>
                <a:spcPts val="0"/>
              </a:spcBef>
              <a:spcAft>
                <a:spcPts val="0"/>
              </a:spcAft>
              <a:buNone/>
              <a:defRPr sz="4800">
                <a:solidFill>
                  <a:schemeClr val="accent2"/>
                </a:solidFill>
              </a:defRPr>
            </a:lvl8pPr>
            <a:lvl9pPr lvl="8" rtl="0">
              <a:spcBef>
                <a:spcPts val="0"/>
              </a:spcBef>
              <a:spcAft>
                <a:spcPts val="0"/>
              </a:spcAft>
              <a:buNone/>
              <a:defRPr sz="4800">
                <a:solidFill>
                  <a:schemeClr val="accent2"/>
                </a:solidFill>
              </a:defRPr>
            </a:lvl9pPr>
          </a:lstStyle>
          <a:p/>
        </p:txBody>
      </p:sp>
      <p:sp>
        <p:nvSpPr>
          <p:cNvPr id="937" name="Google Shape;937;p81"/>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pic>
        <p:nvPicPr>
          <p:cNvPr id="938" name="Google Shape;938;p81"/>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939" name="Google Shape;939;p81"/>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940" name="Google Shape;940;p81"/>
          <p:cNvSpPr txBox="1"/>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92" name="Shape 92"/>
        <p:cNvGrpSpPr/>
        <p:nvPr/>
      </p:nvGrpSpPr>
      <p:grpSpPr>
        <a:xfrm>
          <a:off x="0" y="0"/>
          <a:ext cx="0" cy="0"/>
          <a:chOff x="0" y="0"/>
          <a:chExt cx="0" cy="0"/>
        </a:xfrm>
      </p:grpSpPr>
      <p:sp>
        <p:nvSpPr>
          <p:cNvPr id="93" name="Google Shape;93;p9"/>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94" name="Google Shape;94;p9"/>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95" name="Google Shape;95;p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96" name="Google Shape;96;p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97" name="Google Shape;97;p9"/>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chemeClr val="lt1"/>
                </a:solidFill>
              </a:defRPr>
            </a:lvl1pPr>
            <a:lvl2pPr lvl="1" rtl="0">
              <a:lnSpc>
                <a:spcPct val="174000"/>
              </a:lnSpc>
              <a:spcBef>
                <a:spcPts val="0"/>
              </a:spcBef>
              <a:spcAft>
                <a:spcPts val="0"/>
              </a:spcAft>
              <a:buNone/>
              <a:defRPr sz="1400">
                <a:solidFill>
                  <a:schemeClr val="lt1"/>
                </a:solidFill>
              </a:defRPr>
            </a:lvl2pPr>
            <a:lvl3pPr lvl="2" rtl="0">
              <a:lnSpc>
                <a:spcPct val="174000"/>
              </a:lnSpc>
              <a:spcBef>
                <a:spcPts val="0"/>
              </a:spcBef>
              <a:spcAft>
                <a:spcPts val="0"/>
              </a:spcAft>
              <a:buNone/>
              <a:defRPr sz="1400">
                <a:solidFill>
                  <a:schemeClr val="lt1"/>
                </a:solidFill>
              </a:defRPr>
            </a:lvl3pPr>
            <a:lvl4pPr lvl="3" rtl="0">
              <a:lnSpc>
                <a:spcPct val="174000"/>
              </a:lnSpc>
              <a:spcBef>
                <a:spcPts val="0"/>
              </a:spcBef>
              <a:spcAft>
                <a:spcPts val="0"/>
              </a:spcAft>
              <a:buNone/>
              <a:defRPr sz="1400">
                <a:solidFill>
                  <a:schemeClr val="lt1"/>
                </a:solidFill>
              </a:defRPr>
            </a:lvl4pPr>
            <a:lvl5pPr lvl="4" rtl="0">
              <a:lnSpc>
                <a:spcPct val="174000"/>
              </a:lnSpc>
              <a:spcBef>
                <a:spcPts val="0"/>
              </a:spcBef>
              <a:spcAft>
                <a:spcPts val="0"/>
              </a:spcAft>
              <a:buNone/>
              <a:defRPr sz="1400">
                <a:solidFill>
                  <a:schemeClr val="lt1"/>
                </a:solidFill>
              </a:defRPr>
            </a:lvl5pPr>
            <a:lvl6pPr lvl="5" rtl="0">
              <a:lnSpc>
                <a:spcPct val="174000"/>
              </a:lnSpc>
              <a:spcBef>
                <a:spcPts val="0"/>
              </a:spcBef>
              <a:spcAft>
                <a:spcPts val="0"/>
              </a:spcAft>
              <a:buNone/>
              <a:defRPr sz="1400">
                <a:solidFill>
                  <a:schemeClr val="lt1"/>
                </a:solidFill>
              </a:defRPr>
            </a:lvl6pPr>
            <a:lvl7pPr lvl="6" rtl="0">
              <a:lnSpc>
                <a:spcPct val="174000"/>
              </a:lnSpc>
              <a:spcBef>
                <a:spcPts val="0"/>
              </a:spcBef>
              <a:spcAft>
                <a:spcPts val="0"/>
              </a:spcAft>
              <a:buNone/>
              <a:defRPr sz="1400">
                <a:solidFill>
                  <a:schemeClr val="lt1"/>
                </a:solidFill>
              </a:defRPr>
            </a:lvl7pPr>
            <a:lvl8pPr lvl="7" rtl="0">
              <a:lnSpc>
                <a:spcPct val="174000"/>
              </a:lnSpc>
              <a:spcBef>
                <a:spcPts val="0"/>
              </a:spcBef>
              <a:spcAft>
                <a:spcPts val="0"/>
              </a:spcAft>
              <a:buNone/>
              <a:defRPr sz="1400">
                <a:solidFill>
                  <a:schemeClr val="lt1"/>
                </a:solidFill>
              </a:defRPr>
            </a:lvl8pPr>
            <a:lvl9pPr lvl="8" rtl="0">
              <a:lnSpc>
                <a:spcPct val="174000"/>
              </a:lnSpc>
              <a:spcBef>
                <a:spcPts val="0"/>
              </a:spcBef>
              <a:spcAft>
                <a:spcPts val="0"/>
              </a:spcAft>
              <a:buNone/>
              <a:defRPr sz="1400">
                <a:solidFill>
                  <a:schemeClr val="lt1"/>
                </a:solidFill>
              </a:defRPr>
            </a:lvl9pPr>
          </a:lstStyle>
          <a:p/>
        </p:txBody>
      </p:sp>
      <p:pic>
        <p:nvPicPr>
          <p:cNvPr id="98" name="Google Shape;98;p9"/>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99" name="Google Shape;99;p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ution - Closing">
  <p:cSld name="CUSTOM_6">
    <p:bg>
      <p:bgPr>
        <a:blipFill>
          <a:blip r:embed="rId2">
            <a:alphaModFix/>
          </a:blip>
          <a:stretch>
            <a:fillRect/>
          </a:stretch>
        </a:blipFill>
      </p:bgPr>
    </p:bg>
    <p:spTree>
      <p:nvGrpSpPr>
        <p:cNvPr id="941" name="Shape 941"/>
        <p:cNvGrpSpPr/>
        <p:nvPr/>
      </p:nvGrpSpPr>
      <p:grpSpPr>
        <a:xfrm>
          <a:off x="0" y="0"/>
          <a:ext cx="0" cy="0"/>
          <a:chOff x="0" y="0"/>
          <a:chExt cx="0" cy="0"/>
        </a:xfrm>
      </p:grpSpPr>
      <p:sp>
        <p:nvSpPr>
          <p:cNvPr id="942" name="Google Shape;942;p82"/>
          <p:cNvSpPr txBox="1"/>
          <p:nvPr>
            <p:ph idx="1" type="subTitle"/>
          </p:nvPr>
        </p:nvSpPr>
        <p:spPr>
          <a:xfrm>
            <a:off x="795275" y="2752400"/>
            <a:ext cx="4446300" cy="15249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2100"/>
              </a:spcBef>
              <a:spcAft>
                <a:spcPts val="0"/>
              </a:spcAft>
              <a:buNone/>
              <a:defRPr/>
            </a:lvl2pPr>
            <a:lvl3pPr lvl="2" rtl="0">
              <a:spcBef>
                <a:spcPts val="2100"/>
              </a:spcBef>
              <a:spcAft>
                <a:spcPts val="0"/>
              </a:spcAft>
              <a:buNone/>
              <a:defRPr/>
            </a:lvl3pPr>
            <a:lvl4pPr lvl="3" rtl="0">
              <a:spcBef>
                <a:spcPts val="2100"/>
              </a:spcBef>
              <a:spcAft>
                <a:spcPts val="0"/>
              </a:spcAft>
              <a:buNone/>
              <a:defRPr/>
            </a:lvl4pPr>
            <a:lvl5pPr lvl="4" rtl="0">
              <a:spcBef>
                <a:spcPts val="2100"/>
              </a:spcBef>
              <a:spcAft>
                <a:spcPts val="0"/>
              </a:spcAft>
              <a:buNone/>
              <a:defRPr/>
            </a:lvl5pPr>
            <a:lvl6pPr lvl="5" rtl="0">
              <a:spcBef>
                <a:spcPts val="2100"/>
              </a:spcBef>
              <a:spcAft>
                <a:spcPts val="0"/>
              </a:spcAft>
              <a:buNone/>
              <a:defRPr/>
            </a:lvl6pPr>
            <a:lvl7pPr lvl="6" rtl="0">
              <a:spcBef>
                <a:spcPts val="2100"/>
              </a:spcBef>
              <a:spcAft>
                <a:spcPts val="0"/>
              </a:spcAft>
              <a:buNone/>
              <a:defRPr/>
            </a:lvl7pPr>
            <a:lvl8pPr lvl="7" rtl="0">
              <a:spcBef>
                <a:spcPts val="2100"/>
              </a:spcBef>
              <a:spcAft>
                <a:spcPts val="0"/>
              </a:spcAft>
              <a:buNone/>
              <a:defRPr/>
            </a:lvl8pPr>
            <a:lvl9pPr lvl="8" rtl="0">
              <a:spcBef>
                <a:spcPts val="2100"/>
              </a:spcBef>
              <a:spcAft>
                <a:spcPts val="2100"/>
              </a:spcAft>
              <a:buNone/>
              <a:defRPr/>
            </a:lvl9pPr>
          </a:lstStyle>
          <a:p/>
        </p:txBody>
      </p:sp>
      <p:sp>
        <p:nvSpPr>
          <p:cNvPr id="943" name="Google Shape;943;p82"/>
          <p:cNvSpPr txBox="1"/>
          <p:nvPr>
            <p:ph type="title"/>
          </p:nvPr>
        </p:nvSpPr>
        <p:spPr>
          <a:xfrm>
            <a:off x="795275" y="973175"/>
            <a:ext cx="5736300" cy="15249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accent2"/>
                </a:solidFill>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pic>
        <p:nvPicPr>
          <p:cNvPr id="944" name="Google Shape;944;p82"/>
          <p:cNvPicPr preferRelativeResize="0"/>
          <p:nvPr/>
        </p:nvPicPr>
        <p:blipFill>
          <a:blip r:embed="rId3">
            <a:alphaModFix/>
          </a:blip>
          <a:stretch>
            <a:fillRect/>
          </a:stretch>
        </p:blipFill>
        <p:spPr>
          <a:xfrm>
            <a:off x="504975" y="6203986"/>
            <a:ext cx="1580275" cy="372766"/>
          </a:xfrm>
          <a:prstGeom prst="rect">
            <a:avLst/>
          </a:prstGeom>
          <a:noFill/>
          <a:ln>
            <a:noFill/>
          </a:ln>
        </p:spPr>
      </p:pic>
      <p:sp>
        <p:nvSpPr>
          <p:cNvPr id="945" name="Google Shape;945;p82"/>
          <p:cNvSpPr txBox="1"/>
          <p:nvPr/>
        </p:nvSpPr>
        <p:spPr>
          <a:xfrm>
            <a:off x="1295691"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linkedin.com/company/red-hat</a:t>
            </a:r>
            <a:endParaRPr sz="1100">
              <a:solidFill>
                <a:schemeClr val="dk1"/>
              </a:solidFill>
              <a:latin typeface="Red Hat Display"/>
              <a:ea typeface="Red Hat Display"/>
              <a:cs typeface="Red Hat Display"/>
              <a:sym typeface="Red Hat Display"/>
            </a:endParaRPr>
          </a:p>
        </p:txBody>
      </p:sp>
      <p:sp>
        <p:nvSpPr>
          <p:cNvPr id="946" name="Google Shape;946;p82"/>
          <p:cNvSpPr txBox="1"/>
          <p:nvPr/>
        </p:nvSpPr>
        <p:spPr>
          <a:xfrm>
            <a:off x="1295691"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youtube.com/user/RedHatVideos</a:t>
            </a:r>
            <a:endParaRPr sz="1100">
              <a:solidFill>
                <a:schemeClr val="dk1"/>
              </a:solidFill>
              <a:latin typeface="Red Hat Display"/>
              <a:ea typeface="Red Hat Display"/>
              <a:cs typeface="Red Hat Display"/>
              <a:sym typeface="Red Hat Display"/>
            </a:endParaRPr>
          </a:p>
        </p:txBody>
      </p:sp>
      <p:sp>
        <p:nvSpPr>
          <p:cNvPr id="947" name="Google Shape;947;p82"/>
          <p:cNvSpPr txBox="1"/>
          <p:nvPr/>
        </p:nvSpPr>
        <p:spPr>
          <a:xfrm>
            <a:off x="4207766"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facebook.com/redhatinc</a:t>
            </a:r>
            <a:endParaRPr sz="1100">
              <a:solidFill>
                <a:schemeClr val="dk1"/>
              </a:solidFill>
              <a:latin typeface="Red Hat Display"/>
              <a:ea typeface="Red Hat Display"/>
              <a:cs typeface="Red Hat Display"/>
              <a:sym typeface="Red Hat Display"/>
            </a:endParaRPr>
          </a:p>
        </p:txBody>
      </p:sp>
      <p:sp>
        <p:nvSpPr>
          <p:cNvPr id="948" name="Google Shape;948;p82"/>
          <p:cNvSpPr txBox="1"/>
          <p:nvPr/>
        </p:nvSpPr>
        <p:spPr>
          <a:xfrm>
            <a:off x="4207766"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twitter.com/RedHat</a:t>
            </a:r>
            <a:endParaRPr sz="1100">
              <a:solidFill>
                <a:schemeClr val="dk1"/>
              </a:solidFill>
              <a:latin typeface="Red Hat Display"/>
              <a:ea typeface="Red Hat Display"/>
              <a:cs typeface="Red Hat Display"/>
              <a:sym typeface="Red Hat Display"/>
            </a:endParaRPr>
          </a:p>
        </p:txBody>
      </p:sp>
      <p:pic>
        <p:nvPicPr>
          <p:cNvPr id="949" name="Google Shape;949;p82"/>
          <p:cNvPicPr preferRelativeResize="0"/>
          <p:nvPr/>
        </p:nvPicPr>
        <p:blipFill rotWithShape="1">
          <a:blip r:embed="rId4">
            <a:alphaModFix/>
          </a:blip>
          <a:srcRect b="0" l="2507" r="2498" t="0"/>
          <a:stretch/>
        </p:blipFill>
        <p:spPr>
          <a:xfrm>
            <a:off x="3978700" y="5174306"/>
            <a:ext cx="229075" cy="241150"/>
          </a:xfrm>
          <a:prstGeom prst="rect">
            <a:avLst/>
          </a:prstGeom>
          <a:noFill/>
          <a:ln>
            <a:noFill/>
          </a:ln>
        </p:spPr>
      </p:pic>
      <p:pic>
        <p:nvPicPr>
          <p:cNvPr id="950" name="Google Shape;950;p82"/>
          <p:cNvPicPr preferRelativeResize="0"/>
          <p:nvPr/>
        </p:nvPicPr>
        <p:blipFill rotWithShape="1">
          <a:blip r:embed="rId5">
            <a:alphaModFix/>
          </a:blip>
          <a:srcRect b="0" l="2678" r="2678" t="0"/>
          <a:stretch/>
        </p:blipFill>
        <p:spPr>
          <a:xfrm>
            <a:off x="3978700" y="4669206"/>
            <a:ext cx="229075" cy="241150"/>
          </a:xfrm>
          <a:prstGeom prst="rect">
            <a:avLst/>
          </a:prstGeom>
          <a:noFill/>
          <a:ln>
            <a:noFill/>
          </a:ln>
        </p:spPr>
      </p:pic>
      <p:pic>
        <p:nvPicPr>
          <p:cNvPr id="951" name="Google Shape;951;p82"/>
          <p:cNvPicPr preferRelativeResize="0"/>
          <p:nvPr/>
        </p:nvPicPr>
        <p:blipFill rotWithShape="1">
          <a:blip r:embed="rId6">
            <a:alphaModFix/>
          </a:blip>
          <a:srcRect b="0" l="2507" r="2498" t="0"/>
          <a:stretch/>
        </p:blipFill>
        <p:spPr>
          <a:xfrm>
            <a:off x="1052775" y="5174306"/>
            <a:ext cx="229075" cy="241150"/>
          </a:xfrm>
          <a:prstGeom prst="rect">
            <a:avLst/>
          </a:prstGeom>
          <a:noFill/>
          <a:ln>
            <a:noFill/>
          </a:ln>
        </p:spPr>
      </p:pic>
      <p:pic>
        <p:nvPicPr>
          <p:cNvPr id="952" name="Google Shape;952;p82"/>
          <p:cNvPicPr preferRelativeResize="0"/>
          <p:nvPr/>
        </p:nvPicPr>
        <p:blipFill rotWithShape="1">
          <a:blip r:embed="rId7">
            <a:alphaModFix/>
          </a:blip>
          <a:srcRect b="0" l="2326" r="2326" t="0"/>
          <a:stretch/>
        </p:blipFill>
        <p:spPr>
          <a:xfrm>
            <a:off x="1052775" y="4669206"/>
            <a:ext cx="229075" cy="241150"/>
          </a:xfrm>
          <a:prstGeom prst="rect">
            <a:avLst/>
          </a:prstGeom>
          <a:noFill/>
          <a:ln>
            <a:noFill/>
          </a:ln>
        </p:spPr>
      </p:pic>
      <p:sp>
        <p:nvSpPr>
          <p:cNvPr id="953" name="Google Shape;953;p82"/>
          <p:cNvSpPr txBox="1"/>
          <p:nvPr/>
        </p:nvSpPr>
        <p:spPr>
          <a:xfrm>
            <a:off x="504970" y="269836"/>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rPr b="1" lang="en" sz="600">
                <a:solidFill>
                  <a:schemeClr val="dk1"/>
                </a:solidFill>
                <a:latin typeface="Red Hat Display"/>
                <a:ea typeface="Red Hat Display"/>
                <a:cs typeface="Red Hat Display"/>
                <a:sym typeface="Red Hat Display"/>
              </a:rPr>
              <a:t>CONFIDENTIAL </a:t>
            </a:r>
            <a:r>
              <a:rPr lang="en" sz="600">
                <a:solidFill>
                  <a:schemeClr val="dk1"/>
                </a:solidFill>
                <a:latin typeface="Red Hat Display"/>
                <a:ea typeface="Red Hat Display"/>
                <a:cs typeface="Red Hat Display"/>
                <a:sym typeface="Red Hat Display"/>
              </a:rPr>
              <a:t>Designator</a:t>
            </a:r>
            <a:endParaRPr sz="600">
              <a:solidFill>
                <a:schemeClr val="dk1"/>
              </a:solidFill>
              <a:latin typeface="Red Hat Display"/>
              <a:ea typeface="Red Hat Display"/>
              <a:cs typeface="Red Hat Display"/>
              <a:sym typeface="Red Hat Display"/>
            </a:endParaRPr>
          </a:p>
        </p:txBody>
      </p:sp>
      <p:cxnSp>
        <p:nvCxnSpPr>
          <p:cNvPr id="954" name="Google Shape;954;p82"/>
          <p:cNvCxnSpPr/>
          <p:nvPr/>
        </p:nvCxnSpPr>
        <p:spPr>
          <a:xfrm rot="10800000">
            <a:off x="11744333"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955" name="Google Shape;955;p82"/>
          <p:cNvSpPr txBox="1"/>
          <p:nvPr/>
        </p:nvSpPr>
        <p:spPr>
          <a:xfrm flipH="1">
            <a:off x="1137842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
        <p:nvSpPr>
          <p:cNvPr id="956" name="Google Shape;956;p82"/>
          <p:cNvSpPr txBox="1"/>
          <p:nvPr>
            <p:ph idx="2" type="subTitle"/>
          </p:nvPr>
        </p:nvSpPr>
        <p:spPr>
          <a:xfrm rot="5400000">
            <a:off x="91690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ffering - Title">
  <p:cSld name="CUSTOM_7">
    <p:bg>
      <p:bgPr>
        <a:blipFill>
          <a:blip r:embed="rId2">
            <a:alphaModFix/>
          </a:blip>
          <a:stretch>
            <a:fillRect/>
          </a:stretch>
        </a:blipFill>
      </p:bgPr>
    </p:bg>
    <p:spTree>
      <p:nvGrpSpPr>
        <p:cNvPr id="957" name="Shape 957"/>
        <p:cNvGrpSpPr/>
        <p:nvPr/>
      </p:nvGrpSpPr>
      <p:grpSpPr>
        <a:xfrm>
          <a:off x="0" y="0"/>
          <a:ext cx="0" cy="0"/>
          <a:chOff x="0" y="0"/>
          <a:chExt cx="0" cy="0"/>
        </a:xfrm>
      </p:grpSpPr>
      <p:sp>
        <p:nvSpPr>
          <p:cNvPr id="958" name="Google Shape;958;p83"/>
          <p:cNvSpPr txBox="1"/>
          <p:nvPr>
            <p:ph idx="1" type="subTitle"/>
          </p:nvPr>
        </p:nvSpPr>
        <p:spPr>
          <a:xfrm rot="5400000">
            <a:off x="-21273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
        <p:nvSpPr>
          <p:cNvPr id="959" name="Google Shape;959;p83"/>
          <p:cNvSpPr txBox="1"/>
          <p:nvPr>
            <p:ph idx="2" type="subTitle"/>
          </p:nvPr>
        </p:nvSpPr>
        <p:spPr>
          <a:xfrm>
            <a:off x="5660525" y="3971650"/>
            <a:ext cx="4446300" cy="9144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2100"/>
              </a:spcBef>
              <a:spcAft>
                <a:spcPts val="0"/>
              </a:spcAft>
              <a:buNone/>
              <a:defRPr sz="1800"/>
            </a:lvl2pPr>
            <a:lvl3pPr lvl="2" rtl="0">
              <a:spcBef>
                <a:spcPts val="2100"/>
              </a:spcBef>
              <a:spcAft>
                <a:spcPts val="0"/>
              </a:spcAft>
              <a:buNone/>
              <a:defRPr sz="1800"/>
            </a:lvl3pPr>
            <a:lvl4pPr lvl="3" rtl="0">
              <a:spcBef>
                <a:spcPts val="2100"/>
              </a:spcBef>
              <a:spcAft>
                <a:spcPts val="0"/>
              </a:spcAft>
              <a:buNone/>
              <a:defRPr sz="1800"/>
            </a:lvl4pPr>
            <a:lvl5pPr lvl="4" rtl="0">
              <a:spcBef>
                <a:spcPts val="2100"/>
              </a:spcBef>
              <a:spcAft>
                <a:spcPts val="0"/>
              </a:spcAft>
              <a:buNone/>
              <a:defRPr sz="1800"/>
            </a:lvl5pPr>
            <a:lvl6pPr lvl="5" rtl="0">
              <a:spcBef>
                <a:spcPts val="2100"/>
              </a:spcBef>
              <a:spcAft>
                <a:spcPts val="0"/>
              </a:spcAft>
              <a:buNone/>
              <a:defRPr sz="1800"/>
            </a:lvl6pPr>
            <a:lvl7pPr lvl="6" rtl="0">
              <a:spcBef>
                <a:spcPts val="2100"/>
              </a:spcBef>
              <a:spcAft>
                <a:spcPts val="0"/>
              </a:spcAft>
              <a:buNone/>
              <a:defRPr sz="1800"/>
            </a:lvl7pPr>
            <a:lvl8pPr lvl="7" rtl="0">
              <a:spcBef>
                <a:spcPts val="2100"/>
              </a:spcBef>
              <a:spcAft>
                <a:spcPts val="0"/>
              </a:spcAft>
              <a:buNone/>
              <a:defRPr sz="1800"/>
            </a:lvl8pPr>
            <a:lvl9pPr lvl="8" rtl="0">
              <a:spcBef>
                <a:spcPts val="2100"/>
              </a:spcBef>
              <a:spcAft>
                <a:spcPts val="2100"/>
              </a:spcAft>
              <a:buNone/>
              <a:defRPr sz="1800"/>
            </a:lvl9pPr>
          </a:lstStyle>
          <a:p/>
        </p:txBody>
      </p:sp>
      <p:sp>
        <p:nvSpPr>
          <p:cNvPr id="960" name="Google Shape;960;p83"/>
          <p:cNvSpPr txBox="1"/>
          <p:nvPr>
            <p:ph idx="3" type="subTitle"/>
          </p:nvPr>
        </p:nvSpPr>
        <p:spPr>
          <a:xfrm>
            <a:off x="5660525" y="5318275"/>
            <a:ext cx="2040300" cy="605700"/>
          </a:xfrm>
          <a:prstGeom prst="rect">
            <a:avLst/>
          </a:prstGeom>
        </p:spPr>
        <p:txBody>
          <a:bodyPr anchorCtr="0" anchor="t" bIns="0" lIns="0" spcFirstLastPara="1" rIns="0" wrap="square" tIns="0">
            <a:noAutofit/>
          </a:bodyPr>
          <a:lstStyle>
            <a:lvl1pPr lvl="0" rtl="0">
              <a:spcBef>
                <a:spcPts val="0"/>
              </a:spcBef>
              <a:spcAft>
                <a:spcPts val="0"/>
              </a:spcAft>
              <a:buNone/>
              <a:defRPr sz="1200"/>
            </a:lvl1pPr>
            <a:lvl2pPr lvl="1" rtl="0">
              <a:spcBef>
                <a:spcPts val="2100"/>
              </a:spcBef>
              <a:spcAft>
                <a:spcPts val="0"/>
              </a:spcAft>
              <a:buNone/>
              <a:defRPr sz="1200"/>
            </a:lvl2pPr>
            <a:lvl3pPr lvl="2" rtl="0">
              <a:spcBef>
                <a:spcPts val="2100"/>
              </a:spcBef>
              <a:spcAft>
                <a:spcPts val="0"/>
              </a:spcAft>
              <a:buNone/>
              <a:defRPr sz="1200"/>
            </a:lvl3pPr>
            <a:lvl4pPr lvl="3" rtl="0">
              <a:spcBef>
                <a:spcPts val="2100"/>
              </a:spcBef>
              <a:spcAft>
                <a:spcPts val="0"/>
              </a:spcAft>
              <a:buNone/>
              <a:defRPr sz="1200"/>
            </a:lvl4pPr>
            <a:lvl5pPr lvl="4" rtl="0">
              <a:spcBef>
                <a:spcPts val="2100"/>
              </a:spcBef>
              <a:spcAft>
                <a:spcPts val="0"/>
              </a:spcAft>
              <a:buNone/>
              <a:defRPr sz="1200"/>
            </a:lvl5pPr>
            <a:lvl6pPr lvl="5" rtl="0">
              <a:spcBef>
                <a:spcPts val="2100"/>
              </a:spcBef>
              <a:spcAft>
                <a:spcPts val="0"/>
              </a:spcAft>
              <a:buNone/>
              <a:defRPr sz="1200"/>
            </a:lvl6pPr>
            <a:lvl7pPr lvl="6" rtl="0">
              <a:spcBef>
                <a:spcPts val="2100"/>
              </a:spcBef>
              <a:spcAft>
                <a:spcPts val="0"/>
              </a:spcAft>
              <a:buNone/>
              <a:defRPr sz="1200"/>
            </a:lvl7pPr>
            <a:lvl8pPr lvl="7" rtl="0">
              <a:spcBef>
                <a:spcPts val="2100"/>
              </a:spcBef>
              <a:spcAft>
                <a:spcPts val="0"/>
              </a:spcAft>
              <a:buNone/>
              <a:defRPr sz="1200"/>
            </a:lvl8pPr>
            <a:lvl9pPr lvl="8" rtl="0">
              <a:spcBef>
                <a:spcPts val="2100"/>
              </a:spcBef>
              <a:spcAft>
                <a:spcPts val="2100"/>
              </a:spcAft>
              <a:buNone/>
              <a:defRPr sz="1200"/>
            </a:lvl9pPr>
          </a:lstStyle>
          <a:p/>
        </p:txBody>
      </p:sp>
      <p:sp>
        <p:nvSpPr>
          <p:cNvPr id="961" name="Google Shape;961;p83"/>
          <p:cNvSpPr txBox="1"/>
          <p:nvPr>
            <p:ph type="title"/>
          </p:nvPr>
        </p:nvSpPr>
        <p:spPr>
          <a:xfrm>
            <a:off x="5660525" y="1708950"/>
            <a:ext cx="5736300" cy="21174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sp>
        <p:nvSpPr>
          <p:cNvPr id="962" name="Google Shape;962;p83"/>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pic>
        <p:nvPicPr>
          <p:cNvPr id="963" name="Google Shape;963;p83"/>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964" name="Google Shape;964;p83"/>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965" name="Google Shape;965;p83"/>
          <p:cNvSpPr txBox="1"/>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ffering - Closing">
  <p:cSld name="CUSTOM_8">
    <p:bg>
      <p:bgPr>
        <a:blipFill>
          <a:blip r:embed="rId2">
            <a:alphaModFix/>
          </a:blip>
          <a:stretch>
            <a:fillRect/>
          </a:stretch>
        </a:blipFill>
      </p:bgPr>
    </p:bg>
    <p:spTree>
      <p:nvGrpSpPr>
        <p:cNvPr id="966" name="Shape 966"/>
        <p:cNvGrpSpPr/>
        <p:nvPr/>
      </p:nvGrpSpPr>
      <p:grpSpPr>
        <a:xfrm>
          <a:off x="0" y="0"/>
          <a:ext cx="0" cy="0"/>
          <a:chOff x="0" y="0"/>
          <a:chExt cx="0" cy="0"/>
        </a:xfrm>
      </p:grpSpPr>
      <p:sp>
        <p:nvSpPr>
          <p:cNvPr id="967" name="Google Shape;967;p84"/>
          <p:cNvSpPr txBox="1"/>
          <p:nvPr>
            <p:ph idx="1" type="subTitle"/>
          </p:nvPr>
        </p:nvSpPr>
        <p:spPr>
          <a:xfrm>
            <a:off x="795275" y="2752400"/>
            <a:ext cx="4446300" cy="15249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2100"/>
              </a:spcBef>
              <a:spcAft>
                <a:spcPts val="0"/>
              </a:spcAft>
              <a:buNone/>
              <a:defRPr/>
            </a:lvl2pPr>
            <a:lvl3pPr lvl="2" rtl="0">
              <a:spcBef>
                <a:spcPts val="2100"/>
              </a:spcBef>
              <a:spcAft>
                <a:spcPts val="0"/>
              </a:spcAft>
              <a:buNone/>
              <a:defRPr/>
            </a:lvl3pPr>
            <a:lvl4pPr lvl="3" rtl="0">
              <a:spcBef>
                <a:spcPts val="2100"/>
              </a:spcBef>
              <a:spcAft>
                <a:spcPts val="0"/>
              </a:spcAft>
              <a:buNone/>
              <a:defRPr/>
            </a:lvl4pPr>
            <a:lvl5pPr lvl="4" rtl="0">
              <a:spcBef>
                <a:spcPts val="2100"/>
              </a:spcBef>
              <a:spcAft>
                <a:spcPts val="0"/>
              </a:spcAft>
              <a:buNone/>
              <a:defRPr/>
            </a:lvl5pPr>
            <a:lvl6pPr lvl="5" rtl="0">
              <a:spcBef>
                <a:spcPts val="2100"/>
              </a:spcBef>
              <a:spcAft>
                <a:spcPts val="0"/>
              </a:spcAft>
              <a:buNone/>
              <a:defRPr/>
            </a:lvl6pPr>
            <a:lvl7pPr lvl="6" rtl="0">
              <a:spcBef>
                <a:spcPts val="2100"/>
              </a:spcBef>
              <a:spcAft>
                <a:spcPts val="0"/>
              </a:spcAft>
              <a:buNone/>
              <a:defRPr/>
            </a:lvl7pPr>
            <a:lvl8pPr lvl="7" rtl="0">
              <a:spcBef>
                <a:spcPts val="2100"/>
              </a:spcBef>
              <a:spcAft>
                <a:spcPts val="0"/>
              </a:spcAft>
              <a:buNone/>
              <a:defRPr/>
            </a:lvl8pPr>
            <a:lvl9pPr lvl="8" rtl="0">
              <a:spcBef>
                <a:spcPts val="2100"/>
              </a:spcBef>
              <a:spcAft>
                <a:spcPts val="2100"/>
              </a:spcAft>
              <a:buNone/>
              <a:defRPr/>
            </a:lvl9pPr>
          </a:lstStyle>
          <a:p/>
        </p:txBody>
      </p:sp>
      <p:sp>
        <p:nvSpPr>
          <p:cNvPr id="968" name="Google Shape;968;p84"/>
          <p:cNvSpPr txBox="1"/>
          <p:nvPr>
            <p:ph type="title"/>
          </p:nvPr>
        </p:nvSpPr>
        <p:spPr>
          <a:xfrm>
            <a:off x="795275" y="973175"/>
            <a:ext cx="5736300" cy="15249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rgbClr val="000000"/>
                </a:solidFill>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pic>
        <p:nvPicPr>
          <p:cNvPr id="969" name="Google Shape;969;p84"/>
          <p:cNvPicPr preferRelativeResize="0"/>
          <p:nvPr/>
        </p:nvPicPr>
        <p:blipFill>
          <a:blip r:embed="rId3">
            <a:alphaModFix/>
          </a:blip>
          <a:stretch>
            <a:fillRect/>
          </a:stretch>
        </p:blipFill>
        <p:spPr>
          <a:xfrm>
            <a:off x="504975" y="6203986"/>
            <a:ext cx="1580275" cy="372766"/>
          </a:xfrm>
          <a:prstGeom prst="rect">
            <a:avLst/>
          </a:prstGeom>
          <a:noFill/>
          <a:ln>
            <a:noFill/>
          </a:ln>
        </p:spPr>
      </p:pic>
      <p:sp>
        <p:nvSpPr>
          <p:cNvPr id="970" name="Google Shape;970;p84"/>
          <p:cNvSpPr txBox="1"/>
          <p:nvPr/>
        </p:nvSpPr>
        <p:spPr>
          <a:xfrm>
            <a:off x="1295691"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linkedin.com/company/red-hat</a:t>
            </a:r>
            <a:endParaRPr sz="1100">
              <a:solidFill>
                <a:schemeClr val="dk1"/>
              </a:solidFill>
              <a:latin typeface="Red Hat Display"/>
              <a:ea typeface="Red Hat Display"/>
              <a:cs typeface="Red Hat Display"/>
              <a:sym typeface="Red Hat Display"/>
            </a:endParaRPr>
          </a:p>
        </p:txBody>
      </p:sp>
      <p:sp>
        <p:nvSpPr>
          <p:cNvPr id="971" name="Google Shape;971;p84"/>
          <p:cNvSpPr txBox="1"/>
          <p:nvPr/>
        </p:nvSpPr>
        <p:spPr>
          <a:xfrm>
            <a:off x="1295691"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youtube.com/user/RedHatVideos</a:t>
            </a:r>
            <a:endParaRPr sz="1100">
              <a:solidFill>
                <a:schemeClr val="dk1"/>
              </a:solidFill>
              <a:latin typeface="Red Hat Display"/>
              <a:ea typeface="Red Hat Display"/>
              <a:cs typeface="Red Hat Display"/>
              <a:sym typeface="Red Hat Display"/>
            </a:endParaRPr>
          </a:p>
        </p:txBody>
      </p:sp>
      <p:sp>
        <p:nvSpPr>
          <p:cNvPr id="972" name="Google Shape;972;p84"/>
          <p:cNvSpPr txBox="1"/>
          <p:nvPr/>
        </p:nvSpPr>
        <p:spPr>
          <a:xfrm>
            <a:off x="4207766"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facebook.com/redhatinc</a:t>
            </a:r>
            <a:endParaRPr sz="1100">
              <a:solidFill>
                <a:schemeClr val="dk1"/>
              </a:solidFill>
              <a:latin typeface="Red Hat Display"/>
              <a:ea typeface="Red Hat Display"/>
              <a:cs typeface="Red Hat Display"/>
              <a:sym typeface="Red Hat Display"/>
            </a:endParaRPr>
          </a:p>
        </p:txBody>
      </p:sp>
      <p:sp>
        <p:nvSpPr>
          <p:cNvPr id="973" name="Google Shape;973;p84"/>
          <p:cNvSpPr txBox="1"/>
          <p:nvPr/>
        </p:nvSpPr>
        <p:spPr>
          <a:xfrm>
            <a:off x="4207766"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twitter.com/RedHat</a:t>
            </a:r>
            <a:endParaRPr sz="1100">
              <a:solidFill>
                <a:schemeClr val="dk1"/>
              </a:solidFill>
              <a:latin typeface="Red Hat Display"/>
              <a:ea typeface="Red Hat Display"/>
              <a:cs typeface="Red Hat Display"/>
              <a:sym typeface="Red Hat Display"/>
            </a:endParaRPr>
          </a:p>
        </p:txBody>
      </p:sp>
      <p:pic>
        <p:nvPicPr>
          <p:cNvPr id="974" name="Google Shape;974;p84"/>
          <p:cNvPicPr preferRelativeResize="0"/>
          <p:nvPr/>
        </p:nvPicPr>
        <p:blipFill rotWithShape="1">
          <a:blip r:embed="rId4">
            <a:alphaModFix/>
          </a:blip>
          <a:srcRect b="0" l="2507" r="2498" t="0"/>
          <a:stretch/>
        </p:blipFill>
        <p:spPr>
          <a:xfrm>
            <a:off x="3978700" y="5174306"/>
            <a:ext cx="229075" cy="241150"/>
          </a:xfrm>
          <a:prstGeom prst="rect">
            <a:avLst/>
          </a:prstGeom>
          <a:noFill/>
          <a:ln>
            <a:noFill/>
          </a:ln>
        </p:spPr>
      </p:pic>
      <p:pic>
        <p:nvPicPr>
          <p:cNvPr id="975" name="Google Shape;975;p84"/>
          <p:cNvPicPr preferRelativeResize="0"/>
          <p:nvPr/>
        </p:nvPicPr>
        <p:blipFill rotWithShape="1">
          <a:blip r:embed="rId5">
            <a:alphaModFix/>
          </a:blip>
          <a:srcRect b="0" l="2678" r="2678" t="0"/>
          <a:stretch/>
        </p:blipFill>
        <p:spPr>
          <a:xfrm>
            <a:off x="3978700" y="4669206"/>
            <a:ext cx="229075" cy="241150"/>
          </a:xfrm>
          <a:prstGeom prst="rect">
            <a:avLst/>
          </a:prstGeom>
          <a:noFill/>
          <a:ln>
            <a:noFill/>
          </a:ln>
        </p:spPr>
      </p:pic>
      <p:pic>
        <p:nvPicPr>
          <p:cNvPr id="976" name="Google Shape;976;p84"/>
          <p:cNvPicPr preferRelativeResize="0"/>
          <p:nvPr/>
        </p:nvPicPr>
        <p:blipFill rotWithShape="1">
          <a:blip r:embed="rId6">
            <a:alphaModFix/>
          </a:blip>
          <a:srcRect b="0" l="2507" r="2498" t="0"/>
          <a:stretch/>
        </p:blipFill>
        <p:spPr>
          <a:xfrm>
            <a:off x="1052775" y="5174306"/>
            <a:ext cx="229075" cy="241150"/>
          </a:xfrm>
          <a:prstGeom prst="rect">
            <a:avLst/>
          </a:prstGeom>
          <a:noFill/>
          <a:ln>
            <a:noFill/>
          </a:ln>
        </p:spPr>
      </p:pic>
      <p:pic>
        <p:nvPicPr>
          <p:cNvPr id="977" name="Google Shape;977;p84"/>
          <p:cNvPicPr preferRelativeResize="0"/>
          <p:nvPr/>
        </p:nvPicPr>
        <p:blipFill rotWithShape="1">
          <a:blip r:embed="rId7">
            <a:alphaModFix/>
          </a:blip>
          <a:srcRect b="0" l="2326" r="2326" t="0"/>
          <a:stretch/>
        </p:blipFill>
        <p:spPr>
          <a:xfrm>
            <a:off x="1052775" y="4669206"/>
            <a:ext cx="229075" cy="241150"/>
          </a:xfrm>
          <a:prstGeom prst="rect">
            <a:avLst/>
          </a:prstGeom>
          <a:noFill/>
          <a:ln>
            <a:noFill/>
          </a:ln>
        </p:spPr>
      </p:pic>
      <p:sp>
        <p:nvSpPr>
          <p:cNvPr id="978" name="Google Shape;978;p84"/>
          <p:cNvSpPr txBox="1"/>
          <p:nvPr/>
        </p:nvSpPr>
        <p:spPr>
          <a:xfrm>
            <a:off x="504970" y="269836"/>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rPr b="1" lang="en" sz="600">
                <a:solidFill>
                  <a:schemeClr val="dk1"/>
                </a:solidFill>
                <a:latin typeface="Red Hat Display"/>
                <a:ea typeface="Red Hat Display"/>
                <a:cs typeface="Red Hat Display"/>
                <a:sym typeface="Red Hat Display"/>
              </a:rPr>
              <a:t>CONFIDENTIAL </a:t>
            </a:r>
            <a:r>
              <a:rPr lang="en" sz="600">
                <a:solidFill>
                  <a:schemeClr val="dk1"/>
                </a:solidFill>
                <a:latin typeface="Red Hat Display"/>
                <a:ea typeface="Red Hat Display"/>
                <a:cs typeface="Red Hat Display"/>
                <a:sym typeface="Red Hat Display"/>
              </a:rPr>
              <a:t>Designator</a:t>
            </a:r>
            <a:endParaRPr sz="600">
              <a:solidFill>
                <a:schemeClr val="dk1"/>
              </a:solidFill>
              <a:latin typeface="Red Hat Display"/>
              <a:ea typeface="Red Hat Display"/>
              <a:cs typeface="Red Hat Display"/>
              <a:sym typeface="Red Hat Display"/>
            </a:endParaRPr>
          </a:p>
        </p:txBody>
      </p:sp>
      <p:cxnSp>
        <p:nvCxnSpPr>
          <p:cNvPr id="979" name="Google Shape;979;p84"/>
          <p:cNvCxnSpPr/>
          <p:nvPr/>
        </p:nvCxnSpPr>
        <p:spPr>
          <a:xfrm rot="10800000">
            <a:off x="11744333"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980" name="Google Shape;980;p84"/>
          <p:cNvSpPr txBox="1"/>
          <p:nvPr/>
        </p:nvSpPr>
        <p:spPr>
          <a:xfrm flipH="1">
            <a:off x="1137842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
        <p:nvSpPr>
          <p:cNvPr id="981" name="Google Shape;981;p84"/>
          <p:cNvSpPr txBox="1"/>
          <p:nvPr>
            <p:ph idx="2" type="subTitle"/>
          </p:nvPr>
        </p:nvSpPr>
        <p:spPr>
          <a:xfrm rot="5400000">
            <a:off x="91690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Container Title">
  <p:cSld name="CUSTOM_9">
    <p:bg>
      <p:bgPr>
        <a:blipFill>
          <a:blip r:embed="rId2">
            <a:alphaModFix/>
          </a:blip>
          <a:stretch>
            <a:fillRect/>
          </a:stretch>
        </a:blipFill>
      </p:bgPr>
    </p:bg>
    <p:spTree>
      <p:nvGrpSpPr>
        <p:cNvPr id="982" name="Shape 982"/>
        <p:cNvGrpSpPr/>
        <p:nvPr/>
      </p:nvGrpSpPr>
      <p:grpSpPr>
        <a:xfrm>
          <a:off x="0" y="0"/>
          <a:ext cx="0" cy="0"/>
          <a:chOff x="0" y="0"/>
          <a:chExt cx="0" cy="0"/>
        </a:xfrm>
      </p:grpSpPr>
      <p:sp>
        <p:nvSpPr>
          <p:cNvPr id="983" name="Google Shape;983;p85"/>
          <p:cNvSpPr txBox="1"/>
          <p:nvPr>
            <p:ph idx="1" type="subTitle"/>
          </p:nvPr>
        </p:nvSpPr>
        <p:spPr>
          <a:xfrm rot="5400000">
            <a:off x="-21273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
        <p:nvSpPr>
          <p:cNvPr id="984" name="Google Shape;984;p85"/>
          <p:cNvSpPr txBox="1"/>
          <p:nvPr>
            <p:ph idx="2" type="subTitle"/>
          </p:nvPr>
        </p:nvSpPr>
        <p:spPr>
          <a:xfrm>
            <a:off x="5660525" y="3971650"/>
            <a:ext cx="4446300" cy="9144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2100"/>
              </a:spcBef>
              <a:spcAft>
                <a:spcPts val="0"/>
              </a:spcAft>
              <a:buNone/>
              <a:defRPr sz="1800"/>
            </a:lvl2pPr>
            <a:lvl3pPr lvl="2" rtl="0">
              <a:spcBef>
                <a:spcPts val="2100"/>
              </a:spcBef>
              <a:spcAft>
                <a:spcPts val="0"/>
              </a:spcAft>
              <a:buNone/>
              <a:defRPr sz="1800"/>
            </a:lvl3pPr>
            <a:lvl4pPr lvl="3" rtl="0">
              <a:spcBef>
                <a:spcPts val="2100"/>
              </a:spcBef>
              <a:spcAft>
                <a:spcPts val="0"/>
              </a:spcAft>
              <a:buNone/>
              <a:defRPr sz="1800"/>
            </a:lvl4pPr>
            <a:lvl5pPr lvl="4" rtl="0">
              <a:spcBef>
                <a:spcPts val="2100"/>
              </a:spcBef>
              <a:spcAft>
                <a:spcPts val="0"/>
              </a:spcAft>
              <a:buNone/>
              <a:defRPr sz="1800"/>
            </a:lvl5pPr>
            <a:lvl6pPr lvl="5" rtl="0">
              <a:spcBef>
                <a:spcPts val="2100"/>
              </a:spcBef>
              <a:spcAft>
                <a:spcPts val="0"/>
              </a:spcAft>
              <a:buNone/>
              <a:defRPr sz="1800"/>
            </a:lvl6pPr>
            <a:lvl7pPr lvl="6" rtl="0">
              <a:spcBef>
                <a:spcPts val="2100"/>
              </a:spcBef>
              <a:spcAft>
                <a:spcPts val="0"/>
              </a:spcAft>
              <a:buNone/>
              <a:defRPr sz="1800"/>
            </a:lvl7pPr>
            <a:lvl8pPr lvl="7" rtl="0">
              <a:spcBef>
                <a:spcPts val="2100"/>
              </a:spcBef>
              <a:spcAft>
                <a:spcPts val="0"/>
              </a:spcAft>
              <a:buNone/>
              <a:defRPr sz="1800"/>
            </a:lvl8pPr>
            <a:lvl9pPr lvl="8" rtl="0">
              <a:spcBef>
                <a:spcPts val="2100"/>
              </a:spcBef>
              <a:spcAft>
                <a:spcPts val="2100"/>
              </a:spcAft>
              <a:buNone/>
              <a:defRPr sz="1800"/>
            </a:lvl9pPr>
          </a:lstStyle>
          <a:p/>
        </p:txBody>
      </p:sp>
      <p:sp>
        <p:nvSpPr>
          <p:cNvPr id="985" name="Google Shape;985;p85"/>
          <p:cNvSpPr txBox="1"/>
          <p:nvPr>
            <p:ph idx="3" type="subTitle"/>
          </p:nvPr>
        </p:nvSpPr>
        <p:spPr>
          <a:xfrm>
            <a:off x="5660525" y="5318275"/>
            <a:ext cx="2040300" cy="605700"/>
          </a:xfrm>
          <a:prstGeom prst="rect">
            <a:avLst/>
          </a:prstGeom>
        </p:spPr>
        <p:txBody>
          <a:bodyPr anchorCtr="0" anchor="t" bIns="0" lIns="0" spcFirstLastPara="1" rIns="0" wrap="square" tIns="0">
            <a:noAutofit/>
          </a:bodyPr>
          <a:lstStyle>
            <a:lvl1pPr lvl="0" rtl="0">
              <a:spcBef>
                <a:spcPts val="0"/>
              </a:spcBef>
              <a:spcAft>
                <a:spcPts val="0"/>
              </a:spcAft>
              <a:buNone/>
              <a:defRPr sz="1200"/>
            </a:lvl1pPr>
            <a:lvl2pPr lvl="1" rtl="0">
              <a:spcBef>
                <a:spcPts val="2100"/>
              </a:spcBef>
              <a:spcAft>
                <a:spcPts val="0"/>
              </a:spcAft>
              <a:buNone/>
              <a:defRPr sz="1200"/>
            </a:lvl2pPr>
            <a:lvl3pPr lvl="2" rtl="0">
              <a:spcBef>
                <a:spcPts val="2100"/>
              </a:spcBef>
              <a:spcAft>
                <a:spcPts val="0"/>
              </a:spcAft>
              <a:buNone/>
              <a:defRPr sz="1200"/>
            </a:lvl3pPr>
            <a:lvl4pPr lvl="3" rtl="0">
              <a:spcBef>
                <a:spcPts val="2100"/>
              </a:spcBef>
              <a:spcAft>
                <a:spcPts val="0"/>
              </a:spcAft>
              <a:buNone/>
              <a:defRPr sz="1200"/>
            </a:lvl4pPr>
            <a:lvl5pPr lvl="4" rtl="0">
              <a:spcBef>
                <a:spcPts val="2100"/>
              </a:spcBef>
              <a:spcAft>
                <a:spcPts val="0"/>
              </a:spcAft>
              <a:buNone/>
              <a:defRPr sz="1200"/>
            </a:lvl5pPr>
            <a:lvl6pPr lvl="5" rtl="0">
              <a:spcBef>
                <a:spcPts val="2100"/>
              </a:spcBef>
              <a:spcAft>
                <a:spcPts val="0"/>
              </a:spcAft>
              <a:buNone/>
              <a:defRPr sz="1200"/>
            </a:lvl6pPr>
            <a:lvl7pPr lvl="6" rtl="0">
              <a:spcBef>
                <a:spcPts val="2100"/>
              </a:spcBef>
              <a:spcAft>
                <a:spcPts val="0"/>
              </a:spcAft>
              <a:buNone/>
              <a:defRPr sz="1200"/>
            </a:lvl7pPr>
            <a:lvl8pPr lvl="7" rtl="0">
              <a:spcBef>
                <a:spcPts val="2100"/>
              </a:spcBef>
              <a:spcAft>
                <a:spcPts val="0"/>
              </a:spcAft>
              <a:buNone/>
              <a:defRPr sz="1200"/>
            </a:lvl8pPr>
            <a:lvl9pPr lvl="8" rtl="0">
              <a:spcBef>
                <a:spcPts val="2100"/>
              </a:spcBef>
              <a:spcAft>
                <a:spcPts val="2100"/>
              </a:spcAft>
              <a:buNone/>
              <a:defRPr sz="1200"/>
            </a:lvl9pPr>
          </a:lstStyle>
          <a:p/>
        </p:txBody>
      </p:sp>
      <p:sp>
        <p:nvSpPr>
          <p:cNvPr id="986" name="Google Shape;986;p85"/>
          <p:cNvSpPr txBox="1"/>
          <p:nvPr>
            <p:ph type="title"/>
          </p:nvPr>
        </p:nvSpPr>
        <p:spPr>
          <a:xfrm>
            <a:off x="5660525" y="1708950"/>
            <a:ext cx="5736300" cy="21174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accent2"/>
                </a:solidFill>
              </a:defRPr>
            </a:lvl1pPr>
            <a:lvl2pPr lvl="1" rtl="0">
              <a:spcBef>
                <a:spcPts val="0"/>
              </a:spcBef>
              <a:spcAft>
                <a:spcPts val="0"/>
              </a:spcAft>
              <a:buNone/>
              <a:defRPr sz="4800">
                <a:solidFill>
                  <a:schemeClr val="accent2"/>
                </a:solidFill>
              </a:defRPr>
            </a:lvl2pPr>
            <a:lvl3pPr lvl="2" rtl="0">
              <a:spcBef>
                <a:spcPts val="0"/>
              </a:spcBef>
              <a:spcAft>
                <a:spcPts val="0"/>
              </a:spcAft>
              <a:buNone/>
              <a:defRPr sz="4800">
                <a:solidFill>
                  <a:schemeClr val="accent2"/>
                </a:solidFill>
              </a:defRPr>
            </a:lvl3pPr>
            <a:lvl4pPr lvl="3" rtl="0">
              <a:spcBef>
                <a:spcPts val="0"/>
              </a:spcBef>
              <a:spcAft>
                <a:spcPts val="0"/>
              </a:spcAft>
              <a:buNone/>
              <a:defRPr sz="4800">
                <a:solidFill>
                  <a:schemeClr val="accent2"/>
                </a:solidFill>
              </a:defRPr>
            </a:lvl4pPr>
            <a:lvl5pPr lvl="4" rtl="0">
              <a:spcBef>
                <a:spcPts val="0"/>
              </a:spcBef>
              <a:spcAft>
                <a:spcPts val="0"/>
              </a:spcAft>
              <a:buNone/>
              <a:defRPr sz="4800">
                <a:solidFill>
                  <a:schemeClr val="accent2"/>
                </a:solidFill>
              </a:defRPr>
            </a:lvl5pPr>
            <a:lvl6pPr lvl="5" rtl="0">
              <a:spcBef>
                <a:spcPts val="0"/>
              </a:spcBef>
              <a:spcAft>
                <a:spcPts val="0"/>
              </a:spcAft>
              <a:buNone/>
              <a:defRPr sz="4800">
                <a:solidFill>
                  <a:schemeClr val="accent2"/>
                </a:solidFill>
              </a:defRPr>
            </a:lvl6pPr>
            <a:lvl7pPr lvl="6" rtl="0">
              <a:spcBef>
                <a:spcPts val="0"/>
              </a:spcBef>
              <a:spcAft>
                <a:spcPts val="0"/>
              </a:spcAft>
              <a:buNone/>
              <a:defRPr sz="4800">
                <a:solidFill>
                  <a:schemeClr val="accent2"/>
                </a:solidFill>
              </a:defRPr>
            </a:lvl7pPr>
            <a:lvl8pPr lvl="7" rtl="0">
              <a:spcBef>
                <a:spcPts val="0"/>
              </a:spcBef>
              <a:spcAft>
                <a:spcPts val="0"/>
              </a:spcAft>
              <a:buNone/>
              <a:defRPr sz="4800">
                <a:solidFill>
                  <a:schemeClr val="accent2"/>
                </a:solidFill>
              </a:defRPr>
            </a:lvl8pPr>
            <a:lvl9pPr lvl="8" rtl="0">
              <a:spcBef>
                <a:spcPts val="0"/>
              </a:spcBef>
              <a:spcAft>
                <a:spcPts val="0"/>
              </a:spcAft>
              <a:buNone/>
              <a:defRPr sz="4800">
                <a:solidFill>
                  <a:schemeClr val="accent2"/>
                </a:solidFill>
              </a:defRPr>
            </a:lvl9pPr>
          </a:lstStyle>
          <a:p/>
        </p:txBody>
      </p:sp>
      <p:sp>
        <p:nvSpPr>
          <p:cNvPr id="987" name="Google Shape;987;p85"/>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pic>
        <p:nvPicPr>
          <p:cNvPr id="988" name="Google Shape;988;p85"/>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989" name="Google Shape;989;p85"/>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990" name="Google Shape;990;p85"/>
          <p:cNvSpPr txBox="1"/>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Container Closing">
  <p:cSld name="CUSTOM_10">
    <p:bg>
      <p:bgPr>
        <a:blipFill>
          <a:blip r:embed="rId2">
            <a:alphaModFix/>
          </a:blip>
          <a:stretch>
            <a:fillRect/>
          </a:stretch>
        </a:blipFill>
      </p:bgPr>
    </p:bg>
    <p:spTree>
      <p:nvGrpSpPr>
        <p:cNvPr id="991" name="Shape 991"/>
        <p:cNvGrpSpPr/>
        <p:nvPr/>
      </p:nvGrpSpPr>
      <p:grpSpPr>
        <a:xfrm>
          <a:off x="0" y="0"/>
          <a:ext cx="0" cy="0"/>
          <a:chOff x="0" y="0"/>
          <a:chExt cx="0" cy="0"/>
        </a:xfrm>
      </p:grpSpPr>
      <p:sp>
        <p:nvSpPr>
          <p:cNvPr id="992" name="Google Shape;992;p86"/>
          <p:cNvSpPr txBox="1"/>
          <p:nvPr>
            <p:ph idx="1" type="subTitle"/>
          </p:nvPr>
        </p:nvSpPr>
        <p:spPr>
          <a:xfrm>
            <a:off x="795275" y="2752400"/>
            <a:ext cx="4446300" cy="15249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2100"/>
              </a:spcBef>
              <a:spcAft>
                <a:spcPts val="0"/>
              </a:spcAft>
              <a:buNone/>
              <a:defRPr/>
            </a:lvl2pPr>
            <a:lvl3pPr lvl="2" rtl="0">
              <a:spcBef>
                <a:spcPts val="2100"/>
              </a:spcBef>
              <a:spcAft>
                <a:spcPts val="0"/>
              </a:spcAft>
              <a:buNone/>
              <a:defRPr/>
            </a:lvl3pPr>
            <a:lvl4pPr lvl="3" rtl="0">
              <a:spcBef>
                <a:spcPts val="2100"/>
              </a:spcBef>
              <a:spcAft>
                <a:spcPts val="0"/>
              </a:spcAft>
              <a:buNone/>
              <a:defRPr/>
            </a:lvl4pPr>
            <a:lvl5pPr lvl="4" rtl="0">
              <a:spcBef>
                <a:spcPts val="2100"/>
              </a:spcBef>
              <a:spcAft>
                <a:spcPts val="0"/>
              </a:spcAft>
              <a:buNone/>
              <a:defRPr/>
            </a:lvl5pPr>
            <a:lvl6pPr lvl="5" rtl="0">
              <a:spcBef>
                <a:spcPts val="2100"/>
              </a:spcBef>
              <a:spcAft>
                <a:spcPts val="0"/>
              </a:spcAft>
              <a:buNone/>
              <a:defRPr/>
            </a:lvl6pPr>
            <a:lvl7pPr lvl="6" rtl="0">
              <a:spcBef>
                <a:spcPts val="2100"/>
              </a:spcBef>
              <a:spcAft>
                <a:spcPts val="0"/>
              </a:spcAft>
              <a:buNone/>
              <a:defRPr/>
            </a:lvl7pPr>
            <a:lvl8pPr lvl="7" rtl="0">
              <a:spcBef>
                <a:spcPts val="2100"/>
              </a:spcBef>
              <a:spcAft>
                <a:spcPts val="0"/>
              </a:spcAft>
              <a:buNone/>
              <a:defRPr/>
            </a:lvl8pPr>
            <a:lvl9pPr lvl="8" rtl="0">
              <a:spcBef>
                <a:spcPts val="2100"/>
              </a:spcBef>
              <a:spcAft>
                <a:spcPts val="2100"/>
              </a:spcAft>
              <a:buNone/>
              <a:defRPr/>
            </a:lvl9pPr>
          </a:lstStyle>
          <a:p/>
        </p:txBody>
      </p:sp>
      <p:sp>
        <p:nvSpPr>
          <p:cNvPr id="993" name="Google Shape;993;p86"/>
          <p:cNvSpPr txBox="1"/>
          <p:nvPr>
            <p:ph type="title"/>
          </p:nvPr>
        </p:nvSpPr>
        <p:spPr>
          <a:xfrm>
            <a:off x="795275" y="973175"/>
            <a:ext cx="5736300" cy="15249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accent2"/>
                </a:solidFill>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pic>
        <p:nvPicPr>
          <p:cNvPr id="994" name="Google Shape;994;p86"/>
          <p:cNvPicPr preferRelativeResize="0"/>
          <p:nvPr/>
        </p:nvPicPr>
        <p:blipFill>
          <a:blip r:embed="rId3">
            <a:alphaModFix/>
          </a:blip>
          <a:stretch>
            <a:fillRect/>
          </a:stretch>
        </p:blipFill>
        <p:spPr>
          <a:xfrm>
            <a:off x="504975" y="6203986"/>
            <a:ext cx="1580275" cy="372766"/>
          </a:xfrm>
          <a:prstGeom prst="rect">
            <a:avLst/>
          </a:prstGeom>
          <a:noFill/>
          <a:ln>
            <a:noFill/>
          </a:ln>
        </p:spPr>
      </p:pic>
      <p:sp>
        <p:nvSpPr>
          <p:cNvPr id="995" name="Google Shape;995;p86"/>
          <p:cNvSpPr txBox="1"/>
          <p:nvPr/>
        </p:nvSpPr>
        <p:spPr>
          <a:xfrm>
            <a:off x="1295691"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linkedin.com/company/red-hat</a:t>
            </a:r>
            <a:endParaRPr sz="1100">
              <a:solidFill>
                <a:schemeClr val="dk1"/>
              </a:solidFill>
              <a:latin typeface="Red Hat Display"/>
              <a:ea typeface="Red Hat Display"/>
              <a:cs typeface="Red Hat Display"/>
              <a:sym typeface="Red Hat Display"/>
            </a:endParaRPr>
          </a:p>
        </p:txBody>
      </p:sp>
      <p:sp>
        <p:nvSpPr>
          <p:cNvPr id="996" name="Google Shape;996;p86"/>
          <p:cNvSpPr txBox="1"/>
          <p:nvPr/>
        </p:nvSpPr>
        <p:spPr>
          <a:xfrm>
            <a:off x="1295691"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youtube.com/user/RedHatVideos</a:t>
            </a:r>
            <a:endParaRPr sz="1100">
              <a:solidFill>
                <a:schemeClr val="dk1"/>
              </a:solidFill>
              <a:latin typeface="Red Hat Display"/>
              <a:ea typeface="Red Hat Display"/>
              <a:cs typeface="Red Hat Display"/>
              <a:sym typeface="Red Hat Display"/>
            </a:endParaRPr>
          </a:p>
        </p:txBody>
      </p:sp>
      <p:sp>
        <p:nvSpPr>
          <p:cNvPr id="997" name="Google Shape;997;p86"/>
          <p:cNvSpPr txBox="1"/>
          <p:nvPr/>
        </p:nvSpPr>
        <p:spPr>
          <a:xfrm>
            <a:off x="4207766"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facebook.com/redhatinc</a:t>
            </a:r>
            <a:endParaRPr sz="1100">
              <a:solidFill>
                <a:schemeClr val="dk1"/>
              </a:solidFill>
              <a:latin typeface="Red Hat Display"/>
              <a:ea typeface="Red Hat Display"/>
              <a:cs typeface="Red Hat Display"/>
              <a:sym typeface="Red Hat Display"/>
            </a:endParaRPr>
          </a:p>
        </p:txBody>
      </p:sp>
      <p:sp>
        <p:nvSpPr>
          <p:cNvPr id="998" name="Google Shape;998;p86"/>
          <p:cNvSpPr txBox="1"/>
          <p:nvPr/>
        </p:nvSpPr>
        <p:spPr>
          <a:xfrm>
            <a:off x="4207766"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twitter.com/RedHat</a:t>
            </a:r>
            <a:endParaRPr sz="1100">
              <a:solidFill>
                <a:schemeClr val="dk1"/>
              </a:solidFill>
              <a:latin typeface="Red Hat Display"/>
              <a:ea typeface="Red Hat Display"/>
              <a:cs typeface="Red Hat Display"/>
              <a:sym typeface="Red Hat Display"/>
            </a:endParaRPr>
          </a:p>
        </p:txBody>
      </p:sp>
      <p:pic>
        <p:nvPicPr>
          <p:cNvPr id="999" name="Google Shape;999;p86"/>
          <p:cNvPicPr preferRelativeResize="0"/>
          <p:nvPr/>
        </p:nvPicPr>
        <p:blipFill rotWithShape="1">
          <a:blip r:embed="rId4">
            <a:alphaModFix/>
          </a:blip>
          <a:srcRect b="0" l="2507" r="2498" t="0"/>
          <a:stretch/>
        </p:blipFill>
        <p:spPr>
          <a:xfrm>
            <a:off x="3978700" y="5174306"/>
            <a:ext cx="229075" cy="241150"/>
          </a:xfrm>
          <a:prstGeom prst="rect">
            <a:avLst/>
          </a:prstGeom>
          <a:noFill/>
          <a:ln>
            <a:noFill/>
          </a:ln>
        </p:spPr>
      </p:pic>
      <p:pic>
        <p:nvPicPr>
          <p:cNvPr id="1000" name="Google Shape;1000;p86"/>
          <p:cNvPicPr preferRelativeResize="0"/>
          <p:nvPr/>
        </p:nvPicPr>
        <p:blipFill rotWithShape="1">
          <a:blip r:embed="rId5">
            <a:alphaModFix/>
          </a:blip>
          <a:srcRect b="0" l="2678" r="2678" t="0"/>
          <a:stretch/>
        </p:blipFill>
        <p:spPr>
          <a:xfrm>
            <a:off x="3978700" y="4669206"/>
            <a:ext cx="229075" cy="241150"/>
          </a:xfrm>
          <a:prstGeom prst="rect">
            <a:avLst/>
          </a:prstGeom>
          <a:noFill/>
          <a:ln>
            <a:noFill/>
          </a:ln>
        </p:spPr>
      </p:pic>
      <p:pic>
        <p:nvPicPr>
          <p:cNvPr id="1001" name="Google Shape;1001;p86"/>
          <p:cNvPicPr preferRelativeResize="0"/>
          <p:nvPr/>
        </p:nvPicPr>
        <p:blipFill rotWithShape="1">
          <a:blip r:embed="rId6">
            <a:alphaModFix/>
          </a:blip>
          <a:srcRect b="0" l="2507" r="2498" t="0"/>
          <a:stretch/>
        </p:blipFill>
        <p:spPr>
          <a:xfrm>
            <a:off x="1052775" y="5174306"/>
            <a:ext cx="229075" cy="241150"/>
          </a:xfrm>
          <a:prstGeom prst="rect">
            <a:avLst/>
          </a:prstGeom>
          <a:noFill/>
          <a:ln>
            <a:noFill/>
          </a:ln>
        </p:spPr>
      </p:pic>
      <p:pic>
        <p:nvPicPr>
          <p:cNvPr id="1002" name="Google Shape;1002;p86"/>
          <p:cNvPicPr preferRelativeResize="0"/>
          <p:nvPr/>
        </p:nvPicPr>
        <p:blipFill rotWithShape="1">
          <a:blip r:embed="rId7">
            <a:alphaModFix/>
          </a:blip>
          <a:srcRect b="0" l="2326" r="2326" t="0"/>
          <a:stretch/>
        </p:blipFill>
        <p:spPr>
          <a:xfrm>
            <a:off x="1052775" y="4669206"/>
            <a:ext cx="229075" cy="241150"/>
          </a:xfrm>
          <a:prstGeom prst="rect">
            <a:avLst/>
          </a:prstGeom>
          <a:noFill/>
          <a:ln>
            <a:noFill/>
          </a:ln>
        </p:spPr>
      </p:pic>
      <p:sp>
        <p:nvSpPr>
          <p:cNvPr id="1003" name="Google Shape;1003;p86"/>
          <p:cNvSpPr txBox="1"/>
          <p:nvPr/>
        </p:nvSpPr>
        <p:spPr>
          <a:xfrm>
            <a:off x="504970" y="269836"/>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rPr b="1" lang="en" sz="600">
                <a:solidFill>
                  <a:schemeClr val="dk1"/>
                </a:solidFill>
                <a:latin typeface="Red Hat Display"/>
                <a:ea typeface="Red Hat Display"/>
                <a:cs typeface="Red Hat Display"/>
                <a:sym typeface="Red Hat Display"/>
              </a:rPr>
              <a:t>CONFIDENTIAL </a:t>
            </a:r>
            <a:r>
              <a:rPr lang="en" sz="600">
                <a:solidFill>
                  <a:schemeClr val="dk1"/>
                </a:solidFill>
                <a:latin typeface="Red Hat Display"/>
                <a:ea typeface="Red Hat Display"/>
                <a:cs typeface="Red Hat Display"/>
                <a:sym typeface="Red Hat Display"/>
              </a:rPr>
              <a:t>Designator</a:t>
            </a:r>
            <a:endParaRPr sz="600">
              <a:solidFill>
                <a:schemeClr val="dk1"/>
              </a:solidFill>
              <a:latin typeface="Red Hat Display"/>
              <a:ea typeface="Red Hat Display"/>
              <a:cs typeface="Red Hat Display"/>
              <a:sym typeface="Red Hat Display"/>
            </a:endParaRPr>
          </a:p>
        </p:txBody>
      </p:sp>
      <p:cxnSp>
        <p:nvCxnSpPr>
          <p:cNvPr id="1004" name="Google Shape;1004;p86"/>
          <p:cNvCxnSpPr/>
          <p:nvPr/>
        </p:nvCxnSpPr>
        <p:spPr>
          <a:xfrm rot="10800000">
            <a:off x="11744333"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005" name="Google Shape;1005;p86"/>
          <p:cNvSpPr txBox="1"/>
          <p:nvPr/>
        </p:nvSpPr>
        <p:spPr>
          <a:xfrm flipH="1">
            <a:off x="1137842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
        <p:nvSpPr>
          <p:cNvPr id="1006" name="Google Shape;1006;p86"/>
          <p:cNvSpPr txBox="1"/>
          <p:nvPr>
            <p:ph idx="2" type="subTitle"/>
          </p:nvPr>
        </p:nvSpPr>
        <p:spPr>
          <a:xfrm rot="5400000">
            <a:off x="91690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NFV Title">
  <p:cSld name="CUSTOM_11">
    <p:bg>
      <p:bgPr>
        <a:blipFill>
          <a:blip r:embed="rId2">
            <a:alphaModFix/>
          </a:blip>
          <a:stretch>
            <a:fillRect/>
          </a:stretch>
        </a:blipFill>
      </p:bgPr>
    </p:bg>
    <p:spTree>
      <p:nvGrpSpPr>
        <p:cNvPr id="1007" name="Shape 1007"/>
        <p:cNvGrpSpPr/>
        <p:nvPr/>
      </p:nvGrpSpPr>
      <p:grpSpPr>
        <a:xfrm>
          <a:off x="0" y="0"/>
          <a:ext cx="0" cy="0"/>
          <a:chOff x="0" y="0"/>
          <a:chExt cx="0" cy="0"/>
        </a:xfrm>
      </p:grpSpPr>
      <p:sp>
        <p:nvSpPr>
          <p:cNvPr id="1008" name="Google Shape;1008;p87"/>
          <p:cNvSpPr txBox="1"/>
          <p:nvPr>
            <p:ph idx="1" type="subTitle"/>
          </p:nvPr>
        </p:nvSpPr>
        <p:spPr>
          <a:xfrm rot="5400000">
            <a:off x="-212742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
        <p:nvSpPr>
          <p:cNvPr id="1009" name="Google Shape;1009;p87"/>
          <p:cNvSpPr txBox="1"/>
          <p:nvPr>
            <p:ph idx="2" type="subTitle"/>
          </p:nvPr>
        </p:nvSpPr>
        <p:spPr>
          <a:xfrm>
            <a:off x="5660525" y="3971650"/>
            <a:ext cx="4446300" cy="9144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2100"/>
              </a:spcBef>
              <a:spcAft>
                <a:spcPts val="0"/>
              </a:spcAft>
              <a:buNone/>
              <a:defRPr sz="1800"/>
            </a:lvl2pPr>
            <a:lvl3pPr lvl="2" rtl="0">
              <a:spcBef>
                <a:spcPts val="2100"/>
              </a:spcBef>
              <a:spcAft>
                <a:spcPts val="0"/>
              </a:spcAft>
              <a:buNone/>
              <a:defRPr sz="1800"/>
            </a:lvl3pPr>
            <a:lvl4pPr lvl="3" rtl="0">
              <a:spcBef>
                <a:spcPts val="2100"/>
              </a:spcBef>
              <a:spcAft>
                <a:spcPts val="0"/>
              </a:spcAft>
              <a:buNone/>
              <a:defRPr sz="1800"/>
            </a:lvl4pPr>
            <a:lvl5pPr lvl="4" rtl="0">
              <a:spcBef>
                <a:spcPts val="2100"/>
              </a:spcBef>
              <a:spcAft>
                <a:spcPts val="0"/>
              </a:spcAft>
              <a:buNone/>
              <a:defRPr sz="1800"/>
            </a:lvl5pPr>
            <a:lvl6pPr lvl="5" rtl="0">
              <a:spcBef>
                <a:spcPts val="2100"/>
              </a:spcBef>
              <a:spcAft>
                <a:spcPts val="0"/>
              </a:spcAft>
              <a:buNone/>
              <a:defRPr sz="1800"/>
            </a:lvl6pPr>
            <a:lvl7pPr lvl="6" rtl="0">
              <a:spcBef>
                <a:spcPts val="2100"/>
              </a:spcBef>
              <a:spcAft>
                <a:spcPts val="0"/>
              </a:spcAft>
              <a:buNone/>
              <a:defRPr sz="1800"/>
            </a:lvl7pPr>
            <a:lvl8pPr lvl="7" rtl="0">
              <a:spcBef>
                <a:spcPts val="2100"/>
              </a:spcBef>
              <a:spcAft>
                <a:spcPts val="0"/>
              </a:spcAft>
              <a:buNone/>
              <a:defRPr sz="1800"/>
            </a:lvl8pPr>
            <a:lvl9pPr lvl="8" rtl="0">
              <a:spcBef>
                <a:spcPts val="2100"/>
              </a:spcBef>
              <a:spcAft>
                <a:spcPts val="2100"/>
              </a:spcAft>
              <a:buNone/>
              <a:defRPr sz="1800"/>
            </a:lvl9pPr>
          </a:lstStyle>
          <a:p/>
        </p:txBody>
      </p:sp>
      <p:sp>
        <p:nvSpPr>
          <p:cNvPr id="1010" name="Google Shape;1010;p87"/>
          <p:cNvSpPr txBox="1"/>
          <p:nvPr>
            <p:ph idx="3" type="subTitle"/>
          </p:nvPr>
        </p:nvSpPr>
        <p:spPr>
          <a:xfrm>
            <a:off x="5660525" y="5318275"/>
            <a:ext cx="2040300" cy="605700"/>
          </a:xfrm>
          <a:prstGeom prst="rect">
            <a:avLst/>
          </a:prstGeom>
        </p:spPr>
        <p:txBody>
          <a:bodyPr anchorCtr="0" anchor="t" bIns="0" lIns="0" spcFirstLastPara="1" rIns="0" wrap="square" tIns="0">
            <a:noAutofit/>
          </a:bodyPr>
          <a:lstStyle>
            <a:lvl1pPr lvl="0" rtl="0">
              <a:spcBef>
                <a:spcPts val="0"/>
              </a:spcBef>
              <a:spcAft>
                <a:spcPts val="0"/>
              </a:spcAft>
              <a:buNone/>
              <a:defRPr sz="1200"/>
            </a:lvl1pPr>
            <a:lvl2pPr lvl="1" rtl="0">
              <a:spcBef>
                <a:spcPts val="2100"/>
              </a:spcBef>
              <a:spcAft>
                <a:spcPts val="0"/>
              </a:spcAft>
              <a:buNone/>
              <a:defRPr sz="1200"/>
            </a:lvl2pPr>
            <a:lvl3pPr lvl="2" rtl="0">
              <a:spcBef>
                <a:spcPts val="2100"/>
              </a:spcBef>
              <a:spcAft>
                <a:spcPts val="0"/>
              </a:spcAft>
              <a:buNone/>
              <a:defRPr sz="1200"/>
            </a:lvl3pPr>
            <a:lvl4pPr lvl="3" rtl="0">
              <a:spcBef>
                <a:spcPts val="2100"/>
              </a:spcBef>
              <a:spcAft>
                <a:spcPts val="0"/>
              </a:spcAft>
              <a:buNone/>
              <a:defRPr sz="1200"/>
            </a:lvl4pPr>
            <a:lvl5pPr lvl="4" rtl="0">
              <a:spcBef>
                <a:spcPts val="2100"/>
              </a:spcBef>
              <a:spcAft>
                <a:spcPts val="0"/>
              </a:spcAft>
              <a:buNone/>
              <a:defRPr sz="1200"/>
            </a:lvl5pPr>
            <a:lvl6pPr lvl="5" rtl="0">
              <a:spcBef>
                <a:spcPts val="2100"/>
              </a:spcBef>
              <a:spcAft>
                <a:spcPts val="0"/>
              </a:spcAft>
              <a:buNone/>
              <a:defRPr sz="1200"/>
            </a:lvl6pPr>
            <a:lvl7pPr lvl="6" rtl="0">
              <a:spcBef>
                <a:spcPts val="2100"/>
              </a:spcBef>
              <a:spcAft>
                <a:spcPts val="0"/>
              </a:spcAft>
              <a:buNone/>
              <a:defRPr sz="1200"/>
            </a:lvl7pPr>
            <a:lvl8pPr lvl="7" rtl="0">
              <a:spcBef>
                <a:spcPts val="2100"/>
              </a:spcBef>
              <a:spcAft>
                <a:spcPts val="0"/>
              </a:spcAft>
              <a:buNone/>
              <a:defRPr sz="1200"/>
            </a:lvl8pPr>
            <a:lvl9pPr lvl="8" rtl="0">
              <a:spcBef>
                <a:spcPts val="2100"/>
              </a:spcBef>
              <a:spcAft>
                <a:spcPts val="2100"/>
              </a:spcAft>
              <a:buNone/>
              <a:defRPr sz="1200"/>
            </a:lvl9pPr>
          </a:lstStyle>
          <a:p/>
        </p:txBody>
      </p:sp>
      <p:sp>
        <p:nvSpPr>
          <p:cNvPr id="1011" name="Google Shape;1011;p87"/>
          <p:cNvSpPr txBox="1"/>
          <p:nvPr>
            <p:ph type="title"/>
          </p:nvPr>
        </p:nvSpPr>
        <p:spPr>
          <a:xfrm>
            <a:off x="5660525" y="1708950"/>
            <a:ext cx="5736300" cy="21174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dk2"/>
                </a:solidFill>
              </a:defRPr>
            </a:lvl1pPr>
            <a:lvl2pPr lvl="1" rtl="0">
              <a:spcBef>
                <a:spcPts val="0"/>
              </a:spcBef>
              <a:spcAft>
                <a:spcPts val="0"/>
              </a:spcAft>
              <a:buNone/>
              <a:defRPr sz="4800">
                <a:solidFill>
                  <a:schemeClr val="dk2"/>
                </a:solidFill>
              </a:defRPr>
            </a:lvl2pPr>
            <a:lvl3pPr lvl="2" rtl="0">
              <a:spcBef>
                <a:spcPts val="0"/>
              </a:spcBef>
              <a:spcAft>
                <a:spcPts val="0"/>
              </a:spcAft>
              <a:buNone/>
              <a:defRPr sz="4800">
                <a:solidFill>
                  <a:schemeClr val="dk2"/>
                </a:solidFill>
              </a:defRPr>
            </a:lvl3pPr>
            <a:lvl4pPr lvl="3" rtl="0">
              <a:spcBef>
                <a:spcPts val="0"/>
              </a:spcBef>
              <a:spcAft>
                <a:spcPts val="0"/>
              </a:spcAft>
              <a:buNone/>
              <a:defRPr sz="4800">
                <a:solidFill>
                  <a:schemeClr val="dk2"/>
                </a:solidFill>
              </a:defRPr>
            </a:lvl4pPr>
            <a:lvl5pPr lvl="4" rtl="0">
              <a:spcBef>
                <a:spcPts val="0"/>
              </a:spcBef>
              <a:spcAft>
                <a:spcPts val="0"/>
              </a:spcAft>
              <a:buNone/>
              <a:defRPr sz="4800">
                <a:solidFill>
                  <a:schemeClr val="dk2"/>
                </a:solidFill>
              </a:defRPr>
            </a:lvl5pPr>
            <a:lvl6pPr lvl="5" rtl="0">
              <a:spcBef>
                <a:spcPts val="0"/>
              </a:spcBef>
              <a:spcAft>
                <a:spcPts val="0"/>
              </a:spcAft>
              <a:buNone/>
              <a:defRPr sz="4800">
                <a:solidFill>
                  <a:schemeClr val="dk2"/>
                </a:solidFill>
              </a:defRPr>
            </a:lvl6pPr>
            <a:lvl7pPr lvl="6" rtl="0">
              <a:spcBef>
                <a:spcPts val="0"/>
              </a:spcBef>
              <a:spcAft>
                <a:spcPts val="0"/>
              </a:spcAft>
              <a:buNone/>
              <a:defRPr sz="4800">
                <a:solidFill>
                  <a:schemeClr val="dk2"/>
                </a:solidFill>
              </a:defRPr>
            </a:lvl7pPr>
            <a:lvl8pPr lvl="7" rtl="0">
              <a:spcBef>
                <a:spcPts val="0"/>
              </a:spcBef>
              <a:spcAft>
                <a:spcPts val="0"/>
              </a:spcAft>
              <a:buNone/>
              <a:defRPr sz="4800">
                <a:solidFill>
                  <a:schemeClr val="dk2"/>
                </a:solidFill>
              </a:defRPr>
            </a:lvl8pPr>
            <a:lvl9pPr lvl="8" rtl="0">
              <a:spcBef>
                <a:spcPts val="0"/>
              </a:spcBef>
              <a:spcAft>
                <a:spcPts val="0"/>
              </a:spcAft>
              <a:buNone/>
              <a:defRPr sz="4800">
                <a:solidFill>
                  <a:schemeClr val="dk2"/>
                </a:solidFill>
              </a:defRPr>
            </a:lvl9pPr>
          </a:lstStyle>
          <a:p/>
        </p:txBody>
      </p:sp>
      <p:sp>
        <p:nvSpPr>
          <p:cNvPr id="1012" name="Google Shape;1012;p87"/>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pic>
        <p:nvPicPr>
          <p:cNvPr id="1013" name="Google Shape;1013;p87"/>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014" name="Google Shape;1014;p87"/>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015" name="Google Shape;1015;p87"/>
          <p:cNvSpPr txBox="1"/>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NFV Closing">
  <p:cSld name="CUSTOM_12">
    <p:bg>
      <p:bgPr>
        <a:blipFill>
          <a:blip r:embed="rId2">
            <a:alphaModFix/>
          </a:blip>
          <a:stretch>
            <a:fillRect/>
          </a:stretch>
        </a:blipFill>
      </p:bgPr>
    </p:bg>
    <p:spTree>
      <p:nvGrpSpPr>
        <p:cNvPr id="1016" name="Shape 1016"/>
        <p:cNvGrpSpPr/>
        <p:nvPr/>
      </p:nvGrpSpPr>
      <p:grpSpPr>
        <a:xfrm>
          <a:off x="0" y="0"/>
          <a:ext cx="0" cy="0"/>
          <a:chOff x="0" y="0"/>
          <a:chExt cx="0" cy="0"/>
        </a:xfrm>
      </p:grpSpPr>
      <p:sp>
        <p:nvSpPr>
          <p:cNvPr id="1017" name="Google Shape;1017;p88"/>
          <p:cNvSpPr txBox="1"/>
          <p:nvPr>
            <p:ph idx="1" type="subTitle"/>
          </p:nvPr>
        </p:nvSpPr>
        <p:spPr>
          <a:xfrm>
            <a:off x="795275" y="2752400"/>
            <a:ext cx="4446300" cy="15249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2100"/>
              </a:spcBef>
              <a:spcAft>
                <a:spcPts val="0"/>
              </a:spcAft>
              <a:buNone/>
              <a:defRPr/>
            </a:lvl2pPr>
            <a:lvl3pPr lvl="2" rtl="0">
              <a:spcBef>
                <a:spcPts val="2100"/>
              </a:spcBef>
              <a:spcAft>
                <a:spcPts val="0"/>
              </a:spcAft>
              <a:buNone/>
              <a:defRPr/>
            </a:lvl3pPr>
            <a:lvl4pPr lvl="3" rtl="0">
              <a:spcBef>
                <a:spcPts val="2100"/>
              </a:spcBef>
              <a:spcAft>
                <a:spcPts val="0"/>
              </a:spcAft>
              <a:buNone/>
              <a:defRPr/>
            </a:lvl4pPr>
            <a:lvl5pPr lvl="4" rtl="0">
              <a:spcBef>
                <a:spcPts val="2100"/>
              </a:spcBef>
              <a:spcAft>
                <a:spcPts val="0"/>
              </a:spcAft>
              <a:buNone/>
              <a:defRPr/>
            </a:lvl5pPr>
            <a:lvl6pPr lvl="5" rtl="0">
              <a:spcBef>
                <a:spcPts val="2100"/>
              </a:spcBef>
              <a:spcAft>
                <a:spcPts val="0"/>
              </a:spcAft>
              <a:buNone/>
              <a:defRPr/>
            </a:lvl6pPr>
            <a:lvl7pPr lvl="6" rtl="0">
              <a:spcBef>
                <a:spcPts val="2100"/>
              </a:spcBef>
              <a:spcAft>
                <a:spcPts val="0"/>
              </a:spcAft>
              <a:buNone/>
              <a:defRPr/>
            </a:lvl7pPr>
            <a:lvl8pPr lvl="7" rtl="0">
              <a:spcBef>
                <a:spcPts val="2100"/>
              </a:spcBef>
              <a:spcAft>
                <a:spcPts val="0"/>
              </a:spcAft>
              <a:buNone/>
              <a:defRPr/>
            </a:lvl8pPr>
            <a:lvl9pPr lvl="8" rtl="0">
              <a:spcBef>
                <a:spcPts val="2100"/>
              </a:spcBef>
              <a:spcAft>
                <a:spcPts val="2100"/>
              </a:spcAft>
              <a:buNone/>
              <a:defRPr/>
            </a:lvl9pPr>
          </a:lstStyle>
          <a:p/>
        </p:txBody>
      </p:sp>
      <p:sp>
        <p:nvSpPr>
          <p:cNvPr id="1018" name="Google Shape;1018;p88"/>
          <p:cNvSpPr txBox="1"/>
          <p:nvPr>
            <p:ph type="title"/>
          </p:nvPr>
        </p:nvSpPr>
        <p:spPr>
          <a:xfrm>
            <a:off x="795275" y="973175"/>
            <a:ext cx="5736300" cy="15249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dk2"/>
                </a:solidFill>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pic>
        <p:nvPicPr>
          <p:cNvPr id="1019" name="Google Shape;1019;p88"/>
          <p:cNvPicPr preferRelativeResize="0"/>
          <p:nvPr/>
        </p:nvPicPr>
        <p:blipFill>
          <a:blip r:embed="rId3">
            <a:alphaModFix/>
          </a:blip>
          <a:stretch>
            <a:fillRect/>
          </a:stretch>
        </p:blipFill>
        <p:spPr>
          <a:xfrm>
            <a:off x="504975" y="6203986"/>
            <a:ext cx="1580275" cy="372766"/>
          </a:xfrm>
          <a:prstGeom prst="rect">
            <a:avLst/>
          </a:prstGeom>
          <a:noFill/>
          <a:ln>
            <a:noFill/>
          </a:ln>
        </p:spPr>
      </p:pic>
      <p:sp>
        <p:nvSpPr>
          <p:cNvPr id="1020" name="Google Shape;1020;p88"/>
          <p:cNvSpPr txBox="1"/>
          <p:nvPr/>
        </p:nvSpPr>
        <p:spPr>
          <a:xfrm>
            <a:off x="1295691"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linkedin.com/company/red-hat</a:t>
            </a:r>
            <a:endParaRPr sz="1100">
              <a:solidFill>
                <a:schemeClr val="dk1"/>
              </a:solidFill>
              <a:latin typeface="Red Hat Display"/>
              <a:ea typeface="Red Hat Display"/>
              <a:cs typeface="Red Hat Display"/>
              <a:sym typeface="Red Hat Display"/>
            </a:endParaRPr>
          </a:p>
        </p:txBody>
      </p:sp>
      <p:sp>
        <p:nvSpPr>
          <p:cNvPr id="1021" name="Google Shape;1021;p88"/>
          <p:cNvSpPr txBox="1"/>
          <p:nvPr/>
        </p:nvSpPr>
        <p:spPr>
          <a:xfrm>
            <a:off x="1295691"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youtube.com/user/RedHatVideos</a:t>
            </a:r>
            <a:endParaRPr sz="1100">
              <a:solidFill>
                <a:schemeClr val="dk1"/>
              </a:solidFill>
              <a:latin typeface="Red Hat Display"/>
              <a:ea typeface="Red Hat Display"/>
              <a:cs typeface="Red Hat Display"/>
              <a:sym typeface="Red Hat Display"/>
            </a:endParaRPr>
          </a:p>
        </p:txBody>
      </p:sp>
      <p:sp>
        <p:nvSpPr>
          <p:cNvPr id="1022" name="Google Shape;1022;p88"/>
          <p:cNvSpPr txBox="1"/>
          <p:nvPr/>
        </p:nvSpPr>
        <p:spPr>
          <a:xfrm>
            <a:off x="4207766"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facebook.com/redhatinc</a:t>
            </a:r>
            <a:endParaRPr sz="1100">
              <a:solidFill>
                <a:schemeClr val="dk1"/>
              </a:solidFill>
              <a:latin typeface="Red Hat Display"/>
              <a:ea typeface="Red Hat Display"/>
              <a:cs typeface="Red Hat Display"/>
              <a:sym typeface="Red Hat Display"/>
            </a:endParaRPr>
          </a:p>
        </p:txBody>
      </p:sp>
      <p:sp>
        <p:nvSpPr>
          <p:cNvPr id="1023" name="Google Shape;1023;p88"/>
          <p:cNvSpPr txBox="1"/>
          <p:nvPr/>
        </p:nvSpPr>
        <p:spPr>
          <a:xfrm>
            <a:off x="4207766"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twitter.com/RedHat</a:t>
            </a:r>
            <a:endParaRPr sz="1100">
              <a:solidFill>
                <a:schemeClr val="dk1"/>
              </a:solidFill>
              <a:latin typeface="Red Hat Display"/>
              <a:ea typeface="Red Hat Display"/>
              <a:cs typeface="Red Hat Display"/>
              <a:sym typeface="Red Hat Display"/>
            </a:endParaRPr>
          </a:p>
        </p:txBody>
      </p:sp>
      <p:pic>
        <p:nvPicPr>
          <p:cNvPr id="1024" name="Google Shape;1024;p88"/>
          <p:cNvPicPr preferRelativeResize="0"/>
          <p:nvPr/>
        </p:nvPicPr>
        <p:blipFill rotWithShape="1">
          <a:blip r:embed="rId4">
            <a:alphaModFix/>
          </a:blip>
          <a:srcRect b="0" l="2507" r="2498" t="0"/>
          <a:stretch/>
        </p:blipFill>
        <p:spPr>
          <a:xfrm>
            <a:off x="3978700" y="5174306"/>
            <a:ext cx="229075" cy="241150"/>
          </a:xfrm>
          <a:prstGeom prst="rect">
            <a:avLst/>
          </a:prstGeom>
          <a:noFill/>
          <a:ln>
            <a:noFill/>
          </a:ln>
        </p:spPr>
      </p:pic>
      <p:pic>
        <p:nvPicPr>
          <p:cNvPr id="1025" name="Google Shape;1025;p88"/>
          <p:cNvPicPr preferRelativeResize="0"/>
          <p:nvPr/>
        </p:nvPicPr>
        <p:blipFill rotWithShape="1">
          <a:blip r:embed="rId5">
            <a:alphaModFix/>
          </a:blip>
          <a:srcRect b="0" l="2678" r="2678" t="0"/>
          <a:stretch/>
        </p:blipFill>
        <p:spPr>
          <a:xfrm>
            <a:off x="3978700" y="4669206"/>
            <a:ext cx="229075" cy="241150"/>
          </a:xfrm>
          <a:prstGeom prst="rect">
            <a:avLst/>
          </a:prstGeom>
          <a:noFill/>
          <a:ln>
            <a:noFill/>
          </a:ln>
        </p:spPr>
      </p:pic>
      <p:pic>
        <p:nvPicPr>
          <p:cNvPr id="1026" name="Google Shape;1026;p88"/>
          <p:cNvPicPr preferRelativeResize="0"/>
          <p:nvPr/>
        </p:nvPicPr>
        <p:blipFill rotWithShape="1">
          <a:blip r:embed="rId6">
            <a:alphaModFix/>
          </a:blip>
          <a:srcRect b="0" l="2507" r="2498" t="0"/>
          <a:stretch/>
        </p:blipFill>
        <p:spPr>
          <a:xfrm>
            <a:off x="1052775" y="5174306"/>
            <a:ext cx="229075" cy="241150"/>
          </a:xfrm>
          <a:prstGeom prst="rect">
            <a:avLst/>
          </a:prstGeom>
          <a:noFill/>
          <a:ln>
            <a:noFill/>
          </a:ln>
        </p:spPr>
      </p:pic>
      <p:pic>
        <p:nvPicPr>
          <p:cNvPr id="1027" name="Google Shape;1027;p88"/>
          <p:cNvPicPr preferRelativeResize="0"/>
          <p:nvPr/>
        </p:nvPicPr>
        <p:blipFill rotWithShape="1">
          <a:blip r:embed="rId7">
            <a:alphaModFix/>
          </a:blip>
          <a:srcRect b="0" l="2326" r="2326" t="0"/>
          <a:stretch/>
        </p:blipFill>
        <p:spPr>
          <a:xfrm>
            <a:off x="1052775" y="4669206"/>
            <a:ext cx="229075" cy="241150"/>
          </a:xfrm>
          <a:prstGeom prst="rect">
            <a:avLst/>
          </a:prstGeom>
          <a:noFill/>
          <a:ln>
            <a:noFill/>
          </a:ln>
        </p:spPr>
      </p:pic>
      <p:sp>
        <p:nvSpPr>
          <p:cNvPr id="1028" name="Google Shape;1028;p88"/>
          <p:cNvSpPr txBox="1"/>
          <p:nvPr/>
        </p:nvSpPr>
        <p:spPr>
          <a:xfrm>
            <a:off x="504970" y="269836"/>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rPr b="1" lang="en" sz="600">
                <a:solidFill>
                  <a:schemeClr val="dk1"/>
                </a:solidFill>
                <a:latin typeface="Red Hat Display"/>
                <a:ea typeface="Red Hat Display"/>
                <a:cs typeface="Red Hat Display"/>
                <a:sym typeface="Red Hat Display"/>
              </a:rPr>
              <a:t>CONFIDENTIAL </a:t>
            </a:r>
            <a:r>
              <a:rPr lang="en" sz="600">
                <a:solidFill>
                  <a:schemeClr val="dk1"/>
                </a:solidFill>
                <a:latin typeface="Red Hat Display"/>
                <a:ea typeface="Red Hat Display"/>
                <a:cs typeface="Red Hat Display"/>
                <a:sym typeface="Red Hat Display"/>
              </a:rPr>
              <a:t>Designator</a:t>
            </a:r>
            <a:endParaRPr sz="600">
              <a:solidFill>
                <a:schemeClr val="dk1"/>
              </a:solidFill>
              <a:latin typeface="Red Hat Display"/>
              <a:ea typeface="Red Hat Display"/>
              <a:cs typeface="Red Hat Display"/>
              <a:sym typeface="Red Hat Display"/>
            </a:endParaRPr>
          </a:p>
        </p:txBody>
      </p:sp>
      <p:cxnSp>
        <p:nvCxnSpPr>
          <p:cNvPr id="1029" name="Google Shape;1029;p88"/>
          <p:cNvCxnSpPr/>
          <p:nvPr/>
        </p:nvCxnSpPr>
        <p:spPr>
          <a:xfrm rot="10800000">
            <a:off x="11744333"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030" name="Google Shape;1030;p88"/>
          <p:cNvSpPr txBox="1"/>
          <p:nvPr/>
        </p:nvSpPr>
        <p:spPr>
          <a:xfrm flipH="1">
            <a:off x="1137842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
        <p:nvSpPr>
          <p:cNvPr id="1031" name="Google Shape;1031;p88"/>
          <p:cNvSpPr txBox="1"/>
          <p:nvPr>
            <p:ph idx="2" type="subTitle"/>
          </p:nvPr>
        </p:nvSpPr>
        <p:spPr>
          <a:xfrm rot="5400000">
            <a:off x="91690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Automation Title">
  <p:cSld name="CUSTOM_13">
    <p:bg>
      <p:bgPr>
        <a:blipFill>
          <a:blip r:embed="rId2">
            <a:alphaModFix/>
          </a:blip>
          <a:stretch>
            <a:fillRect/>
          </a:stretch>
        </a:blipFill>
      </p:bgPr>
    </p:bg>
    <p:spTree>
      <p:nvGrpSpPr>
        <p:cNvPr id="1032" name="Shape 1032"/>
        <p:cNvGrpSpPr/>
        <p:nvPr/>
      </p:nvGrpSpPr>
      <p:grpSpPr>
        <a:xfrm>
          <a:off x="0" y="0"/>
          <a:ext cx="0" cy="0"/>
          <a:chOff x="0" y="0"/>
          <a:chExt cx="0" cy="0"/>
        </a:xfrm>
      </p:grpSpPr>
      <p:sp>
        <p:nvSpPr>
          <p:cNvPr id="1033" name="Google Shape;1033;p89"/>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2100"/>
              </a:spcBef>
              <a:spcAft>
                <a:spcPts val="0"/>
              </a:spcAft>
              <a:buNone/>
              <a:defRPr sz="1800"/>
            </a:lvl2pPr>
            <a:lvl3pPr lvl="2" rtl="0">
              <a:spcBef>
                <a:spcPts val="2100"/>
              </a:spcBef>
              <a:spcAft>
                <a:spcPts val="0"/>
              </a:spcAft>
              <a:buNone/>
              <a:defRPr sz="1800"/>
            </a:lvl3pPr>
            <a:lvl4pPr lvl="3" rtl="0">
              <a:spcBef>
                <a:spcPts val="2100"/>
              </a:spcBef>
              <a:spcAft>
                <a:spcPts val="0"/>
              </a:spcAft>
              <a:buNone/>
              <a:defRPr sz="1800"/>
            </a:lvl4pPr>
            <a:lvl5pPr lvl="4" rtl="0">
              <a:spcBef>
                <a:spcPts val="2100"/>
              </a:spcBef>
              <a:spcAft>
                <a:spcPts val="0"/>
              </a:spcAft>
              <a:buNone/>
              <a:defRPr sz="1800"/>
            </a:lvl5pPr>
            <a:lvl6pPr lvl="5" rtl="0">
              <a:spcBef>
                <a:spcPts val="2100"/>
              </a:spcBef>
              <a:spcAft>
                <a:spcPts val="0"/>
              </a:spcAft>
              <a:buNone/>
              <a:defRPr sz="1800"/>
            </a:lvl6pPr>
            <a:lvl7pPr lvl="6" rtl="0">
              <a:spcBef>
                <a:spcPts val="2100"/>
              </a:spcBef>
              <a:spcAft>
                <a:spcPts val="0"/>
              </a:spcAft>
              <a:buNone/>
              <a:defRPr sz="1800"/>
            </a:lvl7pPr>
            <a:lvl8pPr lvl="7" rtl="0">
              <a:spcBef>
                <a:spcPts val="2100"/>
              </a:spcBef>
              <a:spcAft>
                <a:spcPts val="0"/>
              </a:spcAft>
              <a:buNone/>
              <a:defRPr sz="1800"/>
            </a:lvl8pPr>
            <a:lvl9pPr lvl="8" rtl="0">
              <a:spcBef>
                <a:spcPts val="2100"/>
              </a:spcBef>
              <a:spcAft>
                <a:spcPts val="2100"/>
              </a:spcAft>
              <a:buNone/>
              <a:defRPr sz="1800"/>
            </a:lvl9pPr>
          </a:lstStyle>
          <a:p/>
        </p:txBody>
      </p:sp>
      <p:sp>
        <p:nvSpPr>
          <p:cNvPr id="1034" name="Google Shape;1034;p89"/>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spcBef>
                <a:spcPts val="0"/>
              </a:spcBef>
              <a:spcAft>
                <a:spcPts val="0"/>
              </a:spcAft>
              <a:buNone/>
              <a:defRPr sz="1200"/>
            </a:lvl1pPr>
            <a:lvl2pPr lvl="1" rtl="0">
              <a:spcBef>
                <a:spcPts val="2100"/>
              </a:spcBef>
              <a:spcAft>
                <a:spcPts val="0"/>
              </a:spcAft>
              <a:buNone/>
              <a:defRPr sz="1200"/>
            </a:lvl2pPr>
            <a:lvl3pPr lvl="2" rtl="0">
              <a:spcBef>
                <a:spcPts val="2100"/>
              </a:spcBef>
              <a:spcAft>
                <a:spcPts val="0"/>
              </a:spcAft>
              <a:buNone/>
              <a:defRPr sz="1200"/>
            </a:lvl3pPr>
            <a:lvl4pPr lvl="3" rtl="0">
              <a:spcBef>
                <a:spcPts val="2100"/>
              </a:spcBef>
              <a:spcAft>
                <a:spcPts val="0"/>
              </a:spcAft>
              <a:buNone/>
              <a:defRPr sz="1200"/>
            </a:lvl4pPr>
            <a:lvl5pPr lvl="4" rtl="0">
              <a:spcBef>
                <a:spcPts val="2100"/>
              </a:spcBef>
              <a:spcAft>
                <a:spcPts val="0"/>
              </a:spcAft>
              <a:buNone/>
              <a:defRPr sz="1200"/>
            </a:lvl5pPr>
            <a:lvl6pPr lvl="5" rtl="0">
              <a:spcBef>
                <a:spcPts val="2100"/>
              </a:spcBef>
              <a:spcAft>
                <a:spcPts val="0"/>
              </a:spcAft>
              <a:buNone/>
              <a:defRPr sz="1200"/>
            </a:lvl6pPr>
            <a:lvl7pPr lvl="6" rtl="0">
              <a:spcBef>
                <a:spcPts val="2100"/>
              </a:spcBef>
              <a:spcAft>
                <a:spcPts val="0"/>
              </a:spcAft>
              <a:buNone/>
              <a:defRPr sz="1200"/>
            </a:lvl7pPr>
            <a:lvl8pPr lvl="7" rtl="0">
              <a:spcBef>
                <a:spcPts val="2100"/>
              </a:spcBef>
              <a:spcAft>
                <a:spcPts val="0"/>
              </a:spcAft>
              <a:buNone/>
              <a:defRPr sz="1200"/>
            </a:lvl8pPr>
            <a:lvl9pPr lvl="8" rtl="0">
              <a:spcBef>
                <a:spcPts val="2100"/>
              </a:spcBef>
              <a:spcAft>
                <a:spcPts val="2100"/>
              </a:spcAft>
              <a:buNone/>
              <a:defRPr sz="1200"/>
            </a:lvl9pPr>
          </a:lstStyle>
          <a:p/>
        </p:txBody>
      </p:sp>
      <p:pic>
        <p:nvPicPr>
          <p:cNvPr id="1035" name="Google Shape;1035;p89"/>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036" name="Google Shape;1036;p89"/>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037" name="Google Shape;1037;p89"/>
          <p:cNvSpPr txBox="1"/>
          <p:nvPr>
            <p:ph idx="3" type="subTitle"/>
          </p:nvPr>
        </p:nvSpPr>
        <p:spPr>
          <a:xfrm rot="5400000">
            <a:off x="-21273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
        <p:nvSpPr>
          <p:cNvPr id="1038" name="Google Shape;1038;p89"/>
          <p:cNvSpPr txBox="1"/>
          <p:nvPr>
            <p:ph type="title"/>
          </p:nvPr>
        </p:nvSpPr>
        <p:spPr>
          <a:xfrm>
            <a:off x="5660525" y="1708950"/>
            <a:ext cx="5736300" cy="21174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accent3"/>
                </a:solidFill>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sp>
        <p:nvSpPr>
          <p:cNvPr id="1039" name="Google Shape;1039;p89"/>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sp>
        <p:nvSpPr>
          <p:cNvPr id="1040" name="Google Shape;1040;p89"/>
          <p:cNvSpPr txBox="1"/>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Automation Closing">
  <p:cSld name="CUSTOM_14">
    <p:bg>
      <p:bgPr>
        <a:blipFill>
          <a:blip r:embed="rId2">
            <a:alphaModFix/>
          </a:blip>
          <a:stretch>
            <a:fillRect/>
          </a:stretch>
        </a:blipFill>
      </p:bgPr>
    </p:bg>
    <p:spTree>
      <p:nvGrpSpPr>
        <p:cNvPr id="1041" name="Shape 1041"/>
        <p:cNvGrpSpPr/>
        <p:nvPr/>
      </p:nvGrpSpPr>
      <p:grpSpPr>
        <a:xfrm>
          <a:off x="0" y="0"/>
          <a:ext cx="0" cy="0"/>
          <a:chOff x="0" y="0"/>
          <a:chExt cx="0" cy="0"/>
        </a:xfrm>
      </p:grpSpPr>
      <p:sp>
        <p:nvSpPr>
          <p:cNvPr id="1042" name="Google Shape;1042;p90"/>
          <p:cNvSpPr txBox="1"/>
          <p:nvPr>
            <p:ph idx="1" type="subTitle"/>
          </p:nvPr>
        </p:nvSpPr>
        <p:spPr>
          <a:xfrm>
            <a:off x="795275" y="2752400"/>
            <a:ext cx="4446300" cy="15249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2100"/>
              </a:spcBef>
              <a:spcAft>
                <a:spcPts val="0"/>
              </a:spcAft>
              <a:buNone/>
              <a:defRPr/>
            </a:lvl2pPr>
            <a:lvl3pPr lvl="2" rtl="0">
              <a:spcBef>
                <a:spcPts val="2100"/>
              </a:spcBef>
              <a:spcAft>
                <a:spcPts val="0"/>
              </a:spcAft>
              <a:buNone/>
              <a:defRPr/>
            </a:lvl3pPr>
            <a:lvl4pPr lvl="3" rtl="0">
              <a:spcBef>
                <a:spcPts val="2100"/>
              </a:spcBef>
              <a:spcAft>
                <a:spcPts val="0"/>
              </a:spcAft>
              <a:buNone/>
              <a:defRPr/>
            </a:lvl4pPr>
            <a:lvl5pPr lvl="4" rtl="0">
              <a:spcBef>
                <a:spcPts val="2100"/>
              </a:spcBef>
              <a:spcAft>
                <a:spcPts val="0"/>
              </a:spcAft>
              <a:buNone/>
              <a:defRPr/>
            </a:lvl5pPr>
            <a:lvl6pPr lvl="5" rtl="0">
              <a:spcBef>
                <a:spcPts val="2100"/>
              </a:spcBef>
              <a:spcAft>
                <a:spcPts val="0"/>
              </a:spcAft>
              <a:buNone/>
              <a:defRPr/>
            </a:lvl6pPr>
            <a:lvl7pPr lvl="6" rtl="0">
              <a:spcBef>
                <a:spcPts val="2100"/>
              </a:spcBef>
              <a:spcAft>
                <a:spcPts val="0"/>
              </a:spcAft>
              <a:buNone/>
              <a:defRPr/>
            </a:lvl7pPr>
            <a:lvl8pPr lvl="7" rtl="0">
              <a:spcBef>
                <a:spcPts val="2100"/>
              </a:spcBef>
              <a:spcAft>
                <a:spcPts val="0"/>
              </a:spcAft>
              <a:buNone/>
              <a:defRPr/>
            </a:lvl8pPr>
            <a:lvl9pPr lvl="8" rtl="0">
              <a:spcBef>
                <a:spcPts val="2100"/>
              </a:spcBef>
              <a:spcAft>
                <a:spcPts val="2100"/>
              </a:spcAft>
              <a:buNone/>
              <a:defRPr/>
            </a:lvl9pPr>
          </a:lstStyle>
          <a:p/>
        </p:txBody>
      </p:sp>
      <p:sp>
        <p:nvSpPr>
          <p:cNvPr id="1043" name="Google Shape;1043;p90"/>
          <p:cNvSpPr txBox="1"/>
          <p:nvPr>
            <p:ph type="title"/>
          </p:nvPr>
        </p:nvSpPr>
        <p:spPr>
          <a:xfrm>
            <a:off x="795275" y="973175"/>
            <a:ext cx="5736300" cy="15249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accent3"/>
                </a:solidFill>
              </a:defRPr>
            </a:lvl1pPr>
            <a:lvl2pPr lvl="1" rtl="0">
              <a:spcBef>
                <a:spcPts val="0"/>
              </a:spcBef>
              <a:spcAft>
                <a:spcPts val="0"/>
              </a:spcAft>
              <a:buNone/>
              <a:defRPr sz="4800">
                <a:solidFill>
                  <a:schemeClr val="accent3"/>
                </a:solidFill>
              </a:defRPr>
            </a:lvl2pPr>
            <a:lvl3pPr lvl="2" rtl="0">
              <a:spcBef>
                <a:spcPts val="0"/>
              </a:spcBef>
              <a:spcAft>
                <a:spcPts val="0"/>
              </a:spcAft>
              <a:buNone/>
              <a:defRPr sz="4800">
                <a:solidFill>
                  <a:schemeClr val="accent3"/>
                </a:solidFill>
              </a:defRPr>
            </a:lvl3pPr>
            <a:lvl4pPr lvl="3" rtl="0">
              <a:spcBef>
                <a:spcPts val="0"/>
              </a:spcBef>
              <a:spcAft>
                <a:spcPts val="0"/>
              </a:spcAft>
              <a:buNone/>
              <a:defRPr sz="4800">
                <a:solidFill>
                  <a:schemeClr val="accent3"/>
                </a:solidFill>
              </a:defRPr>
            </a:lvl4pPr>
            <a:lvl5pPr lvl="4" rtl="0">
              <a:spcBef>
                <a:spcPts val="0"/>
              </a:spcBef>
              <a:spcAft>
                <a:spcPts val="0"/>
              </a:spcAft>
              <a:buNone/>
              <a:defRPr sz="4800">
                <a:solidFill>
                  <a:schemeClr val="accent3"/>
                </a:solidFill>
              </a:defRPr>
            </a:lvl5pPr>
            <a:lvl6pPr lvl="5" rtl="0">
              <a:spcBef>
                <a:spcPts val="0"/>
              </a:spcBef>
              <a:spcAft>
                <a:spcPts val="0"/>
              </a:spcAft>
              <a:buNone/>
              <a:defRPr sz="4800">
                <a:solidFill>
                  <a:schemeClr val="accent3"/>
                </a:solidFill>
              </a:defRPr>
            </a:lvl6pPr>
            <a:lvl7pPr lvl="6" rtl="0">
              <a:spcBef>
                <a:spcPts val="0"/>
              </a:spcBef>
              <a:spcAft>
                <a:spcPts val="0"/>
              </a:spcAft>
              <a:buNone/>
              <a:defRPr sz="4800">
                <a:solidFill>
                  <a:schemeClr val="accent3"/>
                </a:solidFill>
              </a:defRPr>
            </a:lvl7pPr>
            <a:lvl8pPr lvl="7" rtl="0">
              <a:spcBef>
                <a:spcPts val="0"/>
              </a:spcBef>
              <a:spcAft>
                <a:spcPts val="0"/>
              </a:spcAft>
              <a:buNone/>
              <a:defRPr sz="4800">
                <a:solidFill>
                  <a:schemeClr val="accent3"/>
                </a:solidFill>
              </a:defRPr>
            </a:lvl8pPr>
            <a:lvl9pPr lvl="8" rtl="0">
              <a:spcBef>
                <a:spcPts val="0"/>
              </a:spcBef>
              <a:spcAft>
                <a:spcPts val="0"/>
              </a:spcAft>
              <a:buNone/>
              <a:defRPr sz="4800">
                <a:solidFill>
                  <a:schemeClr val="accent3"/>
                </a:solidFill>
              </a:defRPr>
            </a:lvl9pPr>
          </a:lstStyle>
          <a:p/>
        </p:txBody>
      </p:sp>
      <p:pic>
        <p:nvPicPr>
          <p:cNvPr id="1044" name="Google Shape;1044;p90"/>
          <p:cNvPicPr preferRelativeResize="0"/>
          <p:nvPr/>
        </p:nvPicPr>
        <p:blipFill>
          <a:blip r:embed="rId3">
            <a:alphaModFix/>
          </a:blip>
          <a:stretch>
            <a:fillRect/>
          </a:stretch>
        </p:blipFill>
        <p:spPr>
          <a:xfrm>
            <a:off x="504975" y="6203986"/>
            <a:ext cx="1580275" cy="372766"/>
          </a:xfrm>
          <a:prstGeom prst="rect">
            <a:avLst/>
          </a:prstGeom>
          <a:noFill/>
          <a:ln>
            <a:noFill/>
          </a:ln>
        </p:spPr>
      </p:pic>
      <p:sp>
        <p:nvSpPr>
          <p:cNvPr id="1045" name="Google Shape;1045;p90"/>
          <p:cNvSpPr txBox="1"/>
          <p:nvPr/>
        </p:nvSpPr>
        <p:spPr>
          <a:xfrm>
            <a:off x="1295691"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linkedin.com/company/red-hat</a:t>
            </a:r>
            <a:endParaRPr sz="1100">
              <a:solidFill>
                <a:schemeClr val="dk1"/>
              </a:solidFill>
              <a:latin typeface="Red Hat Display"/>
              <a:ea typeface="Red Hat Display"/>
              <a:cs typeface="Red Hat Display"/>
              <a:sym typeface="Red Hat Display"/>
            </a:endParaRPr>
          </a:p>
        </p:txBody>
      </p:sp>
      <p:sp>
        <p:nvSpPr>
          <p:cNvPr id="1046" name="Google Shape;1046;p90"/>
          <p:cNvSpPr txBox="1"/>
          <p:nvPr/>
        </p:nvSpPr>
        <p:spPr>
          <a:xfrm>
            <a:off x="1295691"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youtube.com/user/RedHatVideos</a:t>
            </a:r>
            <a:endParaRPr sz="1100">
              <a:solidFill>
                <a:schemeClr val="dk1"/>
              </a:solidFill>
              <a:latin typeface="Red Hat Display"/>
              <a:ea typeface="Red Hat Display"/>
              <a:cs typeface="Red Hat Display"/>
              <a:sym typeface="Red Hat Display"/>
            </a:endParaRPr>
          </a:p>
        </p:txBody>
      </p:sp>
      <p:sp>
        <p:nvSpPr>
          <p:cNvPr id="1047" name="Google Shape;1047;p90"/>
          <p:cNvSpPr txBox="1"/>
          <p:nvPr/>
        </p:nvSpPr>
        <p:spPr>
          <a:xfrm>
            <a:off x="4207766"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facebook.com/redhatinc</a:t>
            </a:r>
            <a:endParaRPr sz="1100">
              <a:solidFill>
                <a:schemeClr val="dk1"/>
              </a:solidFill>
              <a:latin typeface="Red Hat Display"/>
              <a:ea typeface="Red Hat Display"/>
              <a:cs typeface="Red Hat Display"/>
              <a:sym typeface="Red Hat Display"/>
            </a:endParaRPr>
          </a:p>
        </p:txBody>
      </p:sp>
      <p:sp>
        <p:nvSpPr>
          <p:cNvPr id="1048" name="Google Shape;1048;p90"/>
          <p:cNvSpPr txBox="1"/>
          <p:nvPr/>
        </p:nvSpPr>
        <p:spPr>
          <a:xfrm>
            <a:off x="4207766"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twitter.com/RedHat</a:t>
            </a:r>
            <a:endParaRPr sz="1100">
              <a:solidFill>
                <a:schemeClr val="dk1"/>
              </a:solidFill>
              <a:latin typeface="Red Hat Display"/>
              <a:ea typeface="Red Hat Display"/>
              <a:cs typeface="Red Hat Display"/>
              <a:sym typeface="Red Hat Display"/>
            </a:endParaRPr>
          </a:p>
        </p:txBody>
      </p:sp>
      <p:pic>
        <p:nvPicPr>
          <p:cNvPr id="1049" name="Google Shape;1049;p90"/>
          <p:cNvPicPr preferRelativeResize="0"/>
          <p:nvPr/>
        </p:nvPicPr>
        <p:blipFill rotWithShape="1">
          <a:blip r:embed="rId4">
            <a:alphaModFix/>
          </a:blip>
          <a:srcRect b="0" l="2507" r="2498" t="0"/>
          <a:stretch/>
        </p:blipFill>
        <p:spPr>
          <a:xfrm>
            <a:off x="3978700" y="5174306"/>
            <a:ext cx="229075" cy="241150"/>
          </a:xfrm>
          <a:prstGeom prst="rect">
            <a:avLst/>
          </a:prstGeom>
          <a:noFill/>
          <a:ln>
            <a:noFill/>
          </a:ln>
        </p:spPr>
      </p:pic>
      <p:pic>
        <p:nvPicPr>
          <p:cNvPr id="1050" name="Google Shape;1050;p90"/>
          <p:cNvPicPr preferRelativeResize="0"/>
          <p:nvPr/>
        </p:nvPicPr>
        <p:blipFill rotWithShape="1">
          <a:blip r:embed="rId5">
            <a:alphaModFix/>
          </a:blip>
          <a:srcRect b="0" l="2678" r="2678" t="0"/>
          <a:stretch/>
        </p:blipFill>
        <p:spPr>
          <a:xfrm>
            <a:off x="3978700" y="4669206"/>
            <a:ext cx="229075" cy="241150"/>
          </a:xfrm>
          <a:prstGeom prst="rect">
            <a:avLst/>
          </a:prstGeom>
          <a:noFill/>
          <a:ln>
            <a:noFill/>
          </a:ln>
        </p:spPr>
      </p:pic>
      <p:pic>
        <p:nvPicPr>
          <p:cNvPr id="1051" name="Google Shape;1051;p90"/>
          <p:cNvPicPr preferRelativeResize="0"/>
          <p:nvPr/>
        </p:nvPicPr>
        <p:blipFill rotWithShape="1">
          <a:blip r:embed="rId6">
            <a:alphaModFix/>
          </a:blip>
          <a:srcRect b="0" l="2507" r="2498" t="0"/>
          <a:stretch/>
        </p:blipFill>
        <p:spPr>
          <a:xfrm>
            <a:off x="1052775" y="5174306"/>
            <a:ext cx="229075" cy="241150"/>
          </a:xfrm>
          <a:prstGeom prst="rect">
            <a:avLst/>
          </a:prstGeom>
          <a:noFill/>
          <a:ln>
            <a:noFill/>
          </a:ln>
        </p:spPr>
      </p:pic>
      <p:pic>
        <p:nvPicPr>
          <p:cNvPr id="1052" name="Google Shape;1052;p90"/>
          <p:cNvPicPr preferRelativeResize="0"/>
          <p:nvPr/>
        </p:nvPicPr>
        <p:blipFill rotWithShape="1">
          <a:blip r:embed="rId7">
            <a:alphaModFix/>
          </a:blip>
          <a:srcRect b="0" l="2326" r="2326" t="0"/>
          <a:stretch/>
        </p:blipFill>
        <p:spPr>
          <a:xfrm>
            <a:off x="1052775" y="4669206"/>
            <a:ext cx="229075" cy="241150"/>
          </a:xfrm>
          <a:prstGeom prst="rect">
            <a:avLst/>
          </a:prstGeom>
          <a:noFill/>
          <a:ln>
            <a:noFill/>
          </a:ln>
        </p:spPr>
      </p:pic>
      <p:sp>
        <p:nvSpPr>
          <p:cNvPr id="1053" name="Google Shape;1053;p90"/>
          <p:cNvSpPr txBox="1"/>
          <p:nvPr/>
        </p:nvSpPr>
        <p:spPr>
          <a:xfrm>
            <a:off x="504970" y="269836"/>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rPr b="1" lang="en" sz="600">
                <a:solidFill>
                  <a:schemeClr val="dk1"/>
                </a:solidFill>
                <a:latin typeface="Red Hat Display"/>
                <a:ea typeface="Red Hat Display"/>
                <a:cs typeface="Red Hat Display"/>
                <a:sym typeface="Red Hat Display"/>
              </a:rPr>
              <a:t>CONFIDENTIAL </a:t>
            </a:r>
            <a:r>
              <a:rPr lang="en" sz="600">
                <a:solidFill>
                  <a:schemeClr val="dk1"/>
                </a:solidFill>
                <a:latin typeface="Red Hat Display"/>
                <a:ea typeface="Red Hat Display"/>
                <a:cs typeface="Red Hat Display"/>
                <a:sym typeface="Red Hat Display"/>
              </a:rPr>
              <a:t>Designator</a:t>
            </a:r>
            <a:endParaRPr sz="600">
              <a:solidFill>
                <a:schemeClr val="dk1"/>
              </a:solidFill>
              <a:latin typeface="Red Hat Display"/>
              <a:ea typeface="Red Hat Display"/>
              <a:cs typeface="Red Hat Display"/>
              <a:sym typeface="Red Hat Display"/>
            </a:endParaRPr>
          </a:p>
        </p:txBody>
      </p:sp>
      <p:cxnSp>
        <p:nvCxnSpPr>
          <p:cNvPr id="1054" name="Google Shape;1054;p90"/>
          <p:cNvCxnSpPr/>
          <p:nvPr/>
        </p:nvCxnSpPr>
        <p:spPr>
          <a:xfrm rot="10800000">
            <a:off x="11744333"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055" name="Google Shape;1055;p90"/>
          <p:cNvSpPr txBox="1"/>
          <p:nvPr/>
        </p:nvSpPr>
        <p:spPr>
          <a:xfrm flipH="1">
            <a:off x="1137842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
        <p:nvSpPr>
          <p:cNvPr id="1056" name="Google Shape;1056;p90"/>
          <p:cNvSpPr txBox="1"/>
          <p:nvPr>
            <p:ph idx="2" type="subTitle"/>
          </p:nvPr>
        </p:nvSpPr>
        <p:spPr>
          <a:xfrm rot="5400000">
            <a:off x="91690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Automation Title 1">
  <p:cSld name="CUSTOM_13_1">
    <p:bg>
      <p:bgPr>
        <a:blipFill>
          <a:blip r:embed="rId2">
            <a:alphaModFix/>
          </a:blip>
          <a:stretch>
            <a:fillRect/>
          </a:stretch>
        </a:blipFill>
      </p:bgPr>
    </p:bg>
    <p:spTree>
      <p:nvGrpSpPr>
        <p:cNvPr id="1057" name="Shape 1057"/>
        <p:cNvGrpSpPr/>
        <p:nvPr/>
      </p:nvGrpSpPr>
      <p:grpSpPr>
        <a:xfrm>
          <a:off x="0" y="0"/>
          <a:ext cx="0" cy="0"/>
          <a:chOff x="0" y="0"/>
          <a:chExt cx="0" cy="0"/>
        </a:xfrm>
      </p:grpSpPr>
      <p:sp>
        <p:nvSpPr>
          <p:cNvPr id="1058" name="Google Shape;1058;p91"/>
          <p:cNvSpPr txBox="1"/>
          <p:nvPr>
            <p:ph idx="1" type="subTitle"/>
          </p:nvPr>
        </p:nvSpPr>
        <p:spPr>
          <a:xfrm rot="5400000">
            <a:off x="-21273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
        <p:nvSpPr>
          <p:cNvPr id="1059" name="Google Shape;1059;p91"/>
          <p:cNvSpPr txBox="1"/>
          <p:nvPr>
            <p:ph idx="2" type="subTitle"/>
          </p:nvPr>
        </p:nvSpPr>
        <p:spPr>
          <a:xfrm>
            <a:off x="5660525" y="3971650"/>
            <a:ext cx="4446300" cy="9144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2100"/>
              </a:spcBef>
              <a:spcAft>
                <a:spcPts val="0"/>
              </a:spcAft>
              <a:buNone/>
              <a:defRPr sz="1800"/>
            </a:lvl2pPr>
            <a:lvl3pPr lvl="2" rtl="0">
              <a:spcBef>
                <a:spcPts val="2100"/>
              </a:spcBef>
              <a:spcAft>
                <a:spcPts val="0"/>
              </a:spcAft>
              <a:buNone/>
              <a:defRPr sz="1800"/>
            </a:lvl3pPr>
            <a:lvl4pPr lvl="3" rtl="0">
              <a:spcBef>
                <a:spcPts val="2100"/>
              </a:spcBef>
              <a:spcAft>
                <a:spcPts val="0"/>
              </a:spcAft>
              <a:buNone/>
              <a:defRPr sz="1800"/>
            </a:lvl4pPr>
            <a:lvl5pPr lvl="4" rtl="0">
              <a:spcBef>
                <a:spcPts val="2100"/>
              </a:spcBef>
              <a:spcAft>
                <a:spcPts val="0"/>
              </a:spcAft>
              <a:buNone/>
              <a:defRPr sz="1800"/>
            </a:lvl5pPr>
            <a:lvl6pPr lvl="5" rtl="0">
              <a:spcBef>
                <a:spcPts val="2100"/>
              </a:spcBef>
              <a:spcAft>
                <a:spcPts val="0"/>
              </a:spcAft>
              <a:buNone/>
              <a:defRPr sz="1800"/>
            </a:lvl6pPr>
            <a:lvl7pPr lvl="6" rtl="0">
              <a:spcBef>
                <a:spcPts val="2100"/>
              </a:spcBef>
              <a:spcAft>
                <a:spcPts val="0"/>
              </a:spcAft>
              <a:buNone/>
              <a:defRPr sz="1800"/>
            </a:lvl7pPr>
            <a:lvl8pPr lvl="7" rtl="0">
              <a:spcBef>
                <a:spcPts val="2100"/>
              </a:spcBef>
              <a:spcAft>
                <a:spcPts val="0"/>
              </a:spcAft>
              <a:buNone/>
              <a:defRPr sz="1800"/>
            </a:lvl8pPr>
            <a:lvl9pPr lvl="8" rtl="0">
              <a:spcBef>
                <a:spcPts val="2100"/>
              </a:spcBef>
              <a:spcAft>
                <a:spcPts val="2100"/>
              </a:spcAft>
              <a:buNone/>
              <a:defRPr sz="1800"/>
            </a:lvl9pPr>
          </a:lstStyle>
          <a:p/>
        </p:txBody>
      </p:sp>
      <p:sp>
        <p:nvSpPr>
          <p:cNvPr id="1060" name="Google Shape;1060;p91"/>
          <p:cNvSpPr txBox="1"/>
          <p:nvPr>
            <p:ph idx="3" type="subTitle"/>
          </p:nvPr>
        </p:nvSpPr>
        <p:spPr>
          <a:xfrm>
            <a:off x="5660525" y="5318275"/>
            <a:ext cx="2040300" cy="605700"/>
          </a:xfrm>
          <a:prstGeom prst="rect">
            <a:avLst/>
          </a:prstGeom>
        </p:spPr>
        <p:txBody>
          <a:bodyPr anchorCtr="0" anchor="t" bIns="0" lIns="0" spcFirstLastPara="1" rIns="0" wrap="square" tIns="0">
            <a:noAutofit/>
          </a:bodyPr>
          <a:lstStyle>
            <a:lvl1pPr lvl="0" rtl="0">
              <a:spcBef>
                <a:spcPts val="0"/>
              </a:spcBef>
              <a:spcAft>
                <a:spcPts val="0"/>
              </a:spcAft>
              <a:buNone/>
              <a:defRPr sz="1200"/>
            </a:lvl1pPr>
            <a:lvl2pPr lvl="1" rtl="0">
              <a:spcBef>
                <a:spcPts val="2100"/>
              </a:spcBef>
              <a:spcAft>
                <a:spcPts val="0"/>
              </a:spcAft>
              <a:buNone/>
              <a:defRPr sz="1200"/>
            </a:lvl2pPr>
            <a:lvl3pPr lvl="2" rtl="0">
              <a:spcBef>
                <a:spcPts val="2100"/>
              </a:spcBef>
              <a:spcAft>
                <a:spcPts val="0"/>
              </a:spcAft>
              <a:buNone/>
              <a:defRPr sz="1200"/>
            </a:lvl3pPr>
            <a:lvl4pPr lvl="3" rtl="0">
              <a:spcBef>
                <a:spcPts val="2100"/>
              </a:spcBef>
              <a:spcAft>
                <a:spcPts val="0"/>
              </a:spcAft>
              <a:buNone/>
              <a:defRPr sz="1200"/>
            </a:lvl4pPr>
            <a:lvl5pPr lvl="4" rtl="0">
              <a:spcBef>
                <a:spcPts val="2100"/>
              </a:spcBef>
              <a:spcAft>
                <a:spcPts val="0"/>
              </a:spcAft>
              <a:buNone/>
              <a:defRPr sz="1200"/>
            </a:lvl5pPr>
            <a:lvl6pPr lvl="5" rtl="0">
              <a:spcBef>
                <a:spcPts val="2100"/>
              </a:spcBef>
              <a:spcAft>
                <a:spcPts val="0"/>
              </a:spcAft>
              <a:buNone/>
              <a:defRPr sz="1200"/>
            </a:lvl6pPr>
            <a:lvl7pPr lvl="6" rtl="0">
              <a:spcBef>
                <a:spcPts val="2100"/>
              </a:spcBef>
              <a:spcAft>
                <a:spcPts val="0"/>
              </a:spcAft>
              <a:buNone/>
              <a:defRPr sz="1200"/>
            </a:lvl7pPr>
            <a:lvl8pPr lvl="7" rtl="0">
              <a:spcBef>
                <a:spcPts val="2100"/>
              </a:spcBef>
              <a:spcAft>
                <a:spcPts val="0"/>
              </a:spcAft>
              <a:buNone/>
              <a:defRPr sz="1200"/>
            </a:lvl8pPr>
            <a:lvl9pPr lvl="8" rtl="0">
              <a:spcBef>
                <a:spcPts val="2100"/>
              </a:spcBef>
              <a:spcAft>
                <a:spcPts val="2100"/>
              </a:spcAft>
              <a:buNone/>
              <a:defRPr sz="1200"/>
            </a:lvl9pPr>
          </a:lstStyle>
          <a:p/>
        </p:txBody>
      </p:sp>
      <p:sp>
        <p:nvSpPr>
          <p:cNvPr id="1061" name="Google Shape;1061;p91"/>
          <p:cNvSpPr txBox="1"/>
          <p:nvPr>
            <p:ph type="title"/>
          </p:nvPr>
        </p:nvSpPr>
        <p:spPr>
          <a:xfrm>
            <a:off x="5660525" y="1708950"/>
            <a:ext cx="5736300" cy="21174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rgbClr val="CC0000"/>
                </a:solidFill>
              </a:defRPr>
            </a:lvl1pPr>
            <a:lvl2pPr lvl="1" rtl="0">
              <a:spcBef>
                <a:spcPts val="0"/>
              </a:spcBef>
              <a:spcAft>
                <a:spcPts val="0"/>
              </a:spcAft>
              <a:buNone/>
              <a:defRPr sz="4800">
                <a:solidFill>
                  <a:srgbClr val="CC0000"/>
                </a:solidFill>
              </a:defRPr>
            </a:lvl2pPr>
            <a:lvl3pPr lvl="2" rtl="0">
              <a:spcBef>
                <a:spcPts val="0"/>
              </a:spcBef>
              <a:spcAft>
                <a:spcPts val="0"/>
              </a:spcAft>
              <a:buNone/>
              <a:defRPr sz="4800">
                <a:solidFill>
                  <a:srgbClr val="CC0000"/>
                </a:solidFill>
              </a:defRPr>
            </a:lvl3pPr>
            <a:lvl4pPr lvl="3" rtl="0">
              <a:spcBef>
                <a:spcPts val="0"/>
              </a:spcBef>
              <a:spcAft>
                <a:spcPts val="0"/>
              </a:spcAft>
              <a:buNone/>
              <a:defRPr sz="4800">
                <a:solidFill>
                  <a:srgbClr val="CC0000"/>
                </a:solidFill>
              </a:defRPr>
            </a:lvl4pPr>
            <a:lvl5pPr lvl="4" rtl="0">
              <a:spcBef>
                <a:spcPts val="0"/>
              </a:spcBef>
              <a:spcAft>
                <a:spcPts val="0"/>
              </a:spcAft>
              <a:buNone/>
              <a:defRPr sz="4800">
                <a:solidFill>
                  <a:srgbClr val="CC0000"/>
                </a:solidFill>
              </a:defRPr>
            </a:lvl5pPr>
            <a:lvl6pPr lvl="5" rtl="0">
              <a:spcBef>
                <a:spcPts val="0"/>
              </a:spcBef>
              <a:spcAft>
                <a:spcPts val="0"/>
              </a:spcAft>
              <a:buNone/>
              <a:defRPr sz="4800">
                <a:solidFill>
                  <a:srgbClr val="CC0000"/>
                </a:solidFill>
              </a:defRPr>
            </a:lvl6pPr>
            <a:lvl7pPr lvl="6" rtl="0">
              <a:spcBef>
                <a:spcPts val="0"/>
              </a:spcBef>
              <a:spcAft>
                <a:spcPts val="0"/>
              </a:spcAft>
              <a:buNone/>
              <a:defRPr sz="4800">
                <a:solidFill>
                  <a:srgbClr val="CC0000"/>
                </a:solidFill>
              </a:defRPr>
            </a:lvl7pPr>
            <a:lvl8pPr lvl="7" rtl="0">
              <a:spcBef>
                <a:spcPts val="0"/>
              </a:spcBef>
              <a:spcAft>
                <a:spcPts val="0"/>
              </a:spcAft>
              <a:buNone/>
              <a:defRPr sz="4800">
                <a:solidFill>
                  <a:srgbClr val="CC0000"/>
                </a:solidFill>
              </a:defRPr>
            </a:lvl8pPr>
            <a:lvl9pPr lvl="8" rtl="0">
              <a:spcBef>
                <a:spcPts val="0"/>
              </a:spcBef>
              <a:spcAft>
                <a:spcPts val="0"/>
              </a:spcAft>
              <a:buNone/>
              <a:defRPr sz="4800">
                <a:solidFill>
                  <a:srgbClr val="CC0000"/>
                </a:solidFill>
              </a:defRPr>
            </a:lvl9pPr>
          </a:lstStyle>
          <a:p/>
        </p:txBody>
      </p:sp>
      <p:sp>
        <p:nvSpPr>
          <p:cNvPr id="1062" name="Google Shape;1062;p91"/>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pic>
        <p:nvPicPr>
          <p:cNvPr id="1063" name="Google Shape;1063;p91"/>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064" name="Google Shape;1064;p91"/>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065" name="Google Shape;1065;p91"/>
          <p:cNvSpPr txBox="1"/>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100" name="Shape 100"/>
        <p:cNvGrpSpPr/>
        <p:nvPr/>
      </p:nvGrpSpPr>
      <p:grpSpPr>
        <a:xfrm>
          <a:off x="0" y="0"/>
          <a:ext cx="0" cy="0"/>
          <a:chOff x="0" y="0"/>
          <a:chExt cx="0" cy="0"/>
        </a:xfrm>
      </p:grpSpPr>
      <p:sp>
        <p:nvSpPr>
          <p:cNvPr id="101" name="Google Shape;101;p10"/>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102" name="Google Shape;102;p1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103" name="Google Shape;103;p1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04" name="Google Shape;104;p1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105" name="Google Shape;105;p10"/>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106" name="Google Shape;106;p10"/>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07" name="Google Shape;107;p10"/>
          <p:cNvSpPr txBox="1"/>
          <p:nvPr>
            <p:ph idx="3"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chemeClr val="dk1"/>
                </a:solidFill>
              </a:defRPr>
            </a:lvl1pPr>
            <a:lvl2pPr lvl="1" rtl="0">
              <a:lnSpc>
                <a:spcPct val="174000"/>
              </a:lnSpc>
              <a:spcBef>
                <a:spcPts val="0"/>
              </a:spcBef>
              <a:spcAft>
                <a:spcPts val="0"/>
              </a:spcAft>
              <a:buNone/>
              <a:defRPr sz="1400">
                <a:solidFill>
                  <a:schemeClr val="dk1"/>
                </a:solidFill>
              </a:defRPr>
            </a:lvl2pPr>
            <a:lvl3pPr lvl="2" rtl="0">
              <a:lnSpc>
                <a:spcPct val="174000"/>
              </a:lnSpc>
              <a:spcBef>
                <a:spcPts val="0"/>
              </a:spcBef>
              <a:spcAft>
                <a:spcPts val="0"/>
              </a:spcAft>
              <a:buNone/>
              <a:defRPr sz="1400">
                <a:solidFill>
                  <a:schemeClr val="dk1"/>
                </a:solidFill>
              </a:defRPr>
            </a:lvl3pPr>
            <a:lvl4pPr lvl="3" rtl="0">
              <a:lnSpc>
                <a:spcPct val="174000"/>
              </a:lnSpc>
              <a:spcBef>
                <a:spcPts val="0"/>
              </a:spcBef>
              <a:spcAft>
                <a:spcPts val="0"/>
              </a:spcAft>
              <a:buNone/>
              <a:defRPr sz="1400">
                <a:solidFill>
                  <a:schemeClr val="dk1"/>
                </a:solidFill>
              </a:defRPr>
            </a:lvl4pPr>
            <a:lvl5pPr lvl="4" rtl="0">
              <a:lnSpc>
                <a:spcPct val="174000"/>
              </a:lnSpc>
              <a:spcBef>
                <a:spcPts val="0"/>
              </a:spcBef>
              <a:spcAft>
                <a:spcPts val="0"/>
              </a:spcAft>
              <a:buNone/>
              <a:defRPr sz="1400">
                <a:solidFill>
                  <a:schemeClr val="dk1"/>
                </a:solidFill>
              </a:defRPr>
            </a:lvl5pPr>
            <a:lvl6pPr lvl="5" rtl="0">
              <a:lnSpc>
                <a:spcPct val="174000"/>
              </a:lnSpc>
              <a:spcBef>
                <a:spcPts val="0"/>
              </a:spcBef>
              <a:spcAft>
                <a:spcPts val="0"/>
              </a:spcAft>
              <a:buNone/>
              <a:defRPr sz="1400">
                <a:solidFill>
                  <a:schemeClr val="dk1"/>
                </a:solidFill>
              </a:defRPr>
            </a:lvl6pPr>
            <a:lvl7pPr lvl="6" rtl="0">
              <a:lnSpc>
                <a:spcPct val="174000"/>
              </a:lnSpc>
              <a:spcBef>
                <a:spcPts val="0"/>
              </a:spcBef>
              <a:spcAft>
                <a:spcPts val="0"/>
              </a:spcAft>
              <a:buNone/>
              <a:defRPr sz="1400">
                <a:solidFill>
                  <a:schemeClr val="dk1"/>
                </a:solidFill>
              </a:defRPr>
            </a:lvl7pPr>
            <a:lvl8pPr lvl="7" rtl="0">
              <a:lnSpc>
                <a:spcPct val="174000"/>
              </a:lnSpc>
              <a:spcBef>
                <a:spcPts val="0"/>
              </a:spcBef>
              <a:spcAft>
                <a:spcPts val="0"/>
              </a:spcAft>
              <a:buNone/>
              <a:defRPr sz="1400">
                <a:solidFill>
                  <a:schemeClr val="dk1"/>
                </a:solidFill>
              </a:defRPr>
            </a:lvl8pPr>
            <a:lvl9pPr lvl="8" rtl="0">
              <a:lnSpc>
                <a:spcPct val="174000"/>
              </a:lnSpc>
              <a:spcBef>
                <a:spcPts val="0"/>
              </a:spcBef>
              <a:spcAft>
                <a:spcPts val="0"/>
              </a:spcAft>
              <a:buNone/>
              <a:defRPr sz="1400">
                <a:solidFill>
                  <a:schemeClr val="dk1"/>
                </a:solidFill>
              </a:defRPr>
            </a:lvl9pPr>
          </a:lstStyle>
          <a:p/>
        </p:txBody>
      </p:sp>
      <p:sp>
        <p:nvSpPr>
          <p:cNvPr id="108" name="Google Shape;108;p1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Automation Closing 1">
  <p:cSld name="CUSTOM_14_1">
    <p:bg>
      <p:bgPr>
        <a:blipFill>
          <a:blip r:embed="rId2">
            <a:alphaModFix/>
          </a:blip>
          <a:stretch>
            <a:fillRect/>
          </a:stretch>
        </a:blipFill>
      </p:bgPr>
    </p:bg>
    <p:spTree>
      <p:nvGrpSpPr>
        <p:cNvPr id="1066" name="Shape 1066"/>
        <p:cNvGrpSpPr/>
        <p:nvPr/>
      </p:nvGrpSpPr>
      <p:grpSpPr>
        <a:xfrm>
          <a:off x="0" y="0"/>
          <a:ext cx="0" cy="0"/>
          <a:chOff x="0" y="0"/>
          <a:chExt cx="0" cy="0"/>
        </a:xfrm>
      </p:grpSpPr>
      <p:sp>
        <p:nvSpPr>
          <p:cNvPr id="1067" name="Google Shape;1067;p92"/>
          <p:cNvSpPr txBox="1"/>
          <p:nvPr>
            <p:ph idx="1" type="subTitle"/>
          </p:nvPr>
        </p:nvSpPr>
        <p:spPr>
          <a:xfrm>
            <a:off x="795275" y="2752400"/>
            <a:ext cx="4446300" cy="15249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2100"/>
              </a:spcBef>
              <a:spcAft>
                <a:spcPts val="0"/>
              </a:spcAft>
              <a:buNone/>
              <a:defRPr/>
            </a:lvl2pPr>
            <a:lvl3pPr lvl="2" rtl="0">
              <a:spcBef>
                <a:spcPts val="2100"/>
              </a:spcBef>
              <a:spcAft>
                <a:spcPts val="0"/>
              </a:spcAft>
              <a:buNone/>
              <a:defRPr/>
            </a:lvl3pPr>
            <a:lvl4pPr lvl="3" rtl="0">
              <a:spcBef>
                <a:spcPts val="2100"/>
              </a:spcBef>
              <a:spcAft>
                <a:spcPts val="0"/>
              </a:spcAft>
              <a:buNone/>
              <a:defRPr/>
            </a:lvl4pPr>
            <a:lvl5pPr lvl="4" rtl="0">
              <a:spcBef>
                <a:spcPts val="2100"/>
              </a:spcBef>
              <a:spcAft>
                <a:spcPts val="0"/>
              </a:spcAft>
              <a:buNone/>
              <a:defRPr/>
            </a:lvl5pPr>
            <a:lvl6pPr lvl="5" rtl="0">
              <a:spcBef>
                <a:spcPts val="2100"/>
              </a:spcBef>
              <a:spcAft>
                <a:spcPts val="0"/>
              </a:spcAft>
              <a:buNone/>
              <a:defRPr/>
            </a:lvl6pPr>
            <a:lvl7pPr lvl="6" rtl="0">
              <a:spcBef>
                <a:spcPts val="2100"/>
              </a:spcBef>
              <a:spcAft>
                <a:spcPts val="0"/>
              </a:spcAft>
              <a:buNone/>
              <a:defRPr/>
            </a:lvl7pPr>
            <a:lvl8pPr lvl="7" rtl="0">
              <a:spcBef>
                <a:spcPts val="2100"/>
              </a:spcBef>
              <a:spcAft>
                <a:spcPts val="0"/>
              </a:spcAft>
              <a:buNone/>
              <a:defRPr/>
            </a:lvl8pPr>
            <a:lvl9pPr lvl="8" rtl="0">
              <a:spcBef>
                <a:spcPts val="2100"/>
              </a:spcBef>
              <a:spcAft>
                <a:spcPts val="2100"/>
              </a:spcAft>
              <a:buNone/>
              <a:defRPr/>
            </a:lvl9pPr>
          </a:lstStyle>
          <a:p/>
        </p:txBody>
      </p:sp>
      <p:sp>
        <p:nvSpPr>
          <p:cNvPr id="1068" name="Google Shape;1068;p92"/>
          <p:cNvSpPr txBox="1"/>
          <p:nvPr>
            <p:ph type="title"/>
          </p:nvPr>
        </p:nvSpPr>
        <p:spPr>
          <a:xfrm>
            <a:off x="795275" y="973175"/>
            <a:ext cx="5736300" cy="15249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rgbClr val="CC0000"/>
                </a:solidFill>
              </a:defRPr>
            </a:lvl1pPr>
            <a:lvl2pPr lvl="1" rtl="0">
              <a:spcBef>
                <a:spcPts val="0"/>
              </a:spcBef>
              <a:spcAft>
                <a:spcPts val="0"/>
              </a:spcAft>
              <a:buNone/>
              <a:defRPr sz="4800">
                <a:solidFill>
                  <a:srgbClr val="CC0000"/>
                </a:solidFill>
              </a:defRPr>
            </a:lvl2pPr>
            <a:lvl3pPr lvl="2" rtl="0">
              <a:spcBef>
                <a:spcPts val="0"/>
              </a:spcBef>
              <a:spcAft>
                <a:spcPts val="0"/>
              </a:spcAft>
              <a:buNone/>
              <a:defRPr sz="4800">
                <a:solidFill>
                  <a:srgbClr val="CC0000"/>
                </a:solidFill>
              </a:defRPr>
            </a:lvl3pPr>
            <a:lvl4pPr lvl="3" rtl="0">
              <a:spcBef>
                <a:spcPts val="0"/>
              </a:spcBef>
              <a:spcAft>
                <a:spcPts val="0"/>
              </a:spcAft>
              <a:buNone/>
              <a:defRPr sz="4800">
                <a:solidFill>
                  <a:srgbClr val="CC0000"/>
                </a:solidFill>
              </a:defRPr>
            </a:lvl4pPr>
            <a:lvl5pPr lvl="4" rtl="0">
              <a:spcBef>
                <a:spcPts val="0"/>
              </a:spcBef>
              <a:spcAft>
                <a:spcPts val="0"/>
              </a:spcAft>
              <a:buNone/>
              <a:defRPr sz="4800">
                <a:solidFill>
                  <a:srgbClr val="CC0000"/>
                </a:solidFill>
              </a:defRPr>
            </a:lvl5pPr>
            <a:lvl6pPr lvl="5" rtl="0">
              <a:spcBef>
                <a:spcPts val="0"/>
              </a:spcBef>
              <a:spcAft>
                <a:spcPts val="0"/>
              </a:spcAft>
              <a:buNone/>
              <a:defRPr sz="4800">
                <a:solidFill>
                  <a:srgbClr val="CC0000"/>
                </a:solidFill>
              </a:defRPr>
            </a:lvl6pPr>
            <a:lvl7pPr lvl="6" rtl="0">
              <a:spcBef>
                <a:spcPts val="0"/>
              </a:spcBef>
              <a:spcAft>
                <a:spcPts val="0"/>
              </a:spcAft>
              <a:buNone/>
              <a:defRPr sz="4800">
                <a:solidFill>
                  <a:srgbClr val="CC0000"/>
                </a:solidFill>
              </a:defRPr>
            </a:lvl7pPr>
            <a:lvl8pPr lvl="7" rtl="0">
              <a:spcBef>
                <a:spcPts val="0"/>
              </a:spcBef>
              <a:spcAft>
                <a:spcPts val="0"/>
              </a:spcAft>
              <a:buNone/>
              <a:defRPr sz="4800">
                <a:solidFill>
                  <a:srgbClr val="CC0000"/>
                </a:solidFill>
              </a:defRPr>
            </a:lvl8pPr>
            <a:lvl9pPr lvl="8" rtl="0">
              <a:spcBef>
                <a:spcPts val="0"/>
              </a:spcBef>
              <a:spcAft>
                <a:spcPts val="0"/>
              </a:spcAft>
              <a:buNone/>
              <a:defRPr sz="4800">
                <a:solidFill>
                  <a:srgbClr val="CC0000"/>
                </a:solidFill>
              </a:defRPr>
            </a:lvl9pPr>
          </a:lstStyle>
          <a:p/>
        </p:txBody>
      </p:sp>
      <p:pic>
        <p:nvPicPr>
          <p:cNvPr id="1069" name="Google Shape;1069;p92"/>
          <p:cNvPicPr preferRelativeResize="0"/>
          <p:nvPr/>
        </p:nvPicPr>
        <p:blipFill>
          <a:blip r:embed="rId3">
            <a:alphaModFix/>
          </a:blip>
          <a:stretch>
            <a:fillRect/>
          </a:stretch>
        </p:blipFill>
        <p:spPr>
          <a:xfrm>
            <a:off x="504975" y="6203986"/>
            <a:ext cx="1580275" cy="372766"/>
          </a:xfrm>
          <a:prstGeom prst="rect">
            <a:avLst/>
          </a:prstGeom>
          <a:noFill/>
          <a:ln>
            <a:noFill/>
          </a:ln>
        </p:spPr>
      </p:pic>
      <p:sp>
        <p:nvSpPr>
          <p:cNvPr id="1070" name="Google Shape;1070;p92"/>
          <p:cNvSpPr txBox="1"/>
          <p:nvPr/>
        </p:nvSpPr>
        <p:spPr>
          <a:xfrm>
            <a:off x="1295691"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linkedin.com/company/red-hat</a:t>
            </a:r>
            <a:endParaRPr sz="1100">
              <a:solidFill>
                <a:schemeClr val="dk1"/>
              </a:solidFill>
              <a:latin typeface="Red Hat Display"/>
              <a:ea typeface="Red Hat Display"/>
              <a:cs typeface="Red Hat Display"/>
              <a:sym typeface="Red Hat Display"/>
            </a:endParaRPr>
          </a:p>
        </p:txBody>
      </p:sp>
      <p:sp>
        <p:nvSpPr>
          <p:cNvPr id="1071" name="Google Shape;1071;p92"/>
          <p:cNvSpPr txBox="1"/>
          <p:nvPr/>
        </p:nvSpPr>
        <p:spPr>
          <a:xfrm>
            <a:off x="1295691"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youtube.com/user/RedHatVideos</a:t>
            </a:r>
            <a:endParaRPr sz="1100">
              <a:solidFill>
                <a:schemeClr val="dk1"/>
              </a:solidFill>
              <a:latin typeface="Red Hat Display"/>
              <a:ea typeface="Red Hat Display"/>
              <a:cs typeface="Red Hat Display"/>
              <a:sym typeface="Red Hat Display"/>
            </a:endParaRPr>
          </a:p>
        </p:txBody>
      </p:sp>
      <p:sp>
        <p:nvSpPr>
          <p:cNvPr id="1072" name="Google Shape;1072;p92"/>
          <p:cNvSpPr txBox="1"/>
          <p:nvPr/>
        </p:nvSpPr>
        <p:spPr>
          <a:xfrm>
            <a:off x="4207766"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facebook.com/redhatinc</a:t>
            </a:r>
            <a:endParaRPr sz="1100">
              <a:solidFill>
                <a:schemeClr val="dk1"/>
              </a:solidFill>
              <a:latin typeface="Red Hat Display"/>
              <a:ea typeface="Red Hat Display"/>
              <a:cs typeface="Red Hat Display"/>
              <a:sym typeface="Red Hat Display"/>
            </a:endParaRPr>
          </a:p>
        </p:txBody>
      </p:sp>
      <p:sp>
        <p:nvSpPr>
          <p:cNvPr id="1073" name="Google Shape;1073;p92"/>
          <p:cNvSpPr txBox="1"/>
          <p:nvPr/>
        </p:nvSpPr>
        <p:spPr>
          <a:xfrm>
            <a:off x="4207766"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twitter.com/RedHat</a:t>
            </a:r>
            <a:endParaRPr sz="1100">
              <a:solidFill>
                <a:schemeClr val="dk1"/>
              </a:solidFill>
              <a:latin typeface="Red Hat Display"/>
              <a:ea typeface="Red Hat Display"/>
              <a:cs typeface="Red Hat Display"/>
              <a:sym typeface="Red Hat Display"/>
            </a:endParaRPr>
          </a:p>
        </p:txBody>
      </p:sp>
      <p:pic>
        <p:nvPicPr>
          <p:cNvPr id="1074" name="Google Shape;1074;p92"/>
          <p:cNvPicPr preferRelativeResize="0"/>
          <p:nvPr/>
        </p:nvPicPr>
        <p:blipFill rotWithShape="1">
          <a:blip r:embed="rId4">
            <a:alphaModFix/>
          </a:blip>
          <a:srcRect b="0" l="2507" r="2498" t="0"/>
          <a:stretch/>
        </p:blipFill>
        <p:spPr>
          <a:xfrm>
            <a:off x="3978700" y="5174306"/>
            <a:ext cx="229075" cy="241150"/>
          </a:xfrm>
          <a:prstGeom prst="rect">
            <a:avLst/>
          </a:prstGeom>
          <a:noFill/>
          <a:ln>
            <a:noFill/>
          </a:ln>
        </p:spPr>
      </p:pic>
      <p:pic>
        <p:nvPicPr>
          <p:cNvPr id="1075" name="Google Shape;1075;p92"/>
          <p:cNvPicPr preferRelativeResize="0"/>
          <p:nvPr/>
        </p:nvPicPr>
        <p:blipFill rotWithShape="1">
          <a:blip r:embed="rId5">
            <a:alphaModFix/>
          </a:blip>
          <a:srcRect b="0" l="2678" r="2678" t="0"/>
          <a:stretch/>
        </p:blipFill>
        <p:spPr>
          <a:xfrm>
            <a:off x="3978700" y="4669206"/>
            <a:ext cx="229075" cy="241150"/>
          </a:xfrm>
          <a:prstGeom prst="rect">
            <a:avLst/>
          </a:prstGeom>
          <a:noFill/>
          <a:ln>
            <a:noFill/>
          </a:ln>
        </p:spPr>
      </p:pic>
      <p:pic>
        <p:nvPicPr>
          <p:cNvPr id="1076" name="Google Shape;1076;p92"/>
          <p:cNvPicPr preferRelativeResize="0"/>
          <p:nvPr/>
        </p:nvPicPr>
        <p:blipFill rotWithShape="1">
          <a:blip r:embed="rId6">
            <a:alphaModFix/>
          </a:blip>
          <a:srcRect b="0" l="2507" r="2498" t="0"/>
          <a:stretch/>
        </p:blipFill>
        <p:spPr>
          <a:xfrm>
            <a:off x="1052775" y="5174306"/>
            <a:ext cx="229075" cy="241150"/>
          </a:xfrm>
          <a:prstGeom prst="rect">
            <a:avLst/>
          </a:prstGeom>
          <a:noFill/>
          <a:ln>
            <a:noFill/>
          </a:ln>
        </p:spPr>
      </p:pic>
      <p:pic>
        <p:nvPicPr>
          <p:cNvPr id="1077" name="Google Shape;1077;p92"/>
          <p:cNvPicPr preferRelativeResize="0"/>
          <p:nvPr/>
        </p:nvPicPr>
        <p:blipFill rotWithShape="1">
          <a:blip r:embed="rId7">
            <a:alphaModFix/>
          </a:blip>
          <a:srcRect b="0" l="2326" r="2326" t="0"/>
          <a:stretch/>
        </p:blipFill>
        <p:spPr>
          <a:xfrm>
            <a:off x="1052775" y="4669206"/>
            <a:ext cx="229075" cy="241150"/>
          </a:xfrm>
          <a:prstGeom prst="rect">
            <a:avLst/>
          </a:prstGeom>
          <a:noFill/>
          <a:ln>
            <a:noFill/>
          </a:ln>
        </p:spPr>
      </p:pic>
      <p:sp>
        <p:nvSpPr>
          <p:cNvPr id="1078" name="Google Shape;1078;p92"/>
          <p:cNvSpPr txBox="1"/>
          <p:nvPr/>
        </p:nvSpPr>
        <p:spPr>
          <a:xfrm>
            <a:off x="504970" y="269836"/>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rPr b="1" lang="en" sz="600">
                <a:solidFill>
                  <a:schemeClr val="dk1"/>
                </a:solidFill>
                <a:latin typeface="Red Hat Display"/>
                <a:ea typeface="Red Hat Display"/>
                <a:cs typeface="Red Hat Display"/>
                <a:sym typeface="Red Hat Display"/>
              </a:rPr>
              <a:t>CONFIDENTIAL </a:t>
            </a:r>
            <a:r>
              <a:rPr lang="en" sz="600">
                <a:solidFill>
                  <a:schemeClr val="dk1"/>
                </a:solidFill>
                <a:latin typeface="Red Hat Display"/>
                <a:ea typeface="Red Hat Display"/>
                <a:cs typeface="Red Hat Display"/>
                <a:sym typeface="Red Hat Display"/>
              </a:rPr>
              <a:t>Designator</a:t>
            </a:r>
            <a:endParaRPr sz="600">
              <a:solidFill>
                <a:schemeClr val="dk1"/>
              </a:solidFill>
              <a:latin typeface="Red Hat Display"/>
              <a:ea typeface="Red Hat Display"/>
              <a:cs typeface="Red Hat Display"/>
              <a:sym typeface="Red Hat Display"/>
            </a:endParaRPr>
          </a:p>
        </p:txBody>
      </p:sp>
      <p:cxnSp>
        <p:nvCxnSpPr>
          <p:cNvPr id="1079" name="Google Shape;1079;p92"/>
          <p:cNvCxnSpPr/>
          <p:nvPr/>
        </p:nvCxnSpPr>
        <p:spPr>
          <a:xfrm rot="10800000">
            <a:off x="11744333"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080" name="Google Shape;1080;p92"/>
          <p:cNvSpPr txBox="1"/>
          <p:nvPr/>
        </p:nvSpPr>
        <p:spPr>
          <a:xfrm flipH="1">
            <a:off x="1137842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
        <p:nvSpPr>
          <p:cNvPr id="1081" name="Google Shape;1081;p92"/>
          <p:cNvSpPr txBox="1"/>
          <p:nvPr>
            <p:ph idx="2" type="subTitle"/>
          </p:nvPr>
        </p:nvSpPr>
        <p:spPr>
          <a:xfrm rot="5400000">
            <a:off x="91690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gray">
  <p:cSld name="CUSTOM_6_1">
    <p:bg>
      <p:bgPr>
        <a:solidFill>
          <a:schemeClr val="dk2"/>
        </a:solidFill>
      </p:bgPr>
    </p:bg>
    <p:spTree>
      <p:nvGrpSpPr>
        <p:cNvPr id="1082" name="Shape 1082"/>
        <p:cNvGrpSpPr/>
        <p:nvPr/>
      </p:nvGrpSpPr>
      <p:grpSpPr>
        <a:xfrm>
          <a:off x="0" y="0"/>
          <a:ext cx="0" cy="0"/>
          <a:chOff x="0" y="0"/>
          <a:chExt cx="0" cy="0"/>
        </a:xfrm>
      </p:grpSpPr>
      <p:pic>
        <p:nvPicPr>
          <p:cNvPr id="1083" name="Google Shape;1083;p93"/>
          <p:cNvPicPr preferRelativeResize="0"/>
          <p:nvPr/>
        </p:nvPicPr>
        <p:blipFill rotWithShape="1">
          <a:blip r:embed="rId2">
            <a:alphaModFix/>
          </a:blip>
          <a:srcRect b="592" l="0" r="0" t="583"/>
          <a:stretch/>
        </p:blipFill>
        <p:spPr>
          <a:xfrm>
            <a:off x="10711279" y="6313250"/>
            <a:ext cx="975850" cy="228121"/>
          </a:xfrm>
          <a:prstGeom prst="rect">
            <a:avLst/>
          </a:prstGeom>
          <a:noFill/>
          <a:ln>
            <a:noFill/>
          </a:ln>
        </p:spPr>
      </p:pic>
      <p:cxnSp>
        <p:nvCxnSpPr>
          <p:cNvPr id="1084" name="Google Shape;1084;p93"/>
          <p:cNvCxnSpPr/>
          <p:nvPr/>
        </p:nvCxnSpPr>
        <p:spPr>
          <a:xfrm rot="10800000">
            <a:off x="447775" y="100"/>
            <a:ext cx="0" cy="886500"/>
          </a:xfrm>
          <a:prstGeom prst="straightConnector1">
            <a:avLst/>
          </a:prstGeom>
          <a:noFill/>
          <a:ln cap="flat" cmpd="sng" w="9525">
            <a:solidFill>
              <a:schemeClr val="lt1"/>
            </a:solidFill>
            <a:prstDash val="solid"/>
            <a:round/>
            <a:headEnd len="sm" w="sm" type="none"/>
            <a:tailEnd len="sm" w="sm" type="none"/>
          </a:ln>
        </p:spPr>
      </p:cxnSp>
      <p:cxnSp>
        <p:nvCxnSpPr>
          <p:cNvPr id="1085" name="Google Shape;1085;p93"/>
          <p:cNvCxnSpPr/>
          <p:nvPr/>
        </p:nvCxnSpPr>
        <p:spPr>
          <a:xfrm rot="10800000">
            <a:off x="447767" y="6401400"/>
            <a:ext cx="0" cy="456600"/>
          </a:xfrm>
          <a:prstGeom prst="straightConnector1">
            <a:avLst/>
          </a:prstGeom>
          <a:noFill/>
          <a:ln cap="flat" cmpd="sng" w="9525">
            <a:solidFill>
              <a:schemeClr val="lt1"/>
            </a:solidFill>
            <a:prstDash val="solid"/>
            <a:round/>
            <a:headEnd len="sm" w="sm" type="none"/>
            <a:tailEnd len="sm" w="sm" type="none"/>
          </a:ln>
        </p:spPr>
      </p:cxnSp>
      <p:sp>
        <p:nvSpPr>
          <p:cNvPr id="1086" name="Google Shape;1086;p9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1pPr>
            <a:lvl2pPr indent="0" lvl="1"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2pPr>
            <a:lvl3pPr indent="0" lvl="2"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3pPr>
            <a:lvl4pPr indent="0" lvl="3"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4pPr>
            <a:lvl5pPr indent="0" lvl="4"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5pPr>
            <a:lvl6pPr indent="0" lvl="5"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6pPr>
            <a:lvl7pPr indent="0" lvl="6"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7pPr>
            <a:lvl8pPr indent="0" lvl="7"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8pPr>
            <a:lvl9pPr indent="0" lvl="8"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1087" name="Google Shape;1087;p93"/>
          <p:cNvSpPr txBox="1"/>
          <p:nvPr>
            <p:ph type="title"/>
          </p:nvPr>
        </p:nvSpPr>
        <p:spPr>
          <a:xfrm>
            <a:off x="1752600" y="304900"/>
            <a:ext cx="8686800" cy="4566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chemeClr val="lt1"/>
                </a:solidFill>
              </a:defRPr>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ack">
  <p:cSld name="CUSTOM_2">
    <p:bg>
      <p:bgPr>
        <a:blipFill>
          <a:blip r:embed="rId2">
            <a:alphaModFix/>
          </a:blip>
          <a:stretch>
            <a:fillRect/>
          </a:stretch>
        </a:blipFill>
      </p:bgPr>
    </p:bg>
    <p:spTree>
      <p:nvGrpSpPr>
        <p:cNvPr id="1088" name="Shape 1088"/>
        <p:cNvGrpSpPr/>
        <p:nvPr/>
      </p:nvGrpSpPr>
      <p:grpSpPr>
        <a:xfrm>
          <a:off x="0" y="0"/>
          <a:ext cx="0" cy="0"/>
          <a:chOff x="0" y="0"/>
          <a:chExt cx="0" cy="0"/>
        </a:xfrm>
      </p:grpSpPr>
      <p:sp>
        <p:nvSpPr>
          <p:cNvPr id="1089" name="Google Shape;1089;p94"/>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BEBEB"/>
                </a:solidFill>
              </a:defRPr>
            </a:lvl1pPr>
            <a:lvl2pPr lvl="1" rtl="0">
              <a:spcBef>
                <a:spcPts val="0"/>
              </a:spcBef>
              <a:spcAft>
                <a:spcPts val="0"/>
              </a:spcAft>
              <a:buNone/>
              <a:defRPr b="1" sz="6000">
                <a:solidFill>
                  <a:srgbClr val="EBEBEB"/>
                </a:solidFill>
              </a:defRPr>
            </a:lvl2pPr>
            <a:lvl3pPr lvl="2" rtl="0">
              <a:spcBef>
                <a:spcPts val="0"/>
              </a:spcBef>
              <a:spcAft>
                <a:spcPts val="0"/>
              </a:spcAft>
              <a:buNone/>
              <a:defRPr b="1" sz="6000">
                <a:solidFill>
                  <a:srgbClr val="EBEBEB"/>
                </a:solidFill>
              </a:defRPr>
            </a:lvl3pPr>
            <a:lvl4pPr lvl="3" rtl="0">
              <a:spcBef>
                <a:spcPts val="0"/>
              </a:spcBef>
              <a:spcAft>
                <a:spcPts val="0"/>
              </a:spcAft>
              <a:buNone/>
              <a:defRPr b="1" sz="6000">
                <a:solidFill>
                  <a:srgbClr val="EBEBEB"/>
                </a:solidFill>
              </a:defRPr>
            </a:lvl4pPr>
            <a:lvl5pPr lvl="4" rtl="0">
              <a:spcBef>
                <a:spcPts val="0"/>
              </a:spcBef>
              <a:spcAft>
                <a:spcPts val="0"/>
              </a:spcAft>
              <a:buNone/>
              <a:defRPr b="1" sz="6000">
                <a:solidFill>
                  <a:srgbClr val="EBEBEB"/>
                </a:solidFill>
              </a:defRPr>
            </a:lvl5pPr>
            <a:lvl6pPr lvl="5" rtl="0">
              <a:spcBef>
                <a:spcPts val="0"/>
              </a:spcBef>
              <a:spcAft>
                <a:spcPts val="0"/>
              </a:spcAft>
              <a:buNone/>
              <a:defRPr b="1" sz="6000">
                <a:solidFill>
                  <a:srgbClr val="EBEBEB"/>
                </a:solidFill>
              </a:defRPr>
            </a:lvl6pPr>
            <a:lvl7pPr lvl="6" rtl="0">
              <a:spcBef>
                <a:spcPts val="0"/>
              </a:spcBef>
              <a:spcAft>
                <a:spcPts val="0"/>
              </a:spcAft>
              <a:buNone/>
              <a:defRPr b="1" sz="6000">
                <a:solidFill>
                  <a:srgbClr val="EBEBEB"/>
                </a:solidFill>
              </a:defRPr>
            </a:lvl7pPr>
            <a:lvl8pPr lvl="7" rtl="0">
              <a:spcBef>
                <a:spcPts val="0"/>
              </a:spcBef>
              <a:spcAft>
                <a:spcPts val="0"/>
              </a:spcAft>
              <a:buNone/>
              <a:defRPr b="1" sz="6000">
                <a:solidFill>
                  <a:srgbClr val="EBEBEB"/>
                </a:solidFill>
              </a:defRPr>
            </a:lvl8pPr>
            <a:lvl9pPr lvl="8" rtl="0">
              <a:spcBef>
                <a:spcPts val="0"/>
              </a:spcBef>
              <a:spcAft>
                <a:spcPts val="0"/>
              </a:spcAft>
              <a:buNone/>
              <a:defRPr b="1" sz="6000">
                <a:solidFill>
                  <a:srgbClr val="EBEBEB"/>
                </a:solidFill>
              </a:defRPr>
            </a:lvl9pPr>
          </a:lstStyle>
          <a:p/>
        </p:txBody>
      </p:sp>
      <p:cxnSp>
        <p:nvCxnSpPr>
          <p:cNvPr id="1090" name="Google Shape;1090;p9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091" name="Google Shape;1091;p9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Red Hat Display Medium"/>
                <a:ea typeface="Red Hat Display Medium"/>
                <a:cs typeface="Red Hat Display Medium"/>
                <a:sym typeface="Red Hat Display Medium"/>
              </a:defRPr>
            </a:lvl1pPr>
            <a:lvl2pPr lvl="1" rtl="0" algn="ctr">
              <a:buNone/>
              <a:defRPr sz="800">
                <a:solidFill>
                  <a:srgbClr val="EBEBEB"/>
                </a:solidFill>
                <a:latin typeface="Red Hat Display Medium"/>
                <a:ea typeface="Red Hat Display Medium"/>
                <a:cs typeface="Red Hat Display Medium"/>
                <a:sym typeface="Red Hat Display Medium"/>
              </a:defRPr>
            </a:lvl2pPr>
            <a:lvl3pPr lvl="2" rtl="0" algn="ctr">
              <a:buNone/>
              <a:defRPr sz="800">
                <a:solidFill>
                  <a:srgbClr val="EBEBEB"/>
                </a:solidFill>
                <a:latin typeface="Red Hat Display Medium"/>
                <a:ea typeface="Red Hat Display Medium"/>
                <a:cs typeface="Red Hat Display Medium"/>
                <a:sym typeface="Red Hat Display Medium"/>
              </a:defRPr>
            </a:lvl3pPr>
            <a:lvl4pPr lvl="3" rtl="0" algn="ctr">
              <a:buNone/>
              <a:defRPr sz="800">
                <a:solidFill>
                  <a:srgbClr val="EBEBEB"/>
                </a:solidFill>
                <a:latin typeface="Red Hat Display Medium"/>
                <a:ea typeface="Red Hat Display Medium"/>
                <a:cs typeface="Red Hat Display Medium"/>
                <a:sym typeface="Red Hat Display Medium"/>
              </a:defRPr>
            </a:lvl4pPr>
            <a:lvl5pPr lvl="4" rtl="0" algn="ctr">
              <a:buNone/>
              <a:defRPr sz="800">
                <a:solidFill>
                  <a:srgbClr val="EBEBEB"/>
                </a:solidFill>
                <a:latin typeface="Red Hat Display Medium"/>
                <a:ea typeface="Red Hat Display Medium"/>
                <a:cs typeface="Red Hat Display Medium"/>
                <a:sym typeface="Red Hat Display Medium"/>
              </a:defRPr>
            </a:lvl5pPr>
            <a:lvl6pPr lvl="5" rtl="0" algn="ctr">
              <a:buNone/>
              <a:defRPr sz="800">
                <a:solidFill>
                  <a:srgbClr val="EBEBEB"/>
                </a:solidFill>
                <a:latin typeface="Red Hat Display Medium"/>
                <a:ea typeface="Red Hat Display Medium"/>
                <a:cs typeface="Red Hat Display Medium"/>
                <a:sym typeface="Red Hat Display Medium"/>
              </a:defRPr>
            </a:lvl6pPr>
            <a:lvl7pPr lvl="6" rtl="0" algn="ctr">
              <a:buNone/>
              <a:defRPr sz="800">
                <a:solidFill>
                  <a:srgbClr val="EBEBEB"/>
                </a:solidFill>
                <a:latin typeface="Red Hat Display Medium"/>
                <a:ea typeface="Red Hat Display Medium"/>
                <a:cs typeface="Red Hat Display Medium"/>
                <a:sym typeface="Red Hat Display Medium"/>
              </a:defRPr>
            </a:lvl7pPr>
            <a:lvl8pPr lvl="7" rtl="0" algn="ctr">
              <a:buNone/>
              <a:defRPr sz="800">
                <a:solidFill>
                  <a:srgbClr val="EBEBEB"/>
                </a:solidFill>
                <a:latin typeface="Red Hat Display Medium"/>
                <a:ea typeface="Red Hat Display Medium"/>
                <a:cs typeface="Red Hat Display Medium"/>
                <a:sym typeface="Red Hat Display Medium"/>
              </a:defRPr>
            </a:lvl8pPr>
            <a:lvl9pPr lvl="8" rtl="0" algn="ctr">
              <a:buNone/>
              <a:defRPr sz="800">
                <a:solidFill>
                  <a:srgbClr val="EBEBEB"/>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cxnSp>
        <p:nvCxnSpPr>
          <p:cNvPr id="1092" name="Google Shape;1092;p9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093" name="Google Shape;1093;p9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9pPr>
          </a:lstStyle>
          <a:p/>
        </p:txBody>
      </p:sp>
      <p:sp>
        <p:nvSpPr>
          <p:cNvPr id="1094" name="Google Shape;1094;p94"/>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Red Hat Display"/>
                <a:ea typeface="Red Hat Display"/>
                <a:cs typeface="Red Hat Display"/>
                <a:sym typeface="Red Hat Display"/>
              </a:rPr>
              <a:t>CONFIDENTIAL </a:t>
            </a:r>
            <a:r>
              <a:rPr lang="en" sz="600">
                <a:solidFill>
                  <a:srgbClr val="666666"/>
                </a:solidFill>
                <a:latin typeface="Red Hat Display"/>
                <a:ea typeface="Red Hat Display"/>
                <a:cs typeface="Red Hat Display"/>
                <a:sym typeface="Red Hat Display"/>
              </a:rPr>
              <a:t>Designator</a:t>
            </a:r>
            <a:endParaRPr sz="600">
              <a:solidFill>
                <a:srgbClr val="666666"/>
              </a:solidFill>
              <a:latin typeface="Red Hat Display"/>
              <a:ea typeface="Red Hat Display"/>
              <a:cs typeface="Red Hat Display"/>
              <a:sym typeface="Red Hat Display"/>
            </a:endParaRPr>
          </a:p>
        </p:txBody>
      </p:sp>
      <p:sp>
        <p:nvSpPr>
          <p:cNvPr id="1095" name="Google Shape;1095;p94"/>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4D4D4F"/>
                </a:solidFill>
              </a:defRPr>
            </a:lvl1pPr>
            <a:lvl2pPr lvl="1" rtl="0">
              <a:lnSpc>
                <a:spcPct val="174000"/>
              </a:lnSpc>
              <a:spcBef>
                <a:spcPts val="0"/>
              </a:spcBef>
              <a:spcAft>
                <a:spcPts val="0"/>
              </a:spcAft>
              <a:buNone/>
              <a:defRPr sz="1400">
                <a:solidFill>
                  <a:srgbClr val="4D4D4F"/>
                </a:solidFill>
              </a:defRPr>
            </a:lvl2pPr>
            <a:lvl3pPr lvl="2" rtl="0">
              <a:lnSpc>
                <a:spcPct val="174000"/>
              </a:lnSpc>
              <a:spcBef>
                <a:spcPts val="0"/>
              </a:spcBef>
              <a:spcAft>
                <a:spcPts val="0"/>
              </a:spcAft>
              <a:buNone/>
              <a:defRPr sz="1400">
                <a:solidFill>
                  <a:srgbClr val="4D4D4F"/>
                </a:solidFill>
              </a:defRPr>
            </a:lvl3pPr>
            <a:lvl4pPr lvl="3" rtl="0">
              <a:lnSpc>
                <a:spcPct val="174000"/>
              </a:lnSpc>
              <a:spcBef>
                <a:spcPts val="0"/>
              </a:spcBef>
              <a:spcAft>
                <a:spcPts val="0"/>
              </a:spcAft>
              <a:buNone/>
              <a:defRPr sz="1400">
                <a:solidFill>
                  <a:srgbClr val="4D4D4F"/>
                </a:solidFill>
              </a:defRPr>
            </a:lvl4pPr>
            <a:lvl5pPr lvl="4" rtl="0">
              <a:lnSpc>
                <a:spcPct val="174000"/>
              </a:lnSpc>
              <a:spcBef>
                <a:spcPts val="0"/>
              </a:spcBef>
              <a:spcAft>
                <a:spcPts val="0"/>
              </a:spcAft>
              <a:buNone/>
              <a:defRPr sz="1400">
                <a:solidFill>
                  <a:srgbClr val="4D4D4F"/>
                </a:solidFill>
              </a:defRPr>
            </a:lvl5pPr>
            <a:lvl6pPr lvl="5" rtl="0">
              <a:lnSpc>
                <a:spcPct val="174000"/>
              </a:lnSpc>
              <a:spcBef>
                <a:spcPts val="0"/>
              </a:spcBef>
              <a:spcAft>
                <a:spcPts val="0"/>
              </a:spcAft>
              <a:buNone/>
              <a:defRPr sz="1400">
                <a:solidFill>
                  <a:srgbClr val="4D4D4F"/>
                </a:solidFill>
              </a:defRPr>
            </a:lvl6pPr>
            <a:lvl7pPr lvl="6" rtl="0">
              <a:lnSpc>
                <a:spcPct val="174000"/>
              </a:lnSpc>
              <a:spcBef>
                <a:spcPts val="0"/>
              </a:spcBef>
              <a:spcAft>
                <a:spcPts val="0"/>
              </a:spcAft>
              <a:buNone/>
              <a:defRPr sz="1400">
                <a:solidFill>
                  <a:srgbClr val="4D4D4F"/>
                </a:solidFill>
              </a:defRPr>
            </a:lvl7pPr>
            <a:lvl8pPr lvl="7" rtl="0">
              <a:lnSpc>
                <a:spcPct val="174000"/>
              </a:lnSpc>
              <a:spcBef>
                <a:spcPts val="0"/>
              </a:spcBef>
              <a:spcAft>
                <a:spcPts val="0"/>
              </a:spcAft>
              <a:buNone/>
              <a:defRPr sz="1400">
                <a:solidFill>
                  <a:srgbClr val="4D4D4F"/>
                </a:solidFill>
              </a:defRPr>
            </a:lvl8pPr>
            <a:lvl9pPr lvl="8" rtl="0">
              <a:lnSpc>
                <a:spcPct val="174000"/>
              </a:lnSpc>
              <a:spcBef>
                <a:spcPts val="0"/>
              </a:spcBef>
              <a:spcAft>
                <a:spcPts val="0"/>
              </a:spcAft>
              <a:buNone/>
              <a:defRPr sz="1400">
                <a:solidFill>
                  <a:srgbClr val="4D4D4F"/>
                </a:solidFill>
              </a:defRPr>
            </a:lvl9pPr>
          </a:lstStyle>
          <a:p/>
        </p:txBody>
      </p:sp>
      <p:pic>
        <p:nvPicPr>
          <p:cNvPr id="1096" name="Google Shape;1096;p94"/>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1">
  <p:cSld name="CUSTOM_2_1">
    <p:bg>
      <p:bgPr>
        <a:blipFill>
          <a:blip r:embed="rId2">
            <a:alphaModFix/>
          </a:blip>
          <a:stretch>
            <a:fillRect/>
          </a:stretch>
        </a:blipFill>
      </p:bgPr>
    </p:bg>
    <p:spTree>
      <p:nvGrpSpPr>
        <p:cNvPr id="1097" name="Shape 1097"/>
        <p:cNvGrpSpPr/>
        <p:nvPr/>
      </p:nvGrpSpPr>
      <p:grpSpPr>
        <a:xfrm>
          <a:off x="0" y="0"/>
          <a:ext cx="0" cy="0"/>
          <a:chOff x="0" y="0"/>
          <a:chExt cx="0" cy="0"/>
        </a:xfrm>
      </p:grpSpPr>
      <p:sp>
        <p:nvSpPr>
          <p:cNvPr id="1098" name="Google Shape;1098;p95"/>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E0000"/>
                </a:solidFill>
              </a:defRPr>
            </a:lvl1pPr>
            <a:lvl2pPr lvl="1" rtl="0">
              <a:spcBef>
                <a:spcPts val="0"/>
              </a:spcBef>
              <a:spcAft>
                <a:spcPts val="0"/>
              </a:spcAft>
              <a:buNone/>
              <a:defRPr b="1" sz="6000">
                <a:solidFill>
                  <a:srgbClr val="EE0000"/>
                </a:solidFill>
              </a:defRPr>
            </a:lvl2pPr>
            <a:lvl3pPr lvl="2" rtl="0">
              <a:spcBef>
                <a:spcPts val="0"/>
              </a:spcBef>
              <a:spcAft>
                <a:spcPts val="0"/>
              </a:spcAft>
              <a:buNone/>
              <a:defRPr b="1" sz="6000">
                <a:solidFill>
                  <a:srgbClr val="EE0000"/>
                </a:solidFill>
              </a:defRPr>
            </a:lvl3pPr>
            <a:lvl4pPr lvl="3" rtl="0">
              <a:spcBef>
                <a:spcPts val="0"/>
              </a:spcBef>
              <a:spcAft>
                <a:spcPts val="0"/>
              </a:spcAft>
              <a:buNone/>
              <a:defRPr b="1" sz="6000">
                <a:solidFill>
                  <a:srgbClr val="EE0000"/>
                </a:solidFill>
              </a:defRPr>
            </a:lvl4pPr>
            <a:lvl5pPr lvl="4" rtl="0">
              <a:spcBef>
                <a:spcPts val="0"/>
              </a:spcBef>
              <a:spcAft>
                <a:spcPts val="0"/>
              </a:spcAft>
              <a:buNone/>
              <a:defRPr b="1" sz="6000">
                <a:solidFill>
                  <a:srgbClr val="EE0000"/>
                </a:solidFill>
              </a:defRPr>
            </a:lvl5pPr>
            <a:lvl6pPr lvl="5" rtl="0">
              <a:spcBef>
                <a:spcPts val="0"/>
              </a:spcBef>
              <a:spcAft>
                <a:spcPts val="0"/>
              </a:spcAft>
              <a:buNone/>
              <a:defRPr b="1" sz="6000">
                <a:solidFill>
                  <a:srgbClr val="EE0000"/>
                </a:solidFill>
              </a:defRPr>
            </a:lvl6pPr>
            <a:lvl7pPr lvl="6" rtl="0">
              <a:spcBef>
                <a:spcPts val="0"/>
              </a:spcBef>
              <a:spcAft>
                <a:spcPts val="0"/>
              </a:spcAft>
              <a:buNone/>
              <a:defRPr b="1" sz="6000">
                <a:solidFill>
                  <a:srgbClr val="EE0000"/>
                </a:solidFill>
              </a:defRPr>
            </a:lvl7pPr>
            <a:lvl8pPr lvl="7" rtl="0">
              <a:spcBef>
                <a:spcPts val="0"/>
              </a:spcBef>
              <a:spcAft>
                <a:spcPts val="0"/>
              </a:spcAft>
              <a:buNone/>
              <a:defRPr b="1" sz="6000">
                <a:solidFill>
                  <a:srgbClr val="EE0000"/>
                </a:solidFill>
              </a:defRPr>
            </a:lvl8pPr>
            <a:lvl9pPr lvl="8" rtl="0">
              <a:spcBef>
                <a:spcPts val="0"/>
              </a:spcBef>
              <a:spcAft>
                <a:spcPts val="0"/>
              </a:spcAft>
              <a:buNone/>
              <a:defRPr b="1" sz="6000">
                <a:solidFill>
                  <a:srgbClr val="EE0000"/>
                </a:solidFill>
              </a:defRPr>
            </a:lvl9pPr>
          </a:lstStyle>
          <a:p/>
        </p:txBody>
      </p:sp>
      <p:cxnSp>
        <p:nvCxnSpPr>
          <p:cNvPr id="1099" name="Google Shape;1099;p9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100" name="Google Shape;1100;p9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Display Medium"/>
                <a:ea typeface="Red Hat Display Medium"/>
                <a:cs typeface="Red Hat Display Medium"/>
                <a:sym typeface="Red Hat Display Medium"/>
              </a:defRPr>
            </a:lvl1pPr>
            <a:lvl2pPr lvl="1" rtl="0" algn="ctr">
              <a:buNone/>
              <a:defRPr sz="800">
                <a:latin typeface="Red Hat Display Medium"/>
                <a:ea typeface="Red Hat Display Medium"/>
                <a:cs typeface="Red Hat Display Medium"/>
                <a:sym typeface="Red Hat Display Medium"/>
              </a:defRPr>
            </a:lvl2pPr>
            <a:lvl3pPr lvl="2" rtl="0" algn="ctr">
              <a:buNone/>
              <a:defRPr sz="800">
                <a:latin typeface="Red Hat Display Medium"/>
                <a:ea typeface="Red Hat Display Medium"/>
                <a:cs typeface="Red Hat Display Medium"/>
                <a:sym typeface="Red Hat Display Medium"/>
              </a:defRPr>
            </a:lvl3pPr>
            <a:lvl4pPr lvl="3" rtl="0" algn="ctr">
              <a:buNone/>
              <a:defRPr sz="800">
                <a:latin typeface="Red Hat Display Medium"/>
                <a:ea typeface="Red Hat Display Medium"/>
                <a:cs typeface="Red Hat Display Medium"/>
                <a:sym typeface="Red Hat Display Medium"/>
              </a:defRPr>
            </a:lvl4pPr>
            <a:lvl5pPr lvl="4" rtl="0" algn="ctr">
              <a:buNone/>
              <a:defRPr sz="800">
                <a:latin typeface="Red Hat Display Medium"/>
                <a:ea typeface="Red Hat Display Medium"/>
                <a:cs typeface="Red Hat Display Medium"/>
                <a:sym typeface="Red Hat Display Medium"/>
              </a:defRPr>
            </a:lvl5pPr>
            <a:lvl6pPr lvl="5" rtl="0" algn="ctr">
              <a:buNone/>
              <a:defRPr sz="800">
                <a:latin typeface="Red Hat Display Medium"/>
                <a:ea typeface="Red Hat Display Medium"/>
                <a:cs typeface="Red Hat Display Medium"/>
                <a:sym typeface="Red Hat Display Medium"/>
              </a:defRPr>
            </a:lvl6pPr>
            <a:lvl7pPr lvl="6" rtl="0" algn="ctr">
              <a:buNone/>
              <a:defRPr sz="800">
                <a:latin typeface="Red Hat Display Medium"/>
                <a:ea typeface="Red Hat Display Medium"/>
                <a:cs typeface="Red Hat Display Medium"/>
                <a:sym typeface="Red Hat Display Medium"/>
              </a:defRPr>
            </a:lvl7pPr>
            <a:lvl8pPr lvl="7" rtl="0" algn="ctr">
              <a:buNone/>
              <a:defRPr sz="800">
                <a:latin typeface="Red Hat Display Medium"/>
                <a:ea typeface="Red Hat Display Medium"/>
                <a:cs typeface="Red Hat Display Medium"/>
                <a:sym typeface="Red Hat Display Medium"/>
              </a:defRPr>
            </a:lvl8pPr>
            <a:lvl9pPr lvl="8" rtl="0" algn="ctr">
              <a:buNone/>
              <a:defRPr sz="800">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cxnSp>
        <p:nvCxnSpPr>
          <p:cNvPr id="1101" name="Google Shape;1101;p9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102" name="Google Shape;1102;p9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1pPr>
            <a:lvl2pPr lvl="1"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2pPr>
            <a:lvl3pPr lvl="2"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3pPr>
            <a:lvl4pPr lvl="3"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4pPr>
            <a:lvl5pPr lvl="4"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5pPr>
            <a:lvl6pPr lvl="5"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6pPr>
            <a:lvl7pPr lvl="6"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7pPr>
            <a:lvl8pPr lvl="7"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8pPr>
            <a:lvl9pPr lvl="8"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9pPr>
          </a:lstStyle>
          <a:p/>
        </p:txBody>
      </p:sp>
      <p:sp>
        <p:nvSpPr>
          <p:cNvPr id="1103" name="Google Shape;1103;p95"/>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EBEBEB"/>
                </a:solidFill>
                <a:latin typeface="Red Hat Display"/>
                <a:ea typeface="Red Hat Display"/>
                <a:cs typeface="Red Hat Display"/>
                <a:sym typeface="Red Hat Display"/>
              </a:rPr>
              <a:t>CONFIDENTIAL </a:t>
            </a:r>
            <a:r>
              <a:rPr lang="en" sz="600">
                <a:solidFill>
                  <a:srgbClr val="EBEBEB"/>
                </a:solidFill>
                <a:latin typeface="Red Hat Display"/>
                <a:ea typeface="Red Hat Display"/>
                <a:cs typeface="Red Hat Display"/>
                <a:sym typeface="Red Hat Display"/>
              </a:rPr>
              <a:t>Designator</a:t>
            </a:r>
            <a:endParaRPr sz="600">
              <a:solidFill>
                <a:srgbClr val="EBEBEB"/>
              </a:solidFill>
              <a:latin typeface="Red Hat Display"/>
              <a:ea typeface="Red Hat Display"/>
              <a:cs typeface="Red Hat Display"/>
              <a:sym typeface="Red Hat Display"/>
            </a:endParaRPr>
          </a:p>
        </p:txBody>
      </p:sp>
      <p:sp>
        <p:nvSpPr>
          <p:cNvPr id="1104" name="Google Shape;1104;p95"/>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1105" name="Google Shape;1105;p95"/>
          <p:cNvPicPr preferRelativeResize="0"/>
          <p:nvPr/>
        </p:nvPicPr>
        <p:blipFill>
          <a:blip r:embed="rId3">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2">
  <p:cSld name="CUSTOM_2_1_1_2">
    <p:bg>
      <p:bgPr>
        <a:blipFill>
          <a:blip r:embed="rId2">
            <a:alphaModFix/>
          </a:blip>
          <a:stretch>
            <a:fillRect/>
          </a:stretch>
        </a:blipFill>
      </p:bgPr>
    </p:bg>
    <p:spTree>
      <p:nvGrpSpPr>
        <p:cNvPr id="1106" name="Shape 1106"/>
        <p:cNvGrpSpPr/>
        <p:nvPr/>
      </p:nvGrpSpPr>
      <p:grpSpPr>
        <a:xfrm>
          <a:off x="0" y="0"/>
          <a:ext cx="0" cy="0"/>
          <a:chOff x="0" y="0"/>
          <a:chExt cx="0" cy="0"/>
        </a:xfrm>
      </p:grpSpPr>
      <p:sp>
        <p:nvSpPr>
          <p:cNvPr id="1107" name="Google Shape;1107;p96"/>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E0000"/>
                </a:solidFill>
              </a:defRPr>
            </a:lvl1pPr>
            <a:lvl2pPr lvl="1" rtl="0">
              <a:spcBef>
                <a:spcPts val="0"/>
              </a:spcBef>
              <a:spcAft>
                <a:spcPts val="0"/>
              </a:spcAft>
              <a:buNone/>
              <a:defRPr b="1" sz="6000">
                <a:solidFill>
                  <a:srgbClr val="EE0000"/>
                </a:solidFill>
              </a:defRPr>
            </a:lvl2pPr>
            <a:lvl3pPr lvl="2" rtl="0">
              <a:spcBef>
                <a:spcPts val="0"/>
              </a:spcBef>
              <a:spcAft>
                <a:spcPts val="0"/>
              </a:spcAft>
              <a:buNone/>
              <a:defRPr b="1" sz="6000">
                <a:solidFill>
                  <a:srgbClr val="EE0000"/>
                </a:solidFill>
              </a:defRPr>
            </a:lvl3pPr>
            <a:lvl4pPr lvl="3" rtl="0">
              <a:spcBef>
                <a:spcPts val="0"/>
              </a:spcBef>
              <a:spcAft>
                <a:spcPts val="0"/>
              </a:spcAft>
              <a:buNone/>
              <a:defRPr b="1" sz="6000">
                <a:solidFill>
                  <a:srgbClr val="EE0000"/>
                </a:solidFill>
              </a:defRPr>
            </a:lvl4pPr>
            <a:lvl5pPr lvl="4" rtl="0">
              <a:spcBef>
                <a:spcPts val="0"/>
              </a:spcBef>
              <a:spcAft>
                <a:spcPts val="0"/>
              </a:spcAft>
              <a:buNone/>
              <a:defRPr b="1" sz="6000">
                <a:solidFill>
                  <a:srgbClr val="EE0000"/>
                </a:solidFill>
              </a:defRPr>
            </a:lvl5pPr>
            <a:lvl6pPr lvl="5" rtl="0">
              <a:spcBef>
                <a:spcPts val="0"/>
              </a:spcBef>
              <a:spcAft>
                <a:spcPts val="0"/>
              </a:spcAft>
              <a:buNone/>
              <a:defRPr b="1" sz="6000">
                <a:solidFill>
                  <a:srgbClr val="EE0000"/>
                </a:solidFill>
              </a:defRPr>
            </a:lvl6pPr>
            <a:lvl7pPr lvl="6" rtl="0">
              <a:spcBef>
                <a:spcPts val="0"/>
              </a:spcBef>
              <a:spcAft>
                <a:spcPts val="0"/>
              </a:spcAft>
              <a:buNone/>
              <a:defRPr b="1" sz="6000">
                <a:solidFill>
                  <a:srgbClr val="EE0000"/>
                </a:solidFill>
              </a:defRPr>
            </a:lvl7pPr>
            <a:lvl8pPr lvl="7" rtl="0">
              <a:spcBef>
                <a:spcPts val="0"/>
              </a:spcBef>
              <a:spcAft>
                <a:spcPts val="0"/>
              </a:spcAft>
              <a:buNone/>
              <a:defRPr b="1" sz="6000">
                <a:solidFill>
                  <a:srgbClr val="EE0000"/>
                </a:solidFill>
              </a:defRPr>
            </a:lvl8pPr>
            <a:lvl9pPr lvl="8" rtl="0">
              <a:spcBef>
                <a:spcPts val="0"/>
              </a:spcBef>
              <a:spcAft>
                <a:spcPts val="0"/>
              </a:spcAft>
              <a:buNone/>
              <a:defRPr b="1" sz="6000">
                <a:solidFill>
                  <a:srgbClr val="EE0000"/>
                </a:solidFill>
              </a:defRPr>
            </a:lvl9pPr>
          </a:lstStyle>
          <a:p/>
        </p:txBody>
      </p:sp>
      <p:cxnSp>
        <p:nvCxnSpPr>
          <p:cNvPr id="1108" name="Google Shape;1108;p9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109" name="Google Shape;1109;p9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Display Medium"/>
                <a:ea typeface="Red Hat Display Medium"/>
                <a:cs typeface="Red Hat Display Medium"/>
                <a:sym typeface="Red Hat Display Medium"/>
              </a:defRPr>
            </a:lvl1pPr>
            <a:lvl2pPr lvl="1" rtl="0" algn="ctr">
              <a:buNone/>
              <a:defRPr sz="800">
                <a:latin typeface="Red Hat Display Medium"/>
                <a:ea typeface="Red Hat Display Medium"/>
                <a:cs typeface="Red Hat Display Medium"/>
                <a:sym typeface="Red Hat Display Medium"/>
              </a:defRPr>
            </a:lvl2pPr>
            <a:lvl3pPr lvl="2" rtl="0" algn="ctr">
              <a:buNone/>
              <a:defRPr sz="800">
                <a:latin typeface="Red Hat Display Medium"/>
                <a:ea typeface="Red Hat Display Medium"/>
                <a:cs typeface="Red Hat Display Medium"/>
                <a:sym typeface="Red Hat Display Medium"/>
              </a:defRPr>
            </a:lvl3pPr>
            <a:lvl4pPr lvl="3" rtl="0" algn="ctr">
              <a:buNone/>
              <a:defRPr sz="800">
                <a:latin typeface="Red Hat Display Medium"/>
                <a:ea typeface="Red Hat Display Medium"/>
                <a:cs typeface="Red Hat Display Medium"/>
                <a:sym typeface="Red Hat Display Medium"/>
              </a:defRPr>
            </a:lvl4pPr>
            <a:lvl5pPr lvl="4" rtl="0" algn="ctr">
              <a:buNone/>
              <a:defRPr sz="800">
                <a:latin typeface="Red Hat Display Medium"/>
                <a:ea typeface="Red Hat Display Medium"/>
                <a:cs typeface="Red Hat Display Medium"/>
                <a:sym typeface="Red Hat Display Medium"/>
              </a:defRPr>
            </a:lvl5pPr>
            <a:lvl6pPr lvl="5" rtl="0" algn="ctr">
              <a:buNone/>
              <a:defRPr sz="800">
                <a:latin typeface="Red Hat Display Medium"/>
                <a:ea typeface="Red Hat Display Medium"/>
                <a:cs typeface="Red Hat Display Medium"/>
                <a:sym typeface="Red Hat Display Medium"/>
              </a:defRPr>
            </a:lvl6pPr>
            <a:lvl7pPr lvl="6" rtl="0" algn="ctr">
              <a:buNone/>
              <a:defRPr sz="800">
                <a:latin typeface="Red Hat Display Medium"/>
                <a:ea typeface="Red Hat Display Medium"/>
                <a:cs typeface="Red Hat Display Medium"/>
                <a:sym typeface="Red Hat Display Medium"/>
              </a:defRPr>
            </a:lvl7pPr>
            <a:lvl8pPr lvl="7" rtl="0" algn="ctr">
              <a:buNone/>
              <a:defRPr sz="800">
                <a:latin typeface="Red Hat Display Medium"/>
                <a:ea typeface="Red Hat Display Medium"/>
                <a:cs typeface="Red Hat Display Medium"/>
                <a:sym typeface="Red Hat Display Medium"/>
              </a:defRPr>
            </a:lvl8pPr>
            <a:lvl9pPr lvl="8" rtl="0" algn="ctr">
              <a:buNone/>
              <a:defRPr sz="800">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cxnSp>
        <p:nvCxnSpPr>
          <p:cNvPr id="1110" name="Google Shape;1110;p9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111" name="Google Shape;1111;p9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1pPr>
            <a:lvl2pPr lvl="1"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2pPr>
            <a:lvl3pPr lvl="2"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3pPr>
            <a:lvl4pPr lvl="3"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4pPr>
            <a:lvl5pPr lvl="4"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5pPr>
            <a:lvl6pPr lvl="5"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6pPr>
            <a:lvl7pPr lvl="6"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7pPr>
            <a:lvl8pPr lvl="7"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8pPr>
            <a:lvl9pPr lvl="8"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9pPr>
          </a:lstStyle>
          <a:p/>
        </p:txBody>
      </p:sp>
      <p:sp>
        <p:nvSpPr>
          <p:cNvPr id="1112" name="Google Shape;1112;p96"/>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1113" name="Google Shape;1113;p96"/>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114" name="Google Shape;1114;p96"/>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Red Hat Display"/>
                <a:ea typeface="Red Hat Display"/>
                <a:cs typeface="Red Hat Display"/>
                <a:sym typeface="Red Hat Display"/>
              </a:rPr>
              <a:t>CONFIDENTIAL </a:t>
            </a:r>
            <a:r>
              <a:rPr lang="en" sz="600">
                <a:solidFill>
                  <a:srgbClr val="666666"/>
                </a:solidFill>
                <a:latin typeface="Red Hat Display"/>
                <a:ea typeface="Red Hat Display"/>
                <a:cs typeface="Red Hat Display"/>
                <a:sym typeface="Red Hat Display"/>
              </a:rPr>
              <a:t>Designator</a:t>
            </a:r>
            <a:endParaRPr sz="600">
              <a:solidFill>
                <a:srgbClr val="666666"/>
              </a:solidFill>
              <a:latin typeface="Red Hat Display"/>
              <a:ea typeface="Red Hat Display"/>
              <a:cs typeface="Red Hat Display"/>
              <a:sym typeface="Red Hat Display"/>
            </a:endParaRPr>
          </a:p>
        </p:txBody>
      </p:sp>
      <p:sp>
        <p:nvSpPr>
          <p:cNvPr id="1115" name="Google Shape;1115;p96"/>
          <p:cNvSpPr txBox="1"/>
          <p:nvPr>
            <p:ph idx="3"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lvl1pPr>
            <a:lvl2pPr lvl="1" rtl="0">
              <a:lnSpc>
                <a:spcPct val="174000"/>
              </a:lnSpc>
              <a:spcBef>
                <a:spcPts val="0"/>
              </a:spcBef>
              <a:spcAft>
                <a:spcPts val="0"/>
              </a:spcAft>
              <a:buNone/>
              <a:defRPr sz="1400"/>
            </a:lvl2pPr>
            <a:lvl3pPr lvl="2" rtl="0">
              <a:lnSpc>
                <a:spcPct val="174000"/>
              </a:lnSpc>
              <a:spcBef>
                <a:spcPts val="0"/>
              </a:spcBef>
              <a:spcAft>
                <a:spcPts val="0"/>
              </a:spcAft>
              <a:buNone/>
              <a:defRPr sz="1400"/>
            </a:lvl3pPr>
            <a:lvl4pPr lvl="3" rtl="0">
              <a:lnSpc>
                <a:spcPct val="174000"/>
              </a:lnSpc>
              <a:spcBef>
                <a:spcPts val="0"/>
              </a:spcBef>
              <a:spcAft>
                <a:spcPts val="0"/>
              </a:spcAft>
              <a:buNone/>
              <a:defRPr sz="1400"/>
            </a:lvl4pPr>
            <a:lvl5pPr lvl="4" rtl="0">
              <a:lnSpc>
                <a:spcPct val="174000"/>
              </a:lnSpc>
              <a:spcBef>
                <a:spcPts val="0"/>
              </a:spcBef>
              <a:spcAft>
                <a:spcPts val="0"/>
              </a:spcAft>
              <a:buNone/>
              <a:defRPr sz="1400"/>
            </a:lvl5pPr>
            <a:lvl6pPr lvl="5" rtl="0">
              <a:lnSpc>
                <a:spcPct val="174000"/>
              </a:lnSpc>
              <a:spcBef>
                <a:spcPts val="0"/>
              </a:spcBef>
              <a:spcAft>
                <a:spcPts val="0"/>
              </a:spcAft>
              <a:buNone/>
              <a:defRPr sz="1400"/>
            </a:lvl6pPr>
            <a:lvl7pPr lvl="6" rtl="0">
              <a:lnSpc>
                <a:spcPct val="174000"/>
              </a:lnSpc>
              <a:spcBef>
                <a:spcPts val="0"/>
              </a:spcBef>
              <a:spcAft>
                <a:spcPts val="0"/>
              </a:spcAft>
              <a:buNone/>
              <a:defRPr sz="1400"/>
            </a:lvl7pPr>
            <a:lvl8pPr lvl="7" rtl="0">
              <a:lnSpc>
                <a:spcPct val="174000"/>
              </a:lnSpc>
              <a:spcBef>
                <a:spcPts val="0"/>
              </a:spcBef>
              <a:spcAft>
                <a:spcPts val="0"/>
              </a:spcAft>
              <a:buNone/>
              <a:defRPr sz="1400"/>
            </a:lvl8pPr>
            <a:lvl9pPr lvl="8" rtl="0">
              <a:lnSpc>
                <a:spcPct val="174000"/>
              </a:lnSpc>
              <a:spcBef>
                <a:spcPts val="0"/>
              </a:spcBef>
              <a:spcAft>
                <a:spcPts val="0"/>
              </a:spcAft>
              <a:buNone/>
              <a:defRPr sz="1400"/>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white">
  <p:cSld name="CUSTOM_3">
    <p:bg>
      <p:bgPr>
        <a:blipFill>
          <a:blip r:embed="rId2">
            <a:alphaModFix/>
          </a:blip>
          <a:stretch>
            <a:fillRect/>
          </a:stretch>
        </a:blipFill>
      </p:bgPr>
    </p:bg>
    <p:spTree>
      <p:nvGrpSpPr>
        <p:cNvPr id="1116" name="Shape 1116"/>
        <p:cNvGrpSpPr/>
        <p:nvPr/>
      </p:nvGrpSpPr>
      <p:grpSpPr>
        <a:xfrm>
          <a:off x="0" y="0"/>
          <a:ext cx="0" cy="0"/>
          <a:chOff x="0" y="0"/>
          <a:chExt cx="0" cy="0"/>
        </a:xfrm>
      </p:grpSpPr>
      <p:sp>
        <p:nvSpPr>
          <p:cNvPr id="1117" name="Google Shape;1117;p97"/>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400">
                <a:solidFill>
                  <a:srgbClr val="EE0000"/>
                </a:solidFill>
              </a:defRPr>
            </a:lvl1pPr>
            <a:lvl2pPr lvl="1" rtl="0">
              <a:lnSpc>
                <a:spcPct val="108000"/>
              </a:lnSpc>
              <a:spcBef>
                <a:spcPts val="0"/>
              </a:spcBef>
              <a:spcAft>
                <a:spcPts val="0"/>
              </a:spcAft>
              <a:buNone/>
              <a:defRPr sz="5400">
                <a:solidFill>
                  <a:srgbClr val="EE0000"/>
                </a:solidFill>
              </a:defRPr>
            </a:lvl2pPr>
            <a:lvl3pPr lvl="2" rtl="0">
              <a:lnSpc>
                <a:spcPct val="108000"/>
              </a:lnSpc>
              <a:spcBef>
                <a:spcPts val="0"/>
              </a:spcBef>
              <a:spcAft>
                <a:spcPts val="0"/>
              </a:spcAft>
              <a:buNone/>
              <a:defRPr sz="5400">
                <a:solidFill>
                  <a:srgbClr val="EE0000"/>
                </a:solidFill>
              </a:defRPr>
            </a:lvl3pPr>
            <a:lvl4pPr lvl="3" rtl="0">
              <a:lnSpc>
                <a:spcPct val="108000"/>
              </a:lnSpc>
              <a:spcBef>
                <a:spcPts val="0"/>
              </a:spcBef>
              <a:spcAft>
                <a:spcPts val="0"/>
              </a:spcAft>
              <a:buNone/>
              <a:defRPr sz="5400">
                <a:solidFill>
                  <a:srgbClr val="EE0000"/>
                </a:solidFill>
              </a:defRPr>
            </a:lvl4pPr>
            <a:lvl5pPr lvl="4" rtl="0">
              <a:lnSpc>
                <a:spcPct val="108000"/>
              </a:lnSpc>
              <a:spcBef>
                <a:spcPts val="0"/>
              </a:spcBef>
              <a:spcAft>
                <a:spcPts val="0"/>
              </a:spcAft>
              <a:buNone/>
              <a:defRPr sz="5400">
                <a:solidFill>
                  <a:srgbClr val="EE0000"/>
                </a:solidFill>
              </a:defRPr>
            </a:lvl5pPr>
            <a:lvl6pPr lvl="5" rtl="0">
              <a:lnSpc>
                <a:spcPct val="108000"/>
              </a:lnSpc>
              <a:spcBef>
                <a:spcPts val="0"/>
              </a:spcBef>
              <a:spcAft>
                <a:spcPts val="0"/>
              </a:spcAft>
              <a:buNone/>
              <a:defRPr sz="5400">
                <a:solidFill>
                  <a:srgbClr val="EE0000"/>
                </a:solidFill>
              </a:defRPr>
            </a:lvl6pPr>
            <a:lvl7pPr lvl="6" rtl="0">
              <a:lnSpc>
                <a:spcPct val="108000"/>
              </a:lnSpc>
              <a:spcBef>
                <a:spcPts val="0"/>
              </a:spcBef>
              <a:spcAft>
                <a:spcPts val="0"/>
              </a:spcAft>
              <a:buNone/>
              <a:defRPr sz="5400">
                <a:solidFill>
                  <a:srgbClr val="EE0000"/>
                </a:solidFill>
              </a:defRPr>
            </a:lvl7pPr>
            <a:lvl8pPr lvl="7" rtl="0">
              <a:lnSpc>
                <a:spcPct val="108000"/>
              </a:lnSpc>
              <a:spcBef>
                <a:spcPts val="0"/>
              </a:spcBef>
              <a:spcAft>
                <a:spcPts val="0"/>
              </a:spcAft>
              <a:buNone/>
              <a:defRPr sz="5400">
                <a:solidFill>
                  <a:srgbClr val="EE0000"/>
                </a:solidFill>
              </a:defRPr>
            </a:lvl8pPr>
            <a:lvl9pPr lvl="8" rtl="0">
              <a:lnSpc>
                <a:spcPct val="108000"/>
              </a:lnSpc>
              <a:spcBef>
                <a:spcPts val="0"/>
              </a:spcBef>
              <a:spcAft>
                <a:spcPts val="0"/>
              </a:spcAft>
              <a:buNone/>
              <a:defRPr sz="5400">
                <a:solidFill>
                  <a:srgbClr val="EE0000"/>
                </a:solidFill>
              </a:defRPr>
            </a:lvl9pPr>
          </a:lstStyle>
          <a:p/>
        </p:txBody>
      </p:sp>
      <p:cxnSp>
        <p:nvCxnSpPr>
          <p:cNvPr id="1118" name="Google Shape;1118;p97"/>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119" name="Google Shape;1119;p9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Red Hat Display Medium"/>
                <a:ea typeface="Red Hat Display Medium"/>
                <a:cs typeface="Red Hat Display Medium"/>
                <a:sym typeface="Red Hat Display Medium"/>
              </a:defRPr>
            </a:lvl1pPr>
            <a:lvl2pPr lvl="1" rtl="0" algn="ctr">
              <a:buNone/>
              <a:defRPr sz="800">
                <a:solidFill>
                  <a:srgbClr val="EBEBEB"/>
                </a:solidFill>
                <a:latin typeface="Red Hat Display Medium"/>
                <a:ea typeface="Red Hat Display Medium"/>
                <a:cs typeface="Red Hat Display Medium"/>
                <a:sym typeface="Red Hat Display Medium"/>
              </a:defRPr>
            </a:lvl2pPr>
            <a:lvl3pPr lvl="2" rtl="0" algn="ctr">
              <a:buNone/>
              <a:defRPr sz="800">
                <a:solidFill>
                  <a:srgbClr val="EBEBEB"/>
                </a:solidFill>
                <a:latin typeface="Red Hat Display Medium"/>
                <a:ea typeface="Red Hat Display Medium"/>
                <a:cs typeface="Red Hat Display Medium"/>
                <a:sym typeface="Red Hat Display Medium"/>
              </a:defRPr>
            </a:lvl3pPr>
            <a:lvl4pPr lvl="3" rtl="0" algn="ctr">
              <a:buNone/>
              <a:defRPr sz="800">
                <a:solidFill>
                  <a:srgbClr val="EBEBEB"/>
                </a:solidFill>
                <a:latin typeface="Red Hat Display Medium"/>
                <a:ea typeface="Red Hat Display Medium"/>
                <a:cs typeface="Red Hat Display Medium"/>
                <a:sym typeface="Red Hat Display Medium"/>
              </a:defRPr>
            </a:lvl4pPr>
            <a:lvl5pPr lvl="4" rtl="0" algn="ctr">
              <a:buNone/>
              <a:defRPr sz="800">
                <a:solidFill>
                  <a:srgbClr val="EBEBEB"/>
                </a:solidFill>
                <a:latin typeface="Red Hat Display Medium"/>
                <a:ea typeface="Red Hat Display Medium"/>
                <a:cs typeface="Red Hat Display Medium"/>
                <a:sym typeface="Red Hat Display Medium"/>
              </a:defRPr>
            </a:lvl5pPr>
            <a:lvl6pPr lvl="5" rtl="0" algn="ctr">
              <a:buNone/>
              <a:defRPr sz="800">
                <a:solidFill>
                  <a:srgbClr val="EBEBEB"/>
                </a:solidFill>
                <a:latin typeface="Red Hat Display Medium"/>
                <a:ea typeface="Red Hat Display Medium"/>
                <a:cs typeface="Red Hat Display Medium"/>
                <a:sym typeface="Red Hat Display Medium"/>
              </a:defRPr>
            </a:lvl6pPr>
            <a:lvl7pPr lvl="6" rtl="0" algn="ctr">
              <a:buNone/>
              <a:defRPr sz="800">
                <a:solidFill>
                  <a:srgbClr val="EBEBEB"/>
                </a:solidFill>
                <a:latin typeface="Red Hat Display Medium"/>
                <a:ea typeface="Red Hat Display Medium"/>
                <a:cs typeface="Red Hat Display Medium"/>
                <a:sym typeface="Red Hat Display Medium"/>
              </a:defRPr>
            </a:lvl7pPr>
            <a:lvl8pPr lvl="7" rtl="0" algn="ctr">
              <a:buNone/>
              <a:defRPr sz="800">
                <a:solidFill>
                  <a:srgbClr val="EBEBEB"/>
                </a:solidFill>
                <a:latin typeface="Red Hat Display Medium"/>
                <a:ea typeface="Red Hat Display Medium"/>
                <a:cs typeface="Red Hat Display Medium"/>
                <a:sym typeface="Red Hat Display Medium"/>
              </a:defRPr>
            </a:lvl8pPr>
            <a:lvl9pPr lvl="8" rtl="0" algn="ctr">
              <a:buNone/>
              <a:defRPr sz="800">
                <a:solidFill>
                  <a:srgbClr val="EBEBEB"/>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1120" name="Google Shape;1120;p97"/>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9pPr>
          </a:lstStyle>
          <a:p/>
        </p:txBody>
      </p:sp>
      <p:pic>
        <p:nvPicPr>
          <p:cNvPr id="1121" name="Google Shape;1121;p97"/>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122" name="Google Shape;1122;p97"/>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Red Hat Display"/>
                <a:ea typeface="Red Hat Display"/>
                <a:cs typeface="Red Hat Display"/>
                <a:sym typeface="Red Hat Display"/>
              </a:rPr>
              <a:t>CONFIDENTIAL </a:t>
            </a:r>
            <a:r>
              <a:rPr lang="en" sz="600">
                <a:solidFill>
                  <a:srgbClr val="666666"/>
                </a:solidFill>
                <a:latin typeface="Red Hat Display"/>
                <a:ea typeface="Red Hat Display"/>
                <a:cs typeface="Red Hat Display"/>
                <a:sym typeface="Red Hat Display"/>
              </a:rPr>
              <a:t>Designator</a:t>
            </a:r>
            <a:endParaRPr sz="600">
              <a:solidFill>
                <a:srgbClr val="666666"/>
              </a:solidFill>
              <a:latin typeface="Red Hat Display"/>
              <a:ea typeface="Red Hat Display"/>
              <a:cs typeface="Red Hat Display"/>
              <a:sym typeface="Red Hat Display"/>
            </a:endParaRPr>
          </a:p>
        </p:txBody>
      </p:sp>
      <p:cxnSp>
        <p:nvCxnSpPr>
          <p:cNvPr id="1123" name="Google Shape;1123;p97"/>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15">
    <p:spTree>
      <p:nvGrpSpPr>
        <p:cNvPr id="1124" name="Shape 1124"/>
        <p:cNvGrpSpPr/>
        <p:nvPr/>
      </p:nvGrpSpPr>
      <p:grpSpPr>
        <a:xfrm>
          <a:off x="0" y="0"/>
          <a:ext cx="0" cy="0"/>
          <a:chOff x="0" y="0"/>
          <a:chExt cx="0" cy="0"/>
        </a:xfrm>
      </p:grpSpPr>
      <p:sp>
        <p:nvSpPr>
          <p:cNvPr id="1125" name="Google Shape;1125;p98"/>
          <p:cNvSpPr txBox="1"/>
          <p:nvPr>
            <p:ph type="title"/>
          </p:nvPr>
        </p:nvSpPr>
        <p:spPr>
          <a:xfrm>
            <a:off x="415600" y="593367"/>
            <a:ext cx="11360700" cy="763800"/>
          </a:xfrm>
          <a:prstGeom prst="rect">
            <a:avLst/>
          </a:prstGeom>
        </p:spPr>
        <p:txBody>
          <a:bodyPr anchorCtr="0" anchor="t" bIns="0" lIns="0" spcFirstLastPara="1" rIns="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NFV - Title">
  <p:cSld name="CUSTOM_8_1_1">
    <p:bg>
      <p:bgPr>
        <a:blipFill>
          <a:blip r:embed="rId2">
            <a:alphaModFix/>
          </a:blip>
          <a:stretch>
            <a:fillRect/>
          </a:stretch>
        </a:blipFill>
      </p:bgPr>
    </p:bg>
    <p:spTree>
      <p:nvGrpSpPr>
        <p:cNvPr id="1126" name="Shape 1126"/>
        <p:cNvGrpSpPr/>
        <p:nvPr/>
      </p:nvGrpSpPr>
      <p:grpSpPr>
        <a:xfrm>
          <a:off x="0" y="0"/>
          <a:ext cx="0" cy="0"/>
          <a:chOff x="0" y="0"/>
          <a:chExt cx="0" cy="0"/>
        </a:xfrm>
      </p:grpSpPr>
      <p:sp>
        <p:nvSpPr>
          <p:cNvPr id="1127" name="Google Shape;1127;p99"/>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t/>
            </a:r>
            <a:endParaRPr sz="600">
              <a:solidFill>
                <a:srgbClr val="666666"/>
              </a:solidFill>
              <a:latin typeface="Overpass Light"/>
              <a:ea typeface="Overpass Light"/>
              <a:cs typeface="Overpass Light"/>
              <a:sym typeface="Overpass Light"/>
            </a:endParaRPr>
          </a:p>
        </p:txBody>
      </p:sp>
      <p:pic>
        <p:nvPicPr>
          <p:cNvPr id="1128" name="Google Shape;1128;p99"/>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129" name="Google Shape;1129;p99"/>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130" name="Google Shape;1130;p99"/>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800"/>
              <a:buNone/>
              <a:defRPr sz="1800"/>
            </a:lvl1pPr>
            <a:lvl2pPr lvl="1" rtl="0">
              <a:lnSpc>
                <a:spcPct val="140000"/>
              </a:lnSpc>
              <a:spcBef>
                <a:spcPts val="0"/>
              </a:spcBef>
              <a:spcAft>
                <a:spcPts val="0"/>
              </a:spcAft>
              <a:buSzPts val="1800"/>
              <a:buNone/>
              <a:defRPr sz="1800"/>
            </a:lvl2pPr>
            <a:lvl3pPr lvl="2" rtl="0">
              <a:lnSpc>
                <a:spcPct val="140000"/>
              </a:lnSpc>
              <a:spcBef>
                <a:spcPts val="0"/>
              </a:spcBef>
              <a:spcAft>
                <a:spcPts val="0"/>
              </a:spcAft>
              <a:buSzPts val="1800"/>
              <a:buNone/>
              <a:defRPr sz="1800"/>
            </a:lvl3pPr>
            <a:lvl4pPr lvl="3" rtl="0">
              <a:lnSpc>
                <a:spcPct val="140000"/>
              </a:lnSpc>
              <a:spcBef>
                <a:spcPts val="0"/>
              </a:spcBef>
              <a:spcAft>
                <a:spcPts val="0"/>
              </a:spcAft>
              <a:buSzPts val="1800"/>
              <a:buNone/>
              <a:defRPr sz="1800"/>
            </a:lvl4pPr>
            <a:lvl5pPr lvl="4" rtl="0">
              <a:lnSpc>
                <a:spcPct val="140000"/>
              </a:lnSpc>
              <a:spcBef>
                <a:spcPts val="0"/>
              </a:spcBef>
              <a:spcAft>
                <a:spcPts val="0"/>
              </a:spcAft>
              <a:buSzPts val="1800"/>
              <a:buNone/>
              <a:defRPr sz="1800"/>
            </a:lvl5pPr>
            <a:lvl6pPr lvl="5" rtl="0">
              <a:lnSpc>
                <a:spcPct val="140000"/>
              </a:lnSpc>
              <a:spcBef>
                <a:spcPts val="0"/>
              </a:spcBef>
              <a:spcAft>
                <a:spcPts val="0"/>
              </a:spcAft>
              <a:buSzPts val="1800"/>
              <a:buNone/>
              <a:defRPr sz="1800"/>
            </a:lvl6pPr>
            <a:lvl7pPr lvl="6" rtl="0">
              <a:lnSpc>
                <a:spcPct val="140000"/>
              </a:lnSpc>
              <a:spcBef>
                <a:spcPts val="0"/>
              </a:spcBef>
              <a:spcAft>
                <a:spcPts val="0"/>
              </a:spcAft>
              <a:buSzPts val="1800"/>
              <a:buNone/>
              <a:defRPr sz="1800"/>
            </a:lvl7pPr>
            <a:lvl8pPr lvl="7" rtl="0">
              <a:lnSpc>
                <a:spcPct val="140000"/>
              </a:lnSpc>
              <a:spcBef>
                <a:spcPts val="0"/>
              </a:spcBef>
              <a:spcAft>
                <a:spcPts val="0"/>
              </a:spcAft>
              <a:buSzPts val="1800"/>
              <a:buNone/>
              <a:defRPr sz="1800"/>
            </a:lvl8pPr>
            <a:lvl9pPr lvl="8" rtl="0">
              <a:lnSpc>
                <a:spcPct val="140000"/>
              </a:lnSpc>
              <a:spcBef>
                <a:spcPts val="0"/>
              </a:spcBef>
              <a:spcAft>
                <a:spcPts val="0"/>
              </a:spcAft>
              <a:buSzPts val="1800"/>
              <a:buNone/>
              <a:defRPr sz="1800"/>
            </a:lvl9pPr>
          </a:lstStyle>
          <a:p/>
        </p:txBody>
      </p:sp>
      <p:sp>
        <p:nvSpPr>
          <p:cNvPr id="1131" name="Google Shape;1131;p99"/>
          <p:cNvSpPr txBox="1"/>
          <p:nvPr>
            <p:ph type="title"/>
          </p:nvPr>
        </p:nvSpPr>
        <p:spPr>
          <a:xfrm>
            <a:off x="5660525" y="1709031"/>
            <a:ext cx="5736300" cy="2117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4600">
                <a:solidFill>
                  <a:schemeClr val="accent2"/>
                </a:solidFill>
                <a:latin typeface="Overpass"/>
                <a:ea typeface="Overpass"/>
                <a:cs typeface="Overpass"/>
                <a:sym typeface="Overpass"/>
              </a:defRPr>
            </a:lvl1pPr>
            <a:lvl2pPr lvl="1" rtl="0">
              <a:lnSpc>
                <a:spcPct val="100000"/>
              </a:lnSpc>
              <a:spcBef>
                <a:spcPts val="0"/>
              </a:spcBef>
              <a:spcAft>
                <a:spcPts val="0"/>
              </a:spcAft>
              <a:buNone/>
              <a:defRPr b="1" sz="4600">
                <a:solidFill>
                  <a:srgbClr val="0088CE"/>
                </a:solidFill>
                <a:latin typeface="Overpass"/>
                <a:ea typeface="Overpass"/>
                <a:cs typeface="Overpass"/>
                <a:sym typeface="Overpass"/>
              </a:defRPr>
            </a:lvl2pPr>
            <a:lvl3pPr lvl="2" rtl="0">
              <a:lnSpc>
                <a:spcPct val="100000"/>
              </a:lnSpc>
              <a:spcBef>
                <a:spcPts val="0"/>
              </a:spcBef>
              <a:spcAft>
                <a:spcPts val="0"/>
              </a:spcAft>
              <a:buNone/>
              <a:defRPr b="1" sz="4600">
                <a:solidFill>
                  <a:srgbClr val="0088CE"/>
                </a:solidFill>
                <a:latin typeface="Overpass"/>
                <a:ea typeface="Overpass"/>
                <a:cs typeface="Overpass"/>
                <a:sym typeface="Overpass"/>
              </a:defRPr>
            </a:lvl3pPr>
            <a:lvl4pPr lvl="3" rtl="0">
              <a:lnSpc>
                <a:spcPct val="100000"/>
              </a:lnSpc>
              <a:spcBef>
                <a:spcPts val="0"/>
              </a:spcBef>
              <a:spcAft>
                <a:spcPts val="0"/>
              </a:spcAft>
              <a:buNone/>
              <a:defRPr b="1" sz="4600">
                <a:solidFill>
                  <a:srgbClr val="0088CE"/>
                </a:solidFill>
                <a:latin typeface="Overpass"/>
                <a:ea typeface="Overpass"/>
                <a:cs typeface="Overpass"/>
                <a:sym typeface="Overpass"/>
              </a:defRPr>
            </a:lvl4pPr>
            <a:lvl5pPr lvl="4" rtl="0">
              <a:lnSpc>
                <a:spcPct val="100000"/>
              </a:lnSpc>
              <a:spcBef>
                <a:spcPts val="0"/>
              </a:spcBef>
              <a:spcAft>
                <a:spcPts val="0"/>
              </a:spcAft>
              <a:buNone/>
              <a:defRPr b="1" sz="4600">
                <a:solidFill>
                  <a:srgbClr val="0088CE"/>
                </a:solidFill>
                <a:latin typeface="Overpass"/>
                <a:ea typeface="Overpass"/>
                <a:cs typeface="Overpass"/>
                <a:sym typeface="Overpass"/>
              </a:defRPr>
            </a:lvl5pPr>
            <a:lvl6pPr lvl="5" rtl="0">
              <a:lnSpc>
                <a:spcPct val="100000"/>
              </a:lnSpc>
              <a:spcBef>
                <a:spcPts val="0"/>
              </a:spcBef>
              <a:spcAft>
                <a:spcPts val="0"/>
              </a:spcAft>
              <a:buNone/>
              <a:defRPr b="1" sz="4600">
                <a:solidFill>
                  <a:srgbClr val="0088CE"/>
                </a:solidFill>
                <a:latin typeface="Overpass"/>
                <a:ea typeface="Overpass"/>
                <a:cs typeface="Overpass"/>
                <a:sym typeface="Overpass"/>
              </a:defRPr>
            </a:lvl6pPr>
            <a:lvl7pPr lvl="6" rtl="0">
              <a:lnSpc>
                <a:spcPct val="100000"/>
              </a:lnSpc>
              <a:spcBef>
                <a:spcPts val="0"/>
              </a:spcBef>
              <a:spcAft>
                <a:spcPts val="0"/>
              </a:spcAft>
              <a:buNone/>
              <a:defRPr b="1" sz="4600">
                <a:solidFill>
                  <a:srgbClr val="0088CE"/>
                </a:solidFill>
                <a:latin typeface="Overpass"/>
                <a:ea typeface="Overpass"/>
                <a:cs typeface="Overpass"/>
                <a:sym typeface="Overpass"/>
              </a:defRPr>
            </a:lvl7pPr>
            <a:lvl8pPr lvl="7" rtl="0">
              <a:lnSpc>
                <a:spcPct val="100000"/>
              </a:lnSpc>
              <a:spcBef>
                <a:spcPts val="0"/>
              </a:spcBef>
              <a:spcAft>
                <a:spcPts val="0"/>
              </a:spcAft>
              <a:buNone/>
              <a:defRPr b="1" sz="4600">
                <a:solidFill>
                  <a:srgbClr val="0088CE"/>
                </a:solidFill>
                <a:latin typeface="Overpass"/>
                <a:ea typeface="Overpass"/>
                <a:cs typeface="Overpass"/>
                <a:sym typeface="Overpass"/>
              </a:defRPr>
            </a:lvl8pPr>
            <a:lvl9pPr lvl="8" rtl="0">
              <a:lnSpc>
                <a:spcPct val="100000"/>
              </a:lnSpc>
              <a:spcBef>
                <a:spcPts val="0"/>
              </a:spcBef>
              <a:spcAft>
                <a:spcPts val="0"/>
              </a:spcAft>
              <a:buNone/>
              <a:defRPr b="1" sz="4600">
                <a:solidFill>
                  <a:srgbClr val="0088CE"/>
                </a:solidFill>
                <a:latin typeface="Overpass"/>
                <a:ea typeface="Overpass"/>
                <a:cs typeface="Overpass"/>
                <a:sym typeface="Overpass"/>
              </a:defRPr>
            </a:lvl9pPr>
          </a:lstStyle>
          <a:p/>
        </p:txBody>
      </p:sp>
      <p:sp>
        <p:nvSpPr>
          <p:cNvPr id="1132" name="Google Shape;1132;p99"/>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1200"/>
              <a:buNone/>
              <a:defRPr sz="1200"/>
            </a:lvl1pPr>
            <a:lvl2pPr lvl="1" rtl="0">
              <a:lnSpc>
                <a:spcPct val="135000"/>
              </a:lnSpc>
              <a:spcBef>
                <a:spcPts val="0"/>
              </a:spcBef>
              <a:spcAft>
                <a:spcPts val="0"/>
              </a:spcAft>
              <a:buSzPts val="1200"/>
              <a:buNone/>
              <a:defRPr sz="1200"/>
            </a:lvl2pPr>
            <a:lvl3pPr lvl="2" rtl="0">
              <a:lnSpc>
                <a:spcPct val="135000"/>
              </a:lnSpc>
              <a:spcBef>
                <a:spcPts val="0"/>
              </a:spcBef>
              <a:spcAft>
                <a:spcPts val="0"/>
              </a:spcAft>
              <a:buSzPts val="1200"/>
              <a:buNone/>
              <a:defRPr sz="1200"/>
            </a:lvl3pPr>
            <a:lvl4pPr lvl="3" rtl="0">
              <a:lnSpc>
                <a:spcPct val="135000"/>
              </a:lnSpc>
              <a:spcBef>
                <a:spcPts val="0"/>
              </a:spcBef>
              <a:spcAft>
                <a:spcPts val="0"/>
              </a:spcAft>
              <a:buSzPts val="1200"/>
              <a:buNone/>
              <a:defRPr sz="1200"/>
            </a:lvl4pPr>
            <a:lvl5pPr lvl="4" rtl="0">
              <a:lnSpc>
                <a:spcPct val="135000"/>
              </a:lnSpc>
              <a:spcBef>
                <a:spcPts val="0"/>
              </a:spcBef>
              <a:spcAft>
                <a:spcPts val="0"/>
              </a:spcAft>
              <a:buSzPts val="1200"/>
              <a:buNone/>
              <a:defRPr sz="1200"/>
            </a:lvl5pPr>
            <a:lvl6pPr lvl="5" rtl="0">
              <a:lnSpc>
                <a:spcPct val="135000"/>
              </a:lnSpc>
              <a:spcBef>
                <a:spcPts val="0"/>
              </a:spcBef>
              <a:spcAft>
                <a:spcPts val="0"/>
              </a:spcAft>
              <a:buSzPts val="1200"/>
              <a:buNone/>
              <a:defRPr sz="1200"/>
            </a:lvl6pPr>
            <a:lvl7pPr lvl="6" rtl="0">
              <a:lnSpc>
                <a:spcPct val="135000"/>
              </a:lnSpc>
              <a:spcBef>
                <a:spcPts val="0"/>
              </a:spcBef>
              <a:spcAft>
                <a:spcPts val="0"/>
              </a:spcAft>
              <a:buSzPts val="1200"/>
              <a:buNone/>
              <a:defRPr sz="1200"/>
            </a:lvl7pPr>
            <a:lvl8pPr lvl="7" rtl="0">
              <a:lnSpc>
                <a:spcPct val="135000"/>
              </a:lnSpc>
              <a:spcBef>
                <a:spcPts val="0"/>
              </a:spcBef>
              <a:spcAft>
                <a:spcPts val="0"/>
              </a:spcAft>
              <a:buSzPts val="1200"/>
              <a:buNone/>
              <a:defRPr sz="1200"/>
            </a:lvl8pPr>
            <a:lvl9pPr lvl="8" rtl="0">
              <a:lnSpc>
                <a:spcPct val="135000"/>
              </a:lnSpc>
              <a:spcBef>
                <a:spcPts val="0"/>
              </a:spcBef>
              <a:spcAft>
                <a:spcPts val="0"/>
              </a:spcAft>
              <a:buSzPts val="1200"/>
              <a:buNone/>
              <a:defRPr sz="1200"/>
            </a:lvl9pPr>
          </a:lstStyle>
          <a:p/>
        </p:txBody>
      </p:sp>
      <p:sp>
        <p:nvSpPr>
          <p:cNvPr id="1133" name="Google Shape;1133;p99"/>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3">
    <p:bg>
      <p:bgPr>
        <a:solidFill>
          <a:srgbClr val="FFFFFF"/>
        </a:solidFill>
      </p:bgPr>
    </p:bg>
    <p:spTree>
      <p:nvGrpSpPr>
        <p:cNvPr id="1134" name="Shape 1134"/>
        <p:cNvGrpSpPr/>
        <p:nvPr/>
      </p:nvGrpSpPr>
      <p:grpSpPr>
        <a:xfrm>
          <a:off x="0" y="0"/>
          <a:ext cx="0" cy="0"/>
          <a:chOff x="0" y="0"/>
          <a:chExt cx="0" cy="0"/>
        </a:xfrm>
      </p:grpSpPr>
      <p:sp>
        <p:nvSpPr>
          <p:cNvPr id="1135" name="Google Shape;1135;p100"/>
          <p:cNvSpPr txBox="1"/>
          <p:nvPr>
            <p:ph type="title"/>
          </p:nvPr>
        </p:nvSpPr>
        <p:spPr>
          <a:xfrm>
            <a:off x="1752600" y="946000"/>
            <a:ext cx="8686800" cy="4734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sp>
        <p:nvSpPr>
          <p:cNvPr id="1136" name="Google Shape;1136;p10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5A5A5A"/>
                </a:solidFill>
                <a:latin typeface="Overpass SemiBold"/>
                <a:ea typeface="Overpass SemiBold"/>
                <a:cs typeface="Overpass SemiBold"/>
                <a:sym typeface="Overpass SemiBold"/>
              </a:defRPr>
            </a:lvl1pPr>
            <a:lvl2pPr lvl="1" rtl="0" algn="ctr">
              <a:buNone/>
              <a:defRPr sz="800">
                <a:solidFill>
                  <a:srgbClr val="5A5A5A"/>
                </a:solidFill>
                <a:latin typeface="Overpass SemiBold"/>
                <a:ea typeface="Overpass SemiBold"/>
                <a:cs typeface="Overpass SemiBold"/>
                <a:sym typeface="Overpass SemiBold"/>
              </a:defRPr>
            </a:lvl2pPr>
            <a:lvl3pPr lvl="2" rtl="0" algn="ctr">
              <a:buNone/>
              <a:defRPr sz="800">
                <a:solidFill>
                  <a:srgbClr val="5A5A5A"/>
                </a:solidFill>
                <a:latin typeface="Overpass SemiBold"/>
                <a:ea typeface="Overpass SemiBold"/>
                <a:cs typeface="Overpass SemiBold"/>
                <a:sym typeface="Overpass SemiBold"/>
              </a:defRPr>
            </a:lvl3pPr>
            <a:lvl4pPr lvl="3" rtl="0" algn="ctr">
              <a:buNone/>
              <a:defRPr sz="800">
                <a:solidFill>
                  <a:srgbClr val="5A5A5A"/>
                </a:solidFill>
                <a:latin typeface="Overpass SemiBold"/>
                <a:ea typeface="Overpass SemiBold"/>
                <a:cs typeface="Overpass SemiBold"/>
                <a:sym typeface="Overpass SemiBold"/>
              </a:defRPr>
            </a:lvl4pPr>
            <a:lvl5pPr lvl="4" rtl="0" algn="ctr">
              <a:buNone/>
              <a:defRPr sz="800">
                <a:solidFill>
                  <a:srgbClr val="5A5A5A"/>
                </a:solidFill>
                <a:latin typeface="Overpass SemiBold"/>
                <a:ea typeface="Overpass SemiBold"/>
                <a:cs typeface="Overpass SemiBold"/>
                <a:sym typeface="Overpass SemiBold"/>
              </a:defRPr>
            </a:lvl5pPr>
            <a:lvl6pPr lvl="5" rtl="0" algn="ctr">
              <a:buNone/>
              <a:defRPr sz="800">
                <a:solidFill>
                  <a:srgbClr val="5A5A5A"/>
                </a:solidFill>
                <a:latin typeface="Overpass SemiBold"/>
                <a:ea typeface="Overpass SemiBold"/>
                <a:cs typeface="Overpass SemiBold"/>
                <a:sym typeface="Overpass SemiBold"/>
              </a:defRPr>
            </a:lvl6pPr>
            <a:lvl7pPr lvl="6" rtl="0" algn="ctr">
              <a:buNone/>
              <a:defRPr sz="800">
                <a:solidFill>
                  <a:srgbClr val="5A5A5A"/>
                </a:solidFill>
                <a:latin typeface="Overpass SemiBold"/>
                <a:ea typeface="Overpass SemiBold"/>
                <a:cs typeface="Overpass SemiBold"/>
                <a:sym typeface="Overpass SemiBold"/>
              </a:defRPr>
            </a:lvl7pPr>
            <a:lvl8pPr lvl="7" rtl="0" algn="ctr">
              <a:buNone/>
              <a:defRPr sz="800">
                <a:solidFill>
                  <a:srgbClr val="5A5A5A"/>
                </a:solidFill>
                <a:latin typeface="Overpass SemiBold"/>
                <a:ea typeface="Overpass SemiBold"/>
                <a:cs typeface="Overpass SemiBold"/>
                <a:sym typeface="Overpass SemiBold"/>
              </a:defRPr>
            </a:lvl8pPr>
            <a:lvl9pPr lvl="8" rtl="0" algn="ctr">
              <a:buNone/>
              <a:defRPr sz="800">
                <a:solidFill>
                  <a:srgbClr val="5A5A5A"/>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137" name="Google Shape;1137;p100"/>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pic>
        <p:nvPicPr>
          <p:cNvPr id="1138" name="Google Shape;1138;p100"/>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1139" name="Google Shape;1139;p100"/>
          <p:cNvSpPr txBox="1"/>
          <p:nvPr>
            <p:ph idx="1"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
        <p:nvSpPr>
          <p:cNvPr id="1140" name="Google Shape;1140;p100"/>
          <p:cNvSpPr txBox="1"/>
          <p:nvPr>
            <p:ph idx="2" type="subTitle"/>
          </p:nvPr>
        </p:nvSpPr>
        <p:spPr>
          <a:xfrm>
            <a:off x="1752600" y="1440400"/>
            <a:ext cx="8686800" cy="473400"/>
          </a:xfrm>
          <a:prstGeom prst="rect">
            <a:avLst/>
          </a:prstGeom>
        </p:spPr>
        <p:txBody>
          <a:bodyPr anchorCtr="0" anchor="t" bIns="0" lIns="0" spcFirstLastPara="1" rIns="0" wrap="square" tIns="0">
            <a:noAutofit/>
          </a:bodyPr>
          <a:lstStyle>
            <a:lvl1pPr lvl="0" rtl="0" algn="ctr">
              <a:spcBef>
                <a:spcPts val="0"/>
              </a:spcBef>
              <a:spcAft>
                <a:spcPts val="0"/>
              </a:spcAft>
              <a:buNone/>
              <a:defRPr sz="2000">
                <a:solidFill>
                  <a:schemeClr val="accent2"/>
                </a:solidFill>
              </a:defRPr>
            </a:lvl1pPr>
            <a:lvl2pPr lvl="1" rtl="0" algn="ctr">
              <a:spcBef>
                <a:spcPts val="2100"/>
              </a:spcBef>
              <a:spcAft>
                <a:spcPts val="0"/>
              </a:spcAft>
              <a:buNone/>
              <a:defRPr sz="2000">
                <a:solidFill>
                  <a:schemeClr val="accent2"/>
                </a:solidFill>
              </a:defRPr>
            </a:lvl2pPr>
            <a:lvl3pPr lvl="2" rtl="0" algn="ctr">
              <a:spcBef>
                <a:spcPts val="2100"/>
              </a:spcBef>
              <a:spcAft>
                <a:spcPts val="0"/>
              </a:spcAft>
              <a:buNone/>
              <a:defRPr sz="2000">
                <a:solidFill>
                  <a:schemeClr val="accent2"/>
                </a:solidFill>
              </a:defRPr>
            </a:lvl3pPr>
            <a:lvl4pPr lvl="3" rtl="0" algn="ctr">
              <a:spcBef>
                <a:spcPts val="2100"/>
              </a:spcBef>
              <a:spcAft>
                <a:spcPts val="0"/>
              </a:spcAft>
              <a:buNone/>
              <a:defRPr sz="2000">
                <a:solidFill>
                  <a:schemeClr val="accent2"/>
                </a:solidFill>
              </a:defRPr>
            </a:lvl4pPr>
            <a:lvl5pPr lvl="4" rtl="0" algn="ctr">
              <a:spcBef>
                <a:spcPts val="2100"/>
              </a:spcBef>
              <a:spcAft>
                <a:spcPts val="0"/>
              </a:spcAft>
              <a:buNone/>
              <a:defRPr sz="2000">
                <a:solidFill>
                  <a:schemeClr val="accent2"/>
                </a:solidFill>
              </a:defRPr>
            </a:lvl5pPr>
            <a:lvl6pPr lvl="5" rtl="0" algn="ctr">
              <a:spcBef>
                <a:spcPts val="2100"/>
              </a:spcBef>
              <a:spcAft>
                <a:spcPts val="0"/>
              </a:spcAft>
              <a:buNone/>
              <a:defRPr sz="2000">
                <a:solidFill>
                  <a:schemeClr val="accent2"/>
                </a:solidFill>
              </a:defRPr>
            </a:lvl6pPr>
            <a:lvl7pPr lvl="6" rtl="0" algn="ctr">
              <a:spcBef>
                <a:spcPts val="2100"/>
              </a:spcBef>
              <a:spcAft>
                <a:spcPts val="0"/>
              </a:spcAft>
              <a:buNone/>
              <a:defRPr sz="2000">
                <a:solidFill>
                  <a:schemeClr val="accent2"/>
                </a:solidFill>
              </a:defRPr>
            </a:lvl7pPr>
            <a:lvl8pPr lvl="7" rtl="0" algn="ctr">
              <a:spcBef>
                <a:spcPts val="2100"/>
              </a:spcBef>
              <a:spcAft>
                <a:spcPts val="0"/>
              </a:spcAft>
              <a:buNone/>
              <a:defRPr sz="2000">
                <a:solidFill>
                  <a:schemeClr val="accent2"/>
                </a:solidFill>
              </a:defRPr>
            </a:lvl8pPr>
            <a:lvl9pPr lvl="8" rtl="0" algn="ctr">
              <a:spcBef>
                <a:spcPts val="2100"/>
              </a:spcBef>
              <a:spcAft>
                <a:spcPts val="2100"/>
              </a:spcAft>
              <a:buNone/>
              <a:defRPr sz="2000">
                <a:solidFill>
                  <a:schemeClr val="accent2"/>
                </a:solidFill>
              </a:defRPr>
            </a:lvl9pPr>
          </a:lstStyle>
          <a:p/>
        </p:txBody>
      </p:sp>
      <p:sp>
        <p:nvSpPr>
          <p:cNvPr id="1141" name="Google Shape;1141;p100"/>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9pPr>
          </a:lstStyle>
          <a:p/>
        </p:txBody>
      </p:sp>
      <p:cxnSp>
        <p:nvCxnSpPr>
          <p:cNvPr id="1142" name="Google Shape;1142;p100"/>
          <p:cNvCxnSpPr/>
          <p:nvPr/>
        </p:nvCxnSpPr>
        <p:spPr>
          <a:xfrm rot="10800000">
            <a:off x="447775" y="100"/>
            <a:ext cx="0" cy="886500"/>
          </a:xfrm>
          <a:prstGeom prst="straightConnector1">
            <a:avLst/>
          </a:prstGeom>
          <a:noFill/>
          <a:ln cap="flat" cmpd="sng" w="9525">
            <a:solidFill>
              <a:schemeClr val="accent2"/>
            </a:solidFill>
            <a:prstDash val="solid"/>
            <a:round/>
            <a:headEnd len="med" w="med" type="none"/>
            <a:tailEnd len="med" w="med" type="none"/>
          </a:ln>
        </p:spPr>
      </p:cxnSp>
      <p:cxnSp>
        <p:nvCxnSpPr>
          <p:cNvPr id="1143" name="Google Shape;1143;p100"/>
          <p:cNvCxnSpPr/>
          <p:nvPr/>
        </p:nvCxnSpPr>
        <p:spPr>
          <a:xfrm rot="10800000">
            <a:off x="447767" y="6401400"/>
            <a:ext cx="0" cy="45660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CUSTOM_1">
    <p:spTree>
      <p:nvGrpSpPr>
        <p:cNvPr id="1144" name="Shape 1144"/>
        <p:cNvGrpSpPr/>
        <p:nvPr/>
      </p:nvGrpSpPr>
      <p:grpSpPr>
        <a:xfrm>
          <a:off x="0" y="0"/>
          <a:ext cx="0" cy="0"/>
          <a:chOff x="0" y="0"/>
          <a:chExt cx="0" cy="0"/>
        </a:xfrm>
      </p:grpSpPr>
      <p:sp>
        <p:nvSpPr>
          <p:cNvPr id="1145" name="Google Shape;1145;p101"/>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146" name="Google Shape;1146;p101"/>
          <p:cNvSpPr txBox="1"/>
          <p:nvPr>
            <p:ph idx="1"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Overpass"/>
              <a:buChar char="●"/>
              <a:defRPr>
                <a:latin typeface="Overpass"/>
                <a:ea typeface="Overpass"/>
                <a:cs typeface="Overpass"/>
                <a:sym typeface="Overpass"/>
              </a:defRPr>
            </a:lvl1pPr>
            <a:lvl2pPr indent="-311150" lvl="1" marL="914400" rtl="0">
              <a:spcBef>
                <a:spcPts val="2100"/>
              </a:spcBef>
              <a:spcAft>
                <a:spcPts val="0"/>
              </a:spcAft>
              <a:buSzPts val="1300"/>
              <a:buFont typeface="Overpass"/>
              <a:buChar char="○"/>
              <a:defRPr>
                <a:latin typeface="Overpass"/>
                <a:ea typeface="Overpass"/>
                <a:cs typeface="Overpass"/>
                <a:sym typeface="Overpass"/>
              </a:defRPr>
            </a:lvl2pPr>
            <a:lvl3pPr indent="-311150" lvl="2" marL="1371600" rtl="0">
              <a:spcBef>
                <a:spcPts val="2100"/>
              </a:spcBef>
              <a:spcAft>
                <a:spcPts val="0"/>
              </a:spcAft>
              <a:buSzPts val="1300"/>
              <a:buFont typeface="Overpass"/>
              <a:buChar char="■"/>
              <a:defRPr>
                <a:latin typeface="Overpass"/>
                <a:ea typeface="Overpass"/>
                <a:cs typeface="Overpass"/>
                <a:sym typeface="Overpass"/>
              </a:defRPr>
            </a:lvl3pPr>
            <a:lvl4pPr indent="-311150" lvl="3" marL="1828800" rtl="0">
              <a:spcBef>
                <a:spcPts val="2100"/>
              </a:spcBef>
              <a:spcAft>
                <a:spcPts val="0"/>
              </a:spcAft>
              <a:buSzPts val="1300"/>
              <a:buFont typeface="Overpass"/>
              <a:buChar char="●"/>
              <a:defRPr>
                <a:latin typeface="Overpass"/>
                <a:ea typeface="Overpass"/>
                <a:cs typeface="Overpass"/>
                <a:sym typeface="Overpass"/>
              </a:defRPr>
            </a:lvl4pPr>
            <a:lvl5pPr indent="-311150" lvl="4" marL="2286000" rtl="0">
              <a:spcBef>
                <a:spcPts val="2100"/>
              </a:spcBef>
              <a:spcAft>
                <a:spcPts val="0"/>
              </a:spcAft>
              <a:buSzPts val="1300"/>
              <a:buFont typeface="Overpass"/>
              <a:buChar char="○"/>
              <a:defRPr>
                <a:latin typeface="Overpass"/>
                <a:ea typeface="Overpass"/>
                <a:cs typeface="Overpass"/>
                <a:sym typeface="Overpass"/>
              </a:defRPr>
            </a:lvl5pPr>
            <a:lvl6pPr indent="-311150" lvl="5" marL="2743200" rtl="0">
              <a:spcBef>
                <a:spcPts val="2100"/>
              </a:spcBef>
              <a:spcAft>
                <a:spcPts val="0"/>
              </a:spcAft>
              <a:buSzPts val="1300"/>
              <a:buFont typeface="Overpass"/>
              <a:buChar char="■"/>
              <a:defRPr>
                <a:latin typeface="Overpass"/>
                <a:ea typeface="Overpass"/>
                <a:cs typeface="Overpass"/>
                <a:sym typeface="Overpass"/>
              </a:defRPr>
            </a:lvl6pPr>
            <a:lvl7pPr indent="-311150" lvl="6" marL="3200400" rtl="0">
              <a:spcBef>
                <a:spcPts val="2100"/>
              </a:spcBef>
              <a:spcAft>
                <a:spcPts val="0"/>
              </a:spcAft>
              <a:buSzPts val="1300"/>
              <a:buFont typeface="Overpass"/>
              <a:buChar char="●"/>
              <a:defRPr>
                <a:latin typeface="Overpass"/>
                <a:ea typeface="Overpass"/>
                <a:cs typeface="Overpass"/>
                <a:sym typeface="Overpass"/>
              </a:defRPr>
            </a:lvl7pPr>
            <a:lvl8pPr indent="-311150" lvl="7" marL="3657600" rtl="0">
              <a:spcBef>
                <a:spcPts val="2100"/>
              </a:spcBef>
              <a:spcAft>
                <a:spcPts val="0"/>
              </a:spcAft>
              <a:buSzPts val="1300"/>
              <a:buFont typeface="Overpass"/>
              <a:buChar char="○"/>
              <a:defRPr>
                <a:latin typeface="Overpass"/>
                <a:ea typeface="Overpass"/>
                <a:cs typeface="Overpass"/>
                <a:sym typeface="Overpass"/>
              </a:defRPr>
            </a:lvl8pPr>
            <a:lvl9pPr indent="-311150" lvl="8" marL="4114800" rtl="0">
              <a:spcBef>
                <a:spcPts val="2100"/>
              </a:spcBef>
              <a:spcAft>
                <a:spcPts val="2100"/>
              </a:spcAft>
              <a:buSzPts val="1300"/>
              <a:buFont typeface="Overpass"/>
              <a:buChar char="■"/>
              <a:defRPr>
                <a:latin typeface="Overpass"/>
                <a:ea typeface="Overpass"/>
                <a:cs typeface="Overpass"/>
                <a:sym typeface="Overpass"/>
              </a:defRPr>
            </a:lvl9pPr>
          </a:lstStyle>
          <a:p/>
        </p:txBody>
      </p:sp>
      <p:sp>
        <p:nvSpPr>
          <p:cNvPr id="1147" name="Google Shape;1147;p101"/>
          <p:cNvSpPr txBox="1"/>
          <p:nvPr>
            <p:ph type="title"/>
          </p:nvPr>
        </p:nvSpPr>
        <p:spPr>
          <a:xfrm>
            <a:off x="1102200" y="0"/>
            <a:ext cx="9987600" cy="1034400"/>
          </a:xfrm>
          <a:prstGeom prst="rect">
            <a:avLst/>
          </a:prstGeom>
        </p:spPr>
        <p:txBody>
          <a:bodyPr anchorCtr="0" anchor="b" bIns="0" lIns="0" spcFirstLastPara="1" rIns="0" wrap="square" tIns="0">
            <a:noAutofit/>
          </a:bodyPr>
          <a:lstStyle>
            <a:lvl1pPr lvl="0" rtl="0">
              <a:spcBef>
                <a:spcPts val="0"/>
              </a:spcBef>
              <a:spcAft>
                <a:spcPts val="0"/>
              </a:spcAft>
              <a:buSzPts val="3400"/>
              <a:buFont typeface="Overpass"/>
              <a:buNone/>
              <a:defRPr>
                <a:latin typeface="Overpass"/>
                <a:ea typeface="Overpass"/>
                <a:cs typeface="Overpass"/>
                <a:sym typeface="Overpass"/>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74" Type="http://schemas.openxmlformats.org/officeDocument/2006/relationships/theme" Target="../theme/theme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22" Type="http://schemas.openxmlformats.org/officeDocument/2006/relationships/slideLayout" Target="../slideLayouts/slideLayout22.xml"/><Relationship Id="rId66" Type="http://schemas.openxmlformats.org/officeDocument/2006/relationships/slideLayout" Target="../slideLayouts/slideLayout66.xml"/><Relationship Id="rId21" Type="http://schemas.openxmlformats.org/officeDocument/2006/relationships/slideLayout" Target="../slideLayouts/slideLayout21.xml"/><Relationship Id="rId65" Type="http://schemas.openxmlformats.org/officeDocument/2006/relationships/slideLayout" Target="../slideLayouts/slideLayout65.xml"/><Relationship Id="rId24" Type="http://schemas.openxmlformats.org/officeDocument/2006/relationships/slideLayout" Target="../slideLayouts/slideLayout24.xml"/><Relationship Id="rId68" Type="http://schemas.openxmlformats.org/officeDocument/2006/relationships/slideLayout" Target="../slideLayouts/slideLayout68.xml"/><Relationship Id="rId23" Type="http://schemas.openxmlformats.org/officeDocument/2006/relationships/slideLayout" Target="../slideLayouts/slideLayout23.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69" Type="http://schemas.openxmlformats.org/officeDocument/2006/relationships/slideLayout" Target="../slideLayouts/slideLayout6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113.xml"/><Relationship Id="rId42" Type="http://schemas.openxmlformats.org/officeDocument/2006/relationships/slideLayout" Target="../slideLayouts/slideLayout115.xml"/><Relationship Id="rId41" Type="http://schemas.openxmlformats.org/officeDocument/2006/relationships/slideLayout" Target="../slideLayouts/slideLayout114.xml"/><Relationship Id="rId44" Type="http://schemas.openxmlformats.org/officeDocument/2006/relationships/slideLayout" Target="../slideLayouts/slideLayout117.xml"/><Relationship Id="rId43" Type="http://schemas.openxmlformats.org/officeDocument/2006/relationships/slideLayout" Target="../slideLayouts/slideLayout116.xml"/><Relationship Id="rId46" Type="http://schemas.openxmlformats.org/officeDocument/2006/relationships/slideLayout" Target="../slideLayouts/slideLayout119.xml"/><Relationship Id="rId45" Type="http://schemas.openxmlformats.org/officeDocument/2006/relationships/slideLayout" Target="../slideLayouts/slideLayout118.xml"/><Relationship Id="rId1" Type="http://schemas.openxmlformats.org/officeDocument/2006/relationships/slideLayout" Target="../slideLayouts/slideLayout74.xml"/><Relationship Id="rId2" Type="http://schemas.openxmlformats.org/officeDocument/2006/relationships/slideLayout" Target="../slideLayouts/slideLayout75.xml"/><Relationship Id="rId3" Type="http://schemas.openxmlformats.org/officeDocument/2006/relationships/slideLayout" Target="../slideLayouts/slideLayout76.xml"/><Relationship Id="rId4" Type="http://schemas.openxmlformats.org/officeDocument/2006/relationships/slideLayout" Target="../slideLayouts/slideLayout77.xml"/><Relationship Id="rId9" Type="http://schemas.openxmlformats.org/officeDocument/2006/relationships/slideLayout" Target="../slideLayouts/slideLayout82.xml"/><Relationship Id="rId48" Type="http://schemas.openxmlformats.org/officeDocument/2006/relationships/slideLayout" Target="../slideLayouts/slideLayout121.xml"/><Relationship Id="rId47" Type="http://schemas.openxmlformats.org/officeDocument/2006/relationships/slideLayout" Target="../slideLayouts/slideLayout120.xml"/><Relationship Id="rId49" Type="http://schemas.openxmlformats.org/officeDocument/2006/relationships/slideLayout" Target="../slideLayouts/slideLayout122.xml"/><Relationship Id="rId5" Type="http://schemas.openxmlformats.org/officeDocument/2006/relationships/slideLayout" Target="../slideLayouts/slideLayout78.xml"/><Relationship Id="rId6" Type="http://schemas.openxmlformats.org/officeDocument/2006/relationships/slideLayout" Target="../slideLayouts/slideLayout79.xml"/><Relationship Id="rId7" Type="http://schemas.openxmlformats.org/officeDocument/2006/relationships/slideLayout" Target="../slideLayouts/slideLayout80.xml"/><Relationship Id="rId8" Type="http://schemas.openxmlformats.org/officeDocument/2006/relationships/slideLayout" Target="../slideLayouts/slideLayout81.xml"/><Relationship Id="rId31" Type="http://schemas.openxmlformats.org/officeDocument/2006/relationships/slideLayout" Target="../slideLayouts/slideLayout104.xml"/><Relationship Id="rId30" Type="http://schemas.openxmlformats.org/officeDocument/2006/relationships/slideLayout" Target="../slideLayouts/slideLayout103.xml"/><Relationship Id="rId33" Type="http://schemas.openxmlformats.org/officeDocument/2006/relationships/slideLayout" Target="../slideLayouts/slideLayout106.xml"/><Relationship Id="rId32" Type="http://schemas.openxmlformats.org/officeDocument/2006/relationships/slideLayout" Target="../slideLayouts/slideLayout105.xml"/><Relationship Id="rId35" Type="http://schemas.openxmlformats.org/officeDocument/2006/relationships/slideLayout" Target="../slideLayouts/slideLayout108.xml"/><Relationship Id="rId34" Type="http://schemas.openxmlformats.org/officeDocument/2006/relationships/slideLayout" Target="../slideLayouts/slideLayout107.xml"/><Relationship Id="rId37" Type="http://schemas.openxmlformats.org/officeDocument/2006/relationships/slideLayout" Target="../slideLayouts/slideLayout110.xml"/><Relationship Id="rId36" Type="http://schemas.openxmlformats.org/officeDocument/2006/relationships/slideLayout" Target="../slideLayouts/slideLayout109.xml"/><Relationship Id="rId39" Type="http://schemas.openxmlformats.org/officeDocument/2006/relationships/slideLayout" Target="../slideLayouts/slideLayout112.xml"/><Relationship Id="rId38" Type="http://schemas.openxmlformats.org/officeDocument/2006/relationships/slideLayout" Target="../slideLayouts/slideLayout111.xml"/><Relationship Id="rId20" Type="http://schemas.openxmlformats.org/officeDocument/2006/relationships/slideLayout" Target="../slideLayouts/slideLayout93.xml"/><Relationship Id="rId22" Type="http://schemas.openxmlformats.org/officeDocument/2006/relationships/slideLayout" Target="../slideLayouts/slideLayout95.xml"/><Relationship Id="rId21" Type="http://schemas.openxmlformats.org/officeDocument/2006/relationships/slideLayout" Target="../slideLayouts/slideLayout94.xml"/><Relationship Id="rId24" Type="http://schemas.openxmlformats.org/officeDocument/2006/relationships/slideLayout" Target="../slideLayouts/slideLayout97.xml"/><Relationship Id="rId23" Type="http://schemas.openxmlformats.org/officeDocument/2006/relationships/slideLayout" Target="../slideLayouts/slideLayout96.xml"/><Relationship Id="rId26" Type="http://schemas.openxmlformats.org/officeDocument/2006/relationships/slideLayout" Target="../slideLayouts/slideLayout99.xml"/><Relationship Id="rId25" Type="http://schemas.openxmlformats.org/officeDocument/2006/relationships/slideLayout" Target="../slideLayouts/slideLayout98.xml"/><Relationship Id="rId28" Type="http://schemas.openxmlformats.org/officeDocument/2006/relationships/slideLayout" Target="../slideLayouts/slideLayout101.xml"/><Relationship Id="rId27" Type="http://schemas.openxmlformats.org/officeDocument/2006/relationships/slideLayout" Target="../slideLayouts/slideLayout100.xml"/><Relationship Id="rId29" Type="http://schemas.openxmlformats.org/officeDocument/2006/relationships/slideLayout" Target="../slideLayouts/slideLayout102.xml"/><Relationship Id="rId51" Type="http://schemas.openxmlformats.org/officeDocument/2006/relationships/slideLayout" Target="../slideLayouts/slideLayout124.xml"/><Relationship Id="rId50" Type="http://schemas.openxmlformats.org/officeDocument/2006/relationships/slideLayout" Target="../slideLayouts/slideLayout123.xml"/><Relationship Id="rId53" Type="http://schemas.openxmlformats.org/officeDocument/2006/relationships/slideLayout" Target="../slideLayouts/slideLayout126.xml"/><Relationship Id="rId52" Type="http://schemas.openxmlformats.org/officeDocument/2006/relationships/slideLayout" Target="../slideLayouts/slideLayout125.xml"/><Relationship Id="rId11" Type="http://schemas.openxmlformats.org/officeDocument/2006/relationships/slideLayout" Target="../slideLayouts/slideLayout84.xml"/><Relationship Id="rId55" Type="http://schemas.openxmlformats.org/officeDocument/2006/relationships/slideLayout" Target="../slideLayouts/slideLayout128.xml"/><Relationship Id="rId10" Type="http://schemas.openxmlformats.org/officeDocument/2006/relationships/slideLayout" Target="../slideLayouts/slideLayout83.xml"/><Relationship Id="rId54" Type="http://schemas.openxmlformats.org/officeDocument/2006/relationships/slideLayout" Target="../slideLayouts/slideLayout127.xml"/><Relationship Id="rId13" Type="http://schemas.openxmlformats.org/officeDocument/2006/relationships/slideLayout" Target="../slideLayouts/slideLayout86.xml"/><Relationship Id="rId57" Type="http://schemas.openxmlformats.org/officeDocument/2006/relationships/slideLayout" Target="../slideLayouts/slideLayout130.xml"/><Relationship Id="rId12" Type="http://schemas.openxmlformats.org/officeDocument/2006/relationships/slideLayout" Target="../slideLayouts/slideLayout85.xml"/><Relationship Id="rId56" Type="http://schemas.openxmlformats.org/officeDocument/2006/relationships/slideLayout" Target="../slideLayouts/slideLayout129.xml"/><Relationship Id="rId15" Type="http://schemas.openxmlformats.org/officeDocument/2006/relationships/slideLayout" Target="../slideLayouts/slideLayout88.xml"/><Relationship Id="rId14" Type="http://schemas.openxmlformats.org/officeDocument/2006/relationships/slideLayout" Target="../slideLayouts/slideLayout87.xml"/><Relationship Id="rId58" Type="http://schemas.openxmlformats.org/officeDocument/2006/relationships/theme" Target="../theme/theme2.xml"/><Relationship Id="rId17" Type="http://schemas.openxmlformats.org/officeDocument/2006/relationships/slideLayout" Target="../slideLayouts/slideLayout90.xml"/><Relationship Id="rId16" Type="http://schemas.openxmlformats.org/officeDocument/2006/relationships/slideLayout" Target="../slideLayouts/slideLayout89.xml"/><Relationship Id="rId19" Type="http://schemas.openxmlformats.org/officeDocument/2006/relationships/slideLayout" Target="../slideLayouts/slideLayout92.xml"/><Relationship Id="rId18" Type="http://schemas.openxmlformats.org/officeDocument/2006/relationships/slideLayout" Target="../slideLayouts/slideLayout91.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68.xml"/><Relationship Id="rId42" Type="http://schemas.openxmlformats.org/officeDocument/2006/relationships/slideLayout" Target="../slideLayouts/slideLayout170.xml"/><Relationship Id="rId41" Type="http://schemas.openxmlformats.org/officeDocument/2006/relationships/slideLayout" Target="../slideLayouts/slideLayout169.xml"/><Relationship Id="rId44" Type="http://schemas.openxmlformats.org/officeDocument/2006/relationships/theme" Target="../theme/theme5.xml"/><Relationship Id="rId43" Type="http://schemas.openxmlformats.org/officeDocument/2006/relationships/slideLayout" Target="../slideLayouts/slideLayout171.xml"/><Relationship Id="rId1" Type="http://schemas.openxmlformats.org/officeDocument/2006/relationships/image" Target="../media/image99.png"/><Relationship Id="rId2" Type="http://schemas.openxmlformats.org/officeDocument/2006/relationships/image" Target="../media/image89.png"/><Relationship Id="rId3" Type="http://schemas.openxmlformats.org/officeDocument/2006/relationships/slideLayout" Target="../slideLayouts/slideLayout131.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5" Type="http://schemas.openxmlformats.org/officeDocument/2006/relationships/slideLayout" Target="../slideLayouts/slideLayout133.xml"/><Relationship Id="rId6" Type="http://schemas.openxmlformats.org/officeDocument/2006/relationships/slideLayout" Target="../slideLayouts/slideLayout134.xml"/><Relationship Id="rId7" Type="http://schemas.openxmlformats.org/officeDocument/2006/relationships/slideLayout" Target="../slideLayouts/slideLayout135.xml"/><Relationship Id="rId8" Type="http://schemas.openxmlformats.org/officeDocument/2006/relationships/slideLayout" Target="../slideLayouts/slideLayout136.xml"/><Relationship Id="rId31" Type="http://schemas.openxmlformats.org/officeDocument/2006/relationships/slideLayout" Target="../slideLayouts/slideLayout159.xml"/><Relationship Id="rId30" Type="http://schemas.openxmlformats.org/officeDocument/2006/relationships/slideLayout" Target="../slideLayouts/slideLayout158.xml"/><Relationship Id="rId33" Type="http://schemas.openxmlformats.org/officeDocument/2006/relationships/slideLayout" Target="../slideLayouts/slideLayout161.xml"/><Relationship Id="rId32" Type="http://schemas.openxmlformats.org/officeDocument/2006/relationships/slideLayout" Target="../slideLayouts/slideLayout160.xml"/><Relationship Id="rId35" Type="http://schemas.openxmlformats.org/officeDocument/2006/relationships/slideLayout" Target="../slideLayouts/slideLayout163.xml"/><Relationship Id="rId34" Type="http://schemas.openxmlformats.org/officeDocument/2006/relationships/slideLayout" Target="../slideLayouts/slideLayout162.xml"/><Relationship Id="rId37" Type="http://schemas.openxmlformats.org/officeDocument/2006/relationships/slideLayout" Target="../slideLayouts/slideLayout165.xml"/><Relationship Id="rId36" Type="http://schemas.openxmlformats.org/officeDocument/2006/relationships/slideLayout" Target="../slideLayouts/slideLayout164.xml"/><Relationship Id="rId39" Type="http://schemas.openxmlformats.org/officeDocument/2006/relationships/slideLayout" Target="../slideLayouts/slideLayout167.xml"/><Relationship Id="rId38" Type="http://schemas.openxmlformats.org/officeDocument/2006/relationships/slideLayout" Target="../slideLayouts/slideLayout166.xml"/><Relationship Id="rId20" Type="http://schemas.openxmlformats.org/officeDocument/2006/relationships/slideLayout" Target="../slideLayouts/slideLayout148.xml"/><Relationship Id="rId22" Type="http://schemas.openxmlformats.org/officeDocument/2006/relationships/slideLayout" Target="../slideLayouts/slideLayout150.xml"/><Relationship Id="rId21" Type="http://schemas.openxmlformats.org/officeDocument/2006/relationships/slideLayout" Target="../slideLayouts/slideLayout149.xml"/><Relationship Id="rId24" Type="http://schemas.openxmlformats.org/officeDocument/2006/relationships/slideLayout" Target="../slideLayouts/slideLayout152.xml"/><Relationship Id="rId23" Type="http://schemas.openxmlformats.org/officeDocument/2006/relationships/slideLayout" Target="../slideLayouts/slideLayout151.xml"/><Relationship Id="rId26" Type="http://schemas.openxmlformats.org/officeDocument/2006/relationships/slideLayout" Target="../slideLayouts/slideLayout154.xml"/><Relationship Id="rId25" Type="http://schemas.openxmlformats.org/officeDocument/2006/relationships/slideLayout" Target="../slideLayouts/slideLayout153.xml"/><Relationship Id="rId28" Type="http://schemas.openxmlformats.org/officeDocument/2006/relationships/slideLayout" Target="../slideLayouts/slideLayout156.xml"/><Relationship Id="rId27" Type="http://schemas.openxmlformats.org/officeDocument/2006/relationships/slideLayout" Target="../slideLayouts/slideLayout155.xml"/><Relationship Id="rId29" Type="http://schemas.openxmlformats.org/officeDocument/2006/relationships/slideLayout" Target="../slideLayouts/slideLayout157.xml"/><Relationship Id="rId11" Type="http://schemas.openxmlformats.org/officeDocument/2006/relationships/slideLayout" Target="../slideLayouts/slideLayout139.xml"/><Relationship Id="rId10" Type="http://schemas.openxmlformats.org/officeDocument/2006/relationships/slideLayout" Target="../slideLayouts/slideLayout138.xml"/><Relationship Id="rId13" Type="http://schemas.openxmlformats.org/officeDocument/2006/relationships/slideLayout" Target="../slideLayouts/slideLayout141.xml"/><Relationship Id="rId12" Type="http://schemas.openxmlformats.org/officeDocument/2006/relationships/slideLayout" Target="../slideLayouts/slideLayout140.xml"/><Relationship Id="rId15" Type="http://schemas.openxmlformats.org/officeDocument/2006/relationships/slideLayout" Target="../slideLayouts/slideLayout143.xml"/><Relationship Id="rId14" Type="http://schemas.openxmlformats.org/officeDocument/2006/relationships/slideLayout" Target="../slideLayouts/slideLayout142.xml"/><Relationship Id="rId17" Type="http://schemas.openxmlformats.org/officeDocument/2006/relationships/slideLayout" Target="../slideLayouts/slideLayout145.xml"/><Relationship Id="rId16" Type="http://schemas.openxmlformats.org/officeDocument/2006/relationships/slideLayout" Target="../slideLayouts/slideLayout144.xml"/><Relationship Id="rId19" Type="http://schemas.openxmlformats.org/officeDocument/2006/relationships/slideLayout" Target="../slideLayouts/slideLayout147.xml"/><Relationship Id="rId18" Type="http://schemas.openxmlformats.org/officeDocument/2006/relationships/slideLayout" Target="../slideLayouts/slideLayout146.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209.xml"/><Relationship Id="rId42" Type="http://schemas.openxmlformats.org/officeDocument/2006/relationships/slideLayout" Target="../slideLayouts/slideLayout211.xml"/><Relationship Id="rId41" Type="http://schemas.openxmlformats.org/officeDocument/2006/relationships/slideLayout" Target="../slideLayouts/slideLayout210.xml"/><Relationship Id="rId44" Type="http://schemas.openxmlformats.org/officeDocument/2006/relationships/slideLayout" Target="../slideLayouts/slideLayout213.xml"/><Relationship Id="rId43" Type="http://schemas.openxmlformats.org/officeDocument/2006/relationships/slideLayout" Target="../slideLayouts/slideLayout212.xml"/><Relationship Id="rId45" Type="http://schemas.openxmlformats.org/officeDocument/2006/relationships/theme" Target="../theme/theme7.xml"/><Relationship Id="rId1" Type="http://schemas.openxmlformats.org/officeDocument/2006/relationships/image" Target="../media/image119.png"/><Relationship Id="rId2" Type="http://schemas.openxmlformats.org/officeDocument/2006/relationships/image" Target="../media/image110.png"/><Relationship Id="rId3" Type="http://schemas.openxmlformats.org/officeDocument/2006/relationships/slideLayout" Target="../slideLayouts/slideLayout172.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5" Type="http://schemas.openxmlformats.org/officeDocument/2006/relationships/slideLayout" Target="../slideLayouts/slideLayout174.xml"/><Relationship Id="rId6" Type="http://schemas.openxmlformats.org/officeDocument/2006/relationships/slideLayout" Target="../slideLayouts/slideLayout175.xml"/><Relationship Id="rId7" Type="http://schemas.openxmlformats.org/officeDocument/2006/relationships/slideLayout" Target="../slideLayouts/slideLayout176.xml"/><Relationship Id="rId8" Type="http://schemas.openxmlformats.org/officeDocument/2006/relationships/slideLayout" Target="../slideLayouts/slideLayout177.xml"/><Relationship Id="rId31" Type="http://schemas.openxmlformats.org/officeDocument/2006/relationships/slideLayout" Target="../slideLayouts/slideLayout200.xml"/><Relationship Id="rId30" Type="http://schemas.openxmlformats.org/officeDocument/2006/relationships/slideLayout" Target="../slideLayouts/slideLayout199.xml"/><Relationship Id="rId33" Type="http://schemas.openxmlformats.org/officeDocument/2006/relationships/slideLayout" Target="../slideLayouts/slideLayout202.xml"/><Relationship Id="rId32" Type="http://schemas.openxmlformats.org/officeDocument/2006/relationships/slideLayout" Target="../slideLayouts/slideLayout201.xml"/><Relationship Id="rId35" Type="http://schemas.openxmlformats.org/officeDocument/2006/relationships/slideLayout" Target="../slideLayouts/slideLayout204.xml"/><Relationship Id="rId34" Type="http://schemas.openxmlformats.org/officeDocument/2006/relationships/slideLayout" Target="../slideLayouts/slideLayout203.xml"/><Relationship Id="rId37" Type="http://schemas.openxmlformats.org/officeDocument/2006/relationships/slideLayout" Target="../slideLayouts/slideLayout206.xml"/><Relationship Id="rId36" Type="http://schemas.openxmlformats.org/officeDocument/2006/relationships/slideLayout" Target="../slideLayouts/slideLayout205.xml"/><Relationship Id="rId39" Type="http://schemas.openxmlformats.org/officeDocument/2006/relationships/slideLayout" Target="../slideLayouts/slideLayout208.xml"/><Relationship Id="rId38" Type="http://schemas.openxmlformats.org/officeDocument/2006/relationships/slideLayout" Target="../slideLayouts/slideLayout207.xml"/><Relationship Id="rId20" Type="http://schemas.openxmlformats.org/officeDocument/2006/relationships/slideLayout" Target="../slideLayouts/slideLayout189.xml"/><Relationship Id="rId22" Type="http://schemas.openxmlformats.org/officeDocument/2006/relationships/slideLayout" Target="../slideLayouts/slideLayout191.xml"/><Relationship Id="rId21" Type="http://schemas.openxmlformats.org/officeDocument/2006/relationships/slideLayout" Target="../slideLayouts/slideLayout190.xml"/><Relationship Id="rId24" Type="http://schemas.openxmlformats.org/officeDocument/2006/relationships/slideLayout" Target="../slideLayouts/slideLayout193.xml"/><Relationship Id="rId23" Type="http://schemas.openxmlformats.org/officeDocument/2006/relationships/slideLayout" Target="../slideLayouts/slideLayout192.xml"/><Relationship Id="rId26" Type="http://schemas.openxmlformats.org/officeDocument/2006/relationships/slideLayout" Target="../slideLayouts/slideLayout195.xml"/><Relationship Id="rId25" Type="http://schemas.openxmlformats.org/officeDocument/2006/relationships/slideLayout" Target="../slideLayouts/slideLayout194.xml"/><Relationship Id="rId28" Type="http://schemas.openxmlformats.org/officeDocument/2006/relationships/slideLayout" Target="../slideLayouts/slideLayout197.xml"/><Relationship Id="rId27" Type="http://schemas.openxmlformats.org/officeDocument/2006/relationships/slideLayout" Target="../slideLayouts/slideLayout196.xml"/><Relationship Id="rId29" Type="http://schemas.openxmlformats.org/officeDocument/2006/relationships/slideLayout" Target="../slideLayouts/slideLayout198.xml"/><Relationship Id="rId11" Type="http://schemas.openxmlformats.org/officeDocument/2006/relationships/slideLayout" Target="../slideLayouts/slideLayout180.xml"/><Relationship Id="rId10" Type="http://schemas.openxmlformats.org/officeDocument/2006/relationships/slideLayout" Target="../slideLayouts/slideLayout179.xml"/><Relationship Id="rId13" Type="http://schemas.openxmlformats.org/officeDocument/2006/relationships/slideLayout" Target="../slideLayouts/slideLayout182.xml"/><Relationship Id="rId12" Type="http://schemas.openxmlformats.org/officeDocument/2006/relationships/slideLayout" Target="../slideLayouts/slideLayout181.xml"/><Relationship Id="rId15" Type="http://schemas.openxmlformats.org/officeDocument/2006/relationships/slideLayout" Target="../slideLayouts/slideLayout184.xml"/><Relationship Id="rId14" Type="http://schemas.openxmlformats.org/officeDocument/2006/relationships/slideLayout" Target="../slideLayouts/slideLayout183.xml"/><Relationship Id="rId17" Type="http://schemas.openxmlformats.org/officeDocument/2006/relationships/slideLayout" Target="../slideLayouts/slideLayout186.xml"/><Relationship Id="rId16" Type="http://schemas.openxmlformats.org/officeDocument/2006/relationships/slideLayout" Target="../slideLayouts/slideLayout185.xml"/><Relationship Id="rId19" Type="http://schemas.openxmlformats.org/officeDocument/2006/relationships/slideLayout" Target="../slideLayouts/slideLayout188.xml"/><Relationship Id="rId18" Type="http://schemas.openxmlformats.org/officeDocument/2006/relationships/slideLayout" Target="../slideLayouts/slideLayout187.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158.png"/><Relationship Id="rId2" Type="http://schemas.openxmlformats.org/officeDocument/2006/relationships/image" Target="../media/image135.png"/><Relationship Id="rId3" Type="http://schemas.openxmlformats.org/officeDocument/2006/relationships/slideLayout" Target="../slideLayouts/slideLayout214.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5" Type="http://schemas.openxmlformats.org/officeDocument/2006/relationships/slideLayout" Target="../slideLayouts/slideLayout216.xml"/><Relationship Id="rId6" Type="http://schemas.openxmlformats.org/officeDocument/2006/relationships/slideLayout" Target="../slideLayouts/slideLayout217.xml"/><Relationship Id="rId7" Type="http://schemas.openxmlformats.org/officeDocument/2006/relationships/slideLayout" Target="../slideLayouts/slideLayout218.xml"/><Relationship Id="rId8" Type="http://schemas.openxmlformats.org/officeDocument/2006/relationships/slideLayout" Target="../slideLayouts/slideLayout219.xml"/><Relationship Id="rId11" Type="http://schemas.openxmlformats.org/officeDocument/2006/relationships/slideLayout" Target="../slideLayouts/slideLayout222.xml"/><Relationship Id="rId10" Type="http://schemas.openxmlformats.org/officeDocument/2006/relationships/slideLayout" Target="../slideLayouts/slideLayout221.xml"/><Relationship Id="rId13" Type="http://schemas.openxmlformats.org/officeDocument/2006/relationships/slideLayout" Target="../slideLayouts/slideLayout224.xml"/><Relationship Id="rId12" Type="http://schemas.openxmlformats.org/officeDocument/2006/relationships/slideLayout" Target="../slideLayouts/slideLayout223.xml"/><Relationship Id="rId15" Type="http://schemas.openxmlformats.org/officeDocument/2006/relationships/slideLayout" Target="../slideLayouts/slideLayout226.xml"/><Relationship Id="rId14" Type="http://schemas.openxmlformats.org/officeDocument/2006/relationships/slideLayout" Target="../slideLayouts/slideLayout225.xml"/><Relationship Id="rId17" Type="http://schemas.openxmlformats.org/officeDocument/2006/relationships/slideLayout" Target="../slideLayouts/slideLayout228.xml"/><Relationship Id="rId16" Type="http://schemas.openxmlformats.org/officeDocument/2006/relationships/slideLayout" Target="../slideLayouts/slideLayout227.xml"/><Relationship Id="rId19" Type="http://schemas.openxmlformats.org/officeDocument/2006/relationships/theme" Target="../theme/theme6.xml"/><Relationship Id="rId18" Type="http://schemas.openxmlformats.org/officeDocument/2006/relationships/slideLayout" Target="../slideLayouts/slideLayout22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230.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30200" lvl="0" marL="457200" rtl="0">
              <a:lnSpc>
                <a:spcPct val="140000"/>
              </a:lnSpc>
              <a:spcBef>
                <a:spcPts val="0"/>
              </a:spcBef>
              <a:spcAft>
                <a:spcPts val="0"/>
              </a:spcAft>
              <a:buClr>
                <a:schemeClr val="accent1"/>
              </a:buClr>
              <a:buSzPts val="1600"/>
              <a:buFont typeface="Red Hat Text"/>
              <a:buChar char="▸"/>
              <a:defRPr sz="1600">
                <a:latin typeface="Red Hat Text"/>
                <a:ea typeface="Red Hat Text"/>
                <a:cs typeface="Red Hat Text"/>
                <a:sym typeface="Red Hat Text"/>
              </a:defRPr>
            </a:lvl1pPr>
            <a:lvl2pPr indent="-317500" lvl="1" marL="9144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2pPr>
            <a:lvl3pPr indent="-317500" lvl="2" marL="13716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3pPr>
            <a:lvl4pPr indent="-317500" lvl="3" marL="18288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4pPr>
            <a:lvl5pPr indent="-317500" lvl="4" marL="22860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5pPr>
            <a:lvl6pPr indent="-317500" lvl="5" marL="27432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6pPr>
            <a:lvl7pPr indent="-317500" lvl="6" marL="32004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7pPr>
            <a:lvl8pPr indent="-317500" lvl="7" marL="36576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8pPr>
            <a:lvl9pPr indent="-317500" lvl="8" marL="4114800" rtl="0">
              <a:lnSpc>
                <a:spcPct val="140000"/>
              </a:lnSpc>
              <a:spcBef>
                <a:spcPts val="500"/>
              </a:spcBef>
              <a:spcAft>
                <a:spcPts val="500"/>
              </a:spcAft>
              <a:buSzPts val="1400"/>
              <a:buFont typeface="Red Hat Text"/>
              <a:buChar char="･"/>
              <a:defRPr>
                <a:latin typeface="Red Hat Text"/>
                <a:ea typeface="Red Hat Text"/>
                <a:cs typeface="Red Hat Text"/>
                <a:sym typeface="Red Hat Text"/>
              </a:defRPr>
            </a:lvl9pPr>
          </a:lstStyle>
          <a:p/>
        </p:txBody>
      </p:sp>
      <p:sp>
        <p:nvSpPr>
          <p:cNvPr id="8" name="Google Shape;8;p1"/>
          <p:cNvSpPr txBox="1"/>
          <p:nvPr/>
        </p:nvSpPr>
        <p:spPr>
          <a:xfrm>
            <a:off x="9677749" y="269825"/>
            <a:ext cx="20094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lang="en" sz="700">
                <a:solidFill>
                  <a:srgbClr val="CCCCCC"/>
                </a:solidFill>
                <a:latin typeface="Red Hat Text Medium"/>
                <a:ea typeface="Red Hat Text Medium"/>
                <a:cs typeface="Red Hat Text Medium"/>
                <a:sym typeface="Red Hat Text Medium"/>
              </a:rPr>
              <a:t>GENERAL DISTRIBUTION</a:t>
            </a:r>
            <a:endParaRPr sz="700">
              <a:solidFill>
                <a:srgbClr val="CCCCCC"/>
              </a:solidFill>
              <a:latin typeface="Red Hat Text Medium"/>
              <a:ea typeface="Red Hat Text Medium"/>
              <a:cs typeface="Red Hat Text Medium"/>
              <a:sym typeface="Red Hat Text Medium"/>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83" name="Shape 883"/>
        <p:cNvGrpSpPr/>
        <p:nvPr/>
      </p:nvGrpSpPr>
      <p:grpSpPr>
        <a:xfrm>
          <a:off x="0" y="0"/>
          <a:ext cx="0" cy="0"/>
          <a:chOff x="0" y="0"/>
          <a:chExt cx="0" cy="0"/>
        </a:xfrm>
      </p:grpSpPr>
      <p:sp>
        <p:nvSpPr>
          <p:cNvPr id="884" name="Google Shape;884;p75"/>
          <p:cNvSpPr txBox="1"/>
          <p:nvPr>
            <p:ph type="title"/>
          </p:nvPr>
        </p:nvSpPr>
        <p:spPr>
          <a:xfrm>
            <a:off x="415600" y="593367"/>
            <a:ext cx="11360700" cy="763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9pPr>
          </a:lstStyle>
          <a:p/>
        </p:txBody>
      </p:sp>
      <p:sp>
        <p:nvSpPr>
          <p:cNvPr id="885" name="Google Shape;885;p75"/>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61950" lvl="0" marL="457200" rtl="0">
              <a:lnSpc>
                <a:spcPct val="115000"/>
              </a:lnSpc>
              <a:spcBef>
                <a:spcPts val="0"/>
              </a:spcBef>
              <a:spcAft>
                <a:spcPts val="0"/>
              </a:spcAft>
              <a:buClr>
                <a:schemeClr val="dk1"/>
              </a:buClr>
              <a:buSzPts val="2100"/>
              <a:buFont typeface="Red Hat Display"/>
              <a:buChar char="●"/>
              <a:defRPr sz="2100">
                <a:solidFill>
                  <a:schemeClr val="dk1"/>
                </a:solidFill>
                <a:latin typeface="Red Hat Display"/>
                <a:ea typeface="Red Hat Display"/>
                <a:cs typeface="Red Hat Display"/>
                <a:sym typeface="Red Hat Display"/>
              </a:defRPr>
            </a:lvl1pPr>
            <a:lvl2pPr indent="-330200" lvl="1" marL="914400" rtl="0">
              <a:lnSpc>
                <a:spcPct val="115000"/>
              </a:lnSpc>
              <a:spcBef>
                <a:spcPts val="2100"/>
              </a:spcBef>
              <a:spcAft>
                <a:spcPts val="0"/>
              </a:spcAft>
              <a:buClr>
                <a:schemeClr val="dk1"/>
              </a:buClr>
              <a:buSzPts val="1600"/>
              <a:buFont typeface="Red Hat Display"/>
              <a:buChar char="○"/>
              <a:defRPr sz="1600">
                <a:solidFill>
                  <a:schemeClr val="dk1"/>
                </a:solidFill>
                <a:latin typeface="Red Hat Display"/>
                <a:ea typeface="Red Hat Display"/>
                <a:cs typeface="Red Hat Display"/>
                <a:sym typeface="Red Hat Display"/>
              </a:defRPr>
            </a:lvl2pPr>
            <a:lvl3pPr indent="-330200" lvl="2" marL="1371600" rtl="0">
              <a:lnSpc>
                <a:spcPct val="115000"/>
              </a:lnSpc>
              <a:spcBef>
                <a:spcPts val="2100"/>
              </a:spcBef>
              <a:spcAft>
                <a:spcPts val="0"/>
              </a:spcAft>
              <a:buClr>
                <a:schemeClr val="dk1"/>
              </a:buClr>
              <a:buSzPts val="1600"/>
              <a:buFont typeface="Red Hat Display"/>
              <a:buChar char="■"/>
              <a:defRPr sz="1600">
                <a:solidFill>
                  <a:schemeClr val="dk1"/>
                </a:solidFill>
                <a:latin typeface="Red Hat Display"/>
                <a:ea typeface="Red Hat Display"/>
                <a:cs typeface="Red Hat Display"/>
                <a:sym typeface="Red Hat Display"/>
              </a:defRPr>
            </a:lvl3pPr>
            <a:lvl4pPr indent="-330200" lvl="3" marL="1828800" rtl="0">
              <a:lnSpc>
                <a:spcPct val="115000"/>
              </a:lnSpc>
              <a:spcBef>
                <a:spcPts val="2100"/>
              </a:spcBef>
              <a:spcAft>
                <a:spcPts val="0"/>
              </a:spcAft>
              <a:buClr>
                <a:schemeClr val="dk1"/>
              </a:buClr>
              <a:buSzPts val="1600"/>
              <a:buFont typeface="Red Hat Display"/>
              <a:buChar char="●"/>
              <a:defRPr sz="1600">
                <a:solidFill>
                  <a:schemeClr val="dk1"/>
                </a:solidFill>
                <a:latin typeface="Red Hat Display"/>
                <a:ea typeface="Red Hat Display"/>
                <a:cs typeface="Red Hat Display"/>
                <a:sym typeface="Red Hat Display"/>
              </a:defRPr>
            </a:lvl4pPr>
            <a:lvl5pPr indent="-330200" lvl="4" marL="2286000" rtl="0">
              <a:lnSpc>
                <a:spcPct val="115000"/>
              </a:lnSpc>
              <a:spcBef>
                <a:spcPts val="2100"/>
              </a:spcBef>
              <a:spcAft>
                <a:spcPts val="0"/>
              </a:spcAft>
              <a:buClr>
                <a:schemeClr val="dk1"/>
              </a:buClr>
              <a:buSzPts val="1600"/>
              <a:buFont typeface="Red Hat Display"/>
              <a:buChar char="○"/>
              <a:defRPr sz="1600">
                <a:solidFill>
                  <a:schemeClr val="dk1"/>
                </a:solidFill>
                <a:latin typeface="Red Hat Display"/>
                <a:ea typeface="Red Hat Display"/>
                <a:cs typeface="Red Hat Display"/>
                <a:sym typeface="Red Hat Display"/>
              </a:defRPr>
            </a:lvl5pPr>
            <a:lvl6pPr indent="-330200" lvl="5" marL="2743200" rtl="0">
              <a:lnSpc>
                <a:spcPct val="115000"/>
              </a:lnSpc>
              <a:spcBef>
                <a:spcPts val="2100"/>
              </a:spcBef>
              <a:spcAft>
                <a:spcPts val="0"/>
              </a:spcAft>
              <a:buClr>
                <a:schemeClr val="dk1"/>
              </a:buClr>
              <a:buSzPts val="1600"/>
              <a:buFont typeface="Red Hat Display"/>
              <a:buChar char="■"/>
              <a:defRPr sz="1600">
                <a:solidFill>
                  <a:schemeClr val="dk1"/>
                </a:solidFill>
                <a:latin typeface="Red Hat Display"/>
                <a:ea typeface="Red Hat Display"/>
                <a:cs typeface="Red Hat Display"/>
                <a:sym typeface="Red Hat Display"/>
              </a:defRPr>
            </a:lvl6pPr>
            <a:lvl7pPr indent="-330200" lvl="6" marL="3200400" rtl="0">
              <a:lnSpc>
                <a:spcPct val="115000"/>
              </a:lnSpc>
              <a:spcBef>
                <a:spcPts val="2100"/>
              </a:spcBef>
              <a:spcAft>
                <a:spcPts val="0"/>
              </a:spcAft>
              <a:buClr>
                <a:schemeClr val="dk1"/>
              </a:buClr>
              <a:buSzPts val="1600"/>
              <a:buFont typeface="Red Hat Display"/>
              <a:buChar char="●"/>
              <a:defRPr sz="1600">
                <a:solidFill>
                  <a:schemeClr val="dk1"/>
                </a:solidFill>
                <a:latin typeface="Red Hat Display"/>
                <a:ea typeface="Red Hat Display"/>
                <a:cs typeface="Red Hat Display"/>
                <a:sym typeface="Red Hat Display"/>
              </a:defRPr>
            </a:lvl7pPr>
            <a:lvl8pPr indent="-330200" lvl="7" marL="3657600" rtl="0">
              <a:lnSpc>
                <a:spcPct val="115000"/>
              </a:lnSpc>
              <a:spcBef>
                <a:spcPts val="2100"/>
              </a:spcBef>
              <a:spcAft>
                <a:spcPts val="0"/>
              </a:spcAft>
              <a:buClr>
                <a:schemeClr val="dk1"/>
              </a:buClr>
              <a:buSzPts val="1600"/>
              <a:buFont typeface="Red Hat Display"/>
              <a:buChar char="○"/>
              <a:defRPr sz="1600">
                <a:solidFill>
                  <a:schemeClr val="dk1"/>
                </a:solidFill>
                <a:latin typeface="Red Hat Display"/>
                <a:ea typeface="Red Hat Display"/>
                <a:cs typeface="Red Hat Display"/>
                <a:sym typeface="Red Hat Display"/>
              </a:defRPr>
            </a:lvl8pPr>
            <a:lvl9pPr indent="-330200" lvl="8" marL="4114800" rtl="0">
              <a:lnSpc>
                <a:spcPct val="115000"/>
              </a:lnSpc>
              <a:spcBef>
                <a:spcPts val="2100"/>
              </a:spcBef>
              <a:spcAft>
                <a:spcPts val="2100"/>
              </a:spcAft>
              <a:buClr>
                <a:schemeClr val="dk1"/>
              </a:buClr>
              <a:buSzPts val="1600"/>
              <a:buFont typeface="Red Hat Display"/>
              <a:buChar char="■"/>
              <a:defRPr sz="1600">
                <a:solidFill>
                  <a:schemeClr val="dk1"/>
                </a:solidFill>
                <a:latin typeface="Red Hat Display"/>
                <a:ea typeface="Red Hat Display"/>
                <a:cs typeface="Red Hat Display"/>
                <a:sym typeface="Red Hat Display"/>
              </a:defRPr>
            </a:lvl9pPr>
          </a:lstStyle>
          <a:p/>
        </p:txBody>
      </p:sp>
    </p:spTree>
  </p:cSld>
  <p:clrMap accent1="accent1" accent2="accent2" accent3="accent3" accent4="accent4" accent5="accent5" accent6="accent6" bg1="lt1" bg2="dk2" tx1="dk1" tx2="lt2" folHlink="folHlink" hlink="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40" r:id="rId20"/>
    <p:sldLayoutId id="2147483741" r:id="rId21"/>
    <p:sldLayoutId id="2147483742" r:id="rId22"/>
    <p:sldLayoutId id="2147483743" r:id="rId23"/>
    <p:sldLayoutId id="2147483744" r:id="rId24"/>
    <p:sldLayoutId id="2147483745" r:id="rId25"/>
    <p:sldLayoutId id="2147483746" r:id="rId26"/>
    <p:sldLayoutId id="2147483747" r:id="rId27"/>
    <p:sldLayoutId id="2147483748" r:id="rId28"/>
    <p:sldLayoutId id="2147483749" r:id="rId29"/>
    <p:sldLayoutId id="2147483750" r:id="rId30"/>
    <p:sldLayoutId id="2147483751" r:id="rId31"/>
    <p:sldLayoutId id="2147483752" r:id="rId32"/>
    <p:sldLayoutId id="2147483753" r:id="rId33"/>
    <p:sldLayoutId id="2147483754" r:id="rId34"/>
    <p:sldLayoutId id="2147483755" r:id="rId35"/>
    <p:sldLayoutId id="2147483756" r:id="rId36"/>
    <p:sldLayoutId id="2147483757" r:id="rId37"/>
    <p:sldLayoutId id="2147483758" r:id="rId38"/>
    <p:sldLayoutId id="2147483759" r:id="rId39"/>
    <p:sldLayoutId id="2147483760" r:id="rId40"/>
    <p:sldLayoutId id="2147483761" r:id="rId41"/>
    <p:sldLayoutId id="2147483762" r:id="rId42"/>
    <p:sldLayoutId id="2147483763" r:id="rId43"/>
    <p:sldLayoutId id="2147483764" r:id="rId44"/>
    <p:sldLayoutId id="2147483765" r:id="rId45"/>
    <p:sldLayoutId id="2147483766" r:id="rId46"/>
    <p:sldLayoutId id="2147483767" r:id="rId47"/>
    <p:sldLayoutId id="2147483768" r:id="rId48"/>
    <p:sldLayoutId id="2147483769" r:id="rId49"/>
    <p:sldLayoutId id="2147483770" r:id="rId50"/>
    <p:sldLayoutId id="2147483771" r:id="rId51"/>
    <p:sldLayoutId id="2147483772" r:id="rId52"/>
    <p:sldLayoutId id="2147483773" r:id="rId53"/>
    <p:sldLayoutId id="2147483774" r:id="rId54"/>
    <p:sldLayoutId id="2147483775" r:id="rId55"/>
    <p:sldLayoutId id="2147483776" r:id="rId56"/>
    <p:sldLayoutId id="2147483777" r:id="rId5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blipFill>
          <a:blip r:embed="rId1">
            <a:alphaModFix/>
          </a:blip>
          <a:stretch>
            <a:fillRect/>
          </a:stretch>
        </a:blipFill>
      </p:bgPr>
    </p:bg>
    <p:spTree>
      <p:nvGrpSpPr>
        <p:cNvPr id="1336" name="Shape 1336"/>
        <p:cNvGrpSpPr/>
        <p:nvPr/>
      </p:nvGrpSpPr>
      <p:grpSpPr>
        <a:xfrm>
          <a:off x="0" y="0"/>
          <a:ext cx="0" cy="0"/>
          <a:chOff x="0" y="0"/>
          <a:chExt cx="0" cy="0"/>
        </a:xfrm>
      </p:grpSpPr>
      <p:sp>
        <p:nvSpPr>
          <p:cNvPr id="1337" name="Google Shape;1337;p133"/>
          <p:cNvSpPr txBox="1"/>
          <p:nvPr>
            <p:ph idx="1" type="body"/>
          </p:nvPr>
        </p:nvSpPr>
        <p:spPr>
          <a:xfrm>
            <a:off x="1102200" y="1813625"/>
            <a:ext cx="9987600" cy="4082700"/>
          </a:xfrm>
          <a:prstGeom prst="rect">
            <a:avLst/>
          </a:prstGeom>
          <a:noFill/>
          <a:ln>
            <a:noFill/>
          </a:ln>
        </p:spPr>
        <p:txBody>
          <a:bodyPr anchorCtr="0" anchor="t" bIns="121900" lIns="121900" spcFirstLastPara="1" rIns="121900" wrap="square" tIns="121900">
            <a:noAutofit/>
          </a:bodyPr>
          <a:lstStyle>
            <a:lvl1pPr indent="-349250" lvl="0" marL="457200" rtl="0">
              <a:lnSpc>
                <a:spcPct val="115000"/>
              </a:lnSpc>
              <a:spcBef>
                <a:spcPts val="800"/>
              </a:spcBef>
              <a:spcAft>
                <a:spcPts val="0"/>
              </a:spcAft>
              <a:buClr>
                <a:schemeClr val="lt1"/>
              </a:buClr>
              <a:buSzPts val="1900"/>
              <a:buFont typeface="Proxima Nova"/>
              <a:buChar char="●"/>
              <a:defRPr sz="1900">
                <a:solidFill>
                  <a:schemeClr val="lt1"/>
                </a:solidFill>
                <a:latin typeface="Proxima Nova"/>
                <a:ea typeface="Proxima Nova"/>
                <a:cs typeface="Proxima Nova"/>
                <a:sym typeface="Proxima Nova"/>
              </a:defRPr>
            </a:lvl1pPr>
            <a:lvl2pPr indent="-349250" lvl="1" marL="914400" rtl="0">
              <a:lnSpc>
                <a:spcPct val="115000"/>
              </a:lnSpc>
              <a:spcBef>
                <a:spcPts val="0"/>
              </a:spcBef>
              <a:spcAft>
                <a:spcPts val="0"/>
              </a:spcAft>
              <a:buClr>
                <a:schemeClr val="lt1"/>
              </a:buClr>
              <a:buSzPts val="1900"/>
              <a:buFont typeface="Proxima Nova"/>
              <a:buChar char="○"/>
              <a:defRPr sz="1900">
                <a:solidFill>
                  <a:schemeClr val="lt1"/>
                </a:solidFill>
                <a:latin typeface="Proxima Nova"/>
                <a:ea typeface="Proxima Nova"/>
                <a:cs typeface="Proxima Nova"/>
                <a:sym typeface="Proxima Nova"/>
              </a:defRPr>
            </a:lvl2pPr>
            <a:lvl3pPr indent="-349250" lvl="2" marL="1371600" rtl="0">
              <a:lnSpc>
                <a:spcPct val="115000"/>
              </a:lnSpc>
              <a:spcBef>
                <a:spcPts val="0"/>
              </a:spcBef>
              <a:spcAft>
                <a:spcPts val="0"/>
              </a:spcAft>
              <a:buClr>
                <a:schemeClr val="lt1"/>
              </a:buClr>
              <a:buSzPts val="1900"/>
              <a:buFont typeface="Proxima Nova"/>
              <a:buChar char="■"/>
              <a:defRPr sz="1900">
                <a:solidFill>
                  <a:schemeClr val="lt1"/>
                </a:solidFill>
                <a:latin typeface="Proxima Nova"/>
                <a:ea typeface="Proxima Nova"/>
                <a:cs typeface="Proxima Nova"/>
                <a:sym typeface="Proxima Nova"/>
              </a:defRPr>
            </a:lvl3pPr>
            <a:lvl4pPr indent="-349250" lvl="3" marL="1828800" rtl="0">
              <a:lnSpc>
                <a:spcPct val="115000"/>
              </a:lnSpc>
              <a:spcBef>
                <a:spcPts val="0"/>
              </a:spcBef>
              <a:spcAft>
                <a:spcPts val="0"/>
              </a:spcAft>
              <a:buClr>
                <a:schemeClr val="lt1"/>
              </a:buClr>
              <a:buSzPts val="1900"/>
              <a:buFont typeface="Proxima Nova"/>
              <a:buChar char="●"/>
              <a:defRPr sz="1900">
                <a:solidFill>
                  <a:schemeClr val="lt1"/>
                </a:solidFill>
                <a:latin typeface="Proxima Nova"/>
                <a:ea typeface="Proxima Nova"/>
                <a:cs typeface="Proxima Nova"/>
                <a:sym typeface="Proxima Nova"/>
              </a:defRPr>
            </a:lvl4pPr>
            <a:lvl5pPr indent="-349250" lvl="4" marL="2286000" rtl="0">
              <a:lnSpc>
                <a:spcPct val="115000"/>
              </a:lnSpc>
              <a:spcBef>
                <a:spcPts val="0"/>
              </a:spcBef>
              <a:spcAft>
                <a:spcPts val="0"/>
              </a:spcAft>
              <a:buClr>
                <a:schemeClr val="lt1"/>
              </a:buClr>
              <a:buSzPts val="1900"/>
              <a:buFont typeface="Proxima Nova"/>
              <a:buChar char="○"/>
              <a:defRPr sz="1900">
                <a:solidFill>
                  <a:schemeClr val="lt1"/>
                </a:solidFill>
                <a:latin typeface="Proxima Nova"/>
                <a:ea typeface="Proxima Nova"/>
                <a:cs typeface="Proxima Nova"/>
                <a:sym typeface="Proxima Nova"/>
              </a:defRPr>
            </a:lvl5pPr>
            <a:lvl6pPr indent="-349250" lvl="5" marL="2743200" rtl="0">
              <a:lnSpc>
                <a:spcPct val="115000"/>
              </a:lnSpc>
              <a:spcBef>
                <a:spcPts val="0"/>
              </a:spcBef>
              <a:spcAft>
                <a:spcPts val="0"/>
              </a:spcAft>
              <a:buClr>
                <a:schemeClr val="lt1"/>
              </a:buClr>
              <a:buSzPts val="1900"/>
              <a:buFont typeface="Proxima Nova"/>
              <a:buChar char="■"/>
              <a:defRPr sz="1900">
                <a:solidFill>
                  <a:schemeClr val="lt1"/>
                </a:solidFill>
                <a:latin typeface="Proxima Nova"/>
                <a:ea typeface="Proxima Nova"/>
                <a:cs typeface="Proxima Nova"/>
                <a:sym typeface="Proxima Nova"/>
              </a:defRPr>
            </a:lvl6pPr>
            <a:lvl7pPr indent="-349250" lvl="6" marL="3200400" rtl="0">
              <a:lnSpc>
                <a:spcPct val="115000"/>
              </a:lnSpc>
              <a:spcBef>
                <a:spcPts val="0"/>
              </a:spcBef>
              <a:spcAft>
                <a:spcPts val="0"/>
              </a:spcAft>
              <a:buClr>
                <a:schemeClr val="lt1"/>
              </a:buClr>
              <a:buSzPts val="1900"/>
              <a:buFont typeface="Proxima Nova"/>
              <a:buChar char="●"/>
              <a:defRPr sz="1900">
                <a:solidFill>
                  <a:schemeClr val="lt1"/>
                </a:solidFill>
                <a:latin typeface="Proxima Nova"/>
                <a:ea typeface="Proxima Nova"/>
                <a:cs typeface="Proxima Nova"/>
                <a:sym typeface="Proxima Nova"/>
              </a:defRPr>
            </a:lvl7pPr>
            <a:lvl8pPr indent="-349250" lvl="7" marL="3657600" rtl="0">
              <a:lnSpc>
                <a:spcPct val="115000"/>
              </a:lnSpc>
              <a:spcBef>
                <a:spcPts val="0"/>
              </a:spcBef>
              <a:spcAft>
                <a:spcPts val="0"/>
              </a:spcAft>
              <a:buClr>
                <a:schemeClr val="lt1"/>
              </a:buClr>
              <a:buSzPts val="1900"/>
              <a:buFont typeface="Proxima Nova"/>
              <a:buChar char="○"/>
              <a:defRPr sz="1900">
                <a:solidFill>
                  <a:schemeClr val="lt1"/>
                </a:solidFill>
                <a:latin typeface="Proxima Nova"/>
                <a:ea typeface="Proxima Nova"/>
                <a:cs typeface="Proxima Nova"/>
                <a:sym typeface="Proxima Nova"/>
              </a:defRPr>
            </a:lvl8pPr>
            <a:lvl9pPr indent="-349250" lvl="8" marL="4114800" rtl="0">
              <a:lnSpc>
                <a:spcPct val="115000"/>
              </a:lnSpc>
              <a:spcBef>
                <a:spcPts val="0"/>
              </a:spcBef>
              <a:spcAft>
                <a:spcPts val="0"/>
              </a:spcAft>
              <a:buClr>
                <a:schemeClr val="lt1"/>
              </a:buClr>
              <a:buSzPts val="1900"/>
              <a:buFont typeface="Proxima Nova"/>
              <a:buChar char="■"/>
              <a:defRPr sz="1900">
                <a:solidFill>
                  <a:schemeClr val="lt1"/>
                </a:solidFill>
                <a:latin typeface="Proxima Nova"/>
                <a:ea typeface="Proxima Nova"/>
                <a:cs typeface="Proxima Nova"/>
                <a:sym typeface="Proxima Nova"/>
              </a:defRPr>
            </a:lvl9pPr>
          </a:lstStyle>
          <a:p/>
        </p:txBody>
      </p:sp>
      <p:sp>
        <p:nvSpPr>
          <p:cNvPr id="1338" name="Google Shape;1338;p133"/>
          <p:cNvSpPr txBox="1"/>
          <p:nvPr>
            <p:ph idx="12" type="sldNum"/>
          </p:nvPr>
        </p:nvSpPr>
        <p:spPr>
          <a:xfrm>
            <a:off x="137770" y="6311925"/>
            <a:ext cx="480900" cy="524700"/>
          </a:xfrm>
          <a:prstGeom prst="rect">
            <a:avLst/>
          </a:prstGeom>
          <a:noFill/>
          <a:ln>
            <a:noFill/>
          </a:ln>
        </p:spPr>
        <p:txBody>
          <a:bodyPr anchorCtr="0" anchor="ctr" bIns="121900" lIns="121900" spcFirstLastPara="1" rIns="121900" wrap="square" tIns="121900">
            <a:noAutofit/>
          </a:bodyPr>
          <a:lstStyle>
            <a:lvl1pPr lvl="0" rtl="0" algn="r">
              <a:buNone/>
              <a:defRPr sz="1100">
                <a:solidFill>
                  <a:schemeClr val="lt1"/>
                </a:solidFill>
                <a:latin typeface="Proxima Nova"/>
                <a:ea typeface="Proxima Nova"/>
                <a:cs typeface="Proxima Nova"/>
                <a:sym typeface="Proxima Nova"/>
              </a:defRPr>
            </a:lvl1pPr>
            <a:lvl2pPr lvl="1" rtl="0" algn="r">
              <a:buNone/>
              <a:defRPr sz="1100">
                <a:solidFill>
                  <a:schemeClr val="lt1"/>
                </a:solidFill>
                <a:latin typeface="Proxima Nova"/>
                <a:ea typeface="Proxima Nova"/>
                <a:cs typeface="Proxima Nova"/>
                <a:sym typeface="Proxima Nova"/>
              </a:defRPr>
            </a:lvl2pPr>
            <a:lvl3pPr lvl="2" rtl="0" algn="r">
              <a:buNone/>
              <a:defRPr sz="1100">
                <a:solidFill>
                  <a:schemeClr val="lt1"/>
                </a:solidFill>
                <a:latin typeface="Proxima Nova"/>
                <a:ea typeface="Proxima Nova"/>
                <a:cs typeface="Proxima Nova"/>
                <a:sym typeface="Proxima Nova"/>
              </a:defRPr>
            </a:lvl3pPr>
            <a:lvl4pPr lvl="3" rtl="0" algn="r">
              <a:buNone/>
              <a:defRPr sz="1100">
                <a:solidFill>
                  <a:schemeClr val="lt1"/>
                </a:solidFill>
                <a:latin typeface="Proxima Nova"/>
                <a:ea typeface="Proxima Nova"/>
                <a:cs typeface="Proxima Nova"/>
                <a:sym typeface="Proxima Nova"/>
              </a:defRPr>
            </a:lvl4pPr>
            <a:lvl5pPr lvl="4" rtl="0" algn="r">
              <a:buNone/>
              <a:defRPr sz="1100">
                <a:solidFill>
                  <a:schemeClr val="lt1"/>
                </a:solidFill>
                <a:latin typeface="Proxima Nova"/>
                <a:ea typeface="Proxima Nova"/>
                <a:cs typeface="Proxima Nova"/>
                <a:sym typeface="Proxima Nova"/>
              </a:defRPr>
            </a:lvl5pPr>
            <a:lvl6pPr lvl="5" rtl="0" algn="r">
              <a:buNone/>
              <a:defRPr sz="1100">
                <a:solidFill>
                  <a:schemeClr val="lt1"/>
                </a:solidFill>
                <a:latin typeface="Proxima Nova"/>
                <a:ea typeface="Proxima Nova"/>
                <a:cs typeface="Proxima Nova"/>
                <a:sym typeface="Proxima Nova"/>
              </a:defRPr>
            </a:lvl6pPr>
            <a:lvl7pPr lvl="6" rtl="0" algn="r">
              <a:buNone/>
              <a:defRPr sz="1100">
                <a:solidFill>
                  <a:schemeClr val="lt1"/>
                </a:solidFill>
                <a:latin typeface="Proxima Nova"/>
                <a:ea typeface="Proxima Nova"/>
                <a:cs typeface="Proxima Nova"/>
                <a:sym typeface="Proxima Nova"/>
              </a:defRPr>
            </a:lvl7pPr>
            <a:lvl8pPr lvl="7" rtl="0" algn="r">
              <a:buNone/>
              <a:defRPr sz="1100">
                <a:solidFill>
                  <a:schemeClr val="lt1"/>
                </a:solidFill>
                <a:latin typeface="Proxima Nova"/>
                <a:ea typeface="Proxima Nova"/>
                <a:cs typeface="Proxima Nova"/>
                <a:sym typeface="Proxima Nova"/>
              </a:defRPr>
            </a:lvl8pPr>
            <a:lvl9pPr lvl="8" rtl="0" algn="r">
              <a:buNone/>
              <a:defRPr sz="1100">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
        <p:nvSpPr>
          <p:cNvPr id="1339" name="Google Shape;1339;p133"/>
          <p:cNvSpPr txBox="1"/>
          <p:nvPr/>
        </p:nvSpPr>
        <p:spPr>
          <a:xfrm>
            <a:off x="550733" y="6311925"/>
            <a:ext cx="10212300" cy="5247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 sz="1100">
                <a:solidFill>
                  <a:schemeClr val="lt1"/>
                </a:solidFill>
                <a:latin typeface="Proxima Nova"/>
                <a:ea typeface="Proxima Nova"/>
                <a:cs typeface="Proxima Nova"/>
                <a:sym typeface="Proxima Nova"/>
              </a:rPr>
              <a:t>Application Modernization and Migration</a:t>
            </a:r>
            <a:endParaRPr sz="1100">
              <a:solidFill>
                <a:schemeClr val="lt1"/>
              </a:solidFill>
              <a:latin typeface="Proxima Nova"/>
              <a:ea typeface="Proxima Nova"/>
              <a:cs typeface="Proxima Nova"/>
              <a:sym typeface="Proxima Nova"/>
            </a:endParaRPr>
          </a:p>
        </p:txBody>
      </p:sp>
      <p:pic>
        <p:nvPicPr>
          <p:cNvPr descr="logo_interior_xsmall_white.png" id="1340" name="Google Shape;1340;p133"/>
          <p:cNvPicPr preferRelativeResize="0"/>
          <p:nvPr/>
        </p:nvPicPr>
        <p:blipFill>
          <a:blip r:embed="rId2">
            <a:alphaModFix/>
          </a:blip>
          <a:stretch>
            <a:fillRect/>
          </a:stretch>
        </p:blipFill>
        <p:spPr>
          <a:xfrm>
            <a:off x="11103267" y="6426033"/>
            <a:ext cx="872900" cy="278667"/>
          </a:xfrm>
          <a:prstGeom prst="rect">
            <a:avLst/>
          </a:prstGeom>
          <a:noFill/>
          <a:ln>
            <a:noFill/>
          </a:ln>
        </p:spPr>
      </p:pic>
      <p:sp>
        <p:nvSpPr>
          <p:cNvPr id="1341" name="Google Shape;1341;p133"/>
          <p:cNvSpPr txBox="1"/>
          <p:nvPr>
            <p:ph type="title"/>
          </p:nvPr>
        </p:nvSpPr>
        <p:spPr>
          <a:xfrm>
            <a:off x="1102200" y="0"/>
            <a:ext cx="9987600" cy="1417500"/>
          </a:xfrm>
          <a:prstGeom prst="rect">
            <a:avLst/>
          </a:prstGeom>
          <a:noFill/>
          <a:ln>
            <a:noFill/>
          </a:ln>
        </p:spPr>
        <p:txBody>
          <a:bodyPr anchorCtr="0" anchor="b" bIns="121900" lIns="121900" spcFirstLastPara="1" rIns="121900" wrap="square" tIns="121900">
            <a:noAutofit/>
          </a:bodyPr>
          <a:lstStyle>
            <a:lvl1pPr lvl="0" rtl="0">
              <a:spcBef>
                <a:spcPts val="0"/>
              </a:spcBef>
              <a:spcAft>
                <a:spcPts val="0"/>
              </a:spcAft>
              <a:buClr>
                <a:schemeClr val="lt1"/>
              </a:buClr>
              <a:buSzPts val="3700"/>
              <a:buFont typeface="Proxima Nova"/>
              <a:buNone/>
              <a:defRPr sz="3700">
                <a:solidFill>
                  <a:schemeClr val="lt1"/>
                </a:solidFill>
                <a:latin typeface="Proxima Nova"/>
                <a:ea typeface="Proxima Nova"/>
                <a:cs typeface="Proxima Nova"/>
                <a:sym typeface="Proxima Nova"/>
              </a:defRPr>
            </a:lvl1pPr>
            <a:lvl2pPr lvl="1" rtl="0">
              <a:spcBef>
                <a:spcPts val="0"/>
              </a:spcBef>
              <a:spcAft>
                <a:spcPts val="0"/>
              </a:spcAft>
              <a:buClr>
                <a:schemeClr val="lt1"/>
              </a:buClr>
              <a:buSzPts val="3700"/>
              <a:buFont typeface="Proxima Nova"/>
              <a:buNone/>
              <a:defRPr sz="3700">
                <a:solidFill>
                  <a:schemeClr val="lt1"/>
                </a:solidFill>
                <a:latin typeface="Proxima Nova"/>
                <a:ea typeface="Proxima Nova"/>
                <a:cs typeface="Proxima Nova"/>
                <a:sym typeface="Proxima Nova"/>
              </a:defRPr>
            </a:lvl2pPr>
            <a:lvl3pPr lvl="2" rtl="0">
              <a:spcBef>
                <a:spcPts val="0"/>
              </a:spcBef>
              <a:spcAft>
                <a:spcPts val="0"/>
              </a:spcAft>
              <a:buClr>
                <a:schemeClr val="lt1"/>
              </a:buClr>
              <a:buSzPts val="3700"/>
              <a:buFont typeface="Proxima Nova"/>
              <a:buNone/>
              <a:defRPr sz="3700">
                <a:solidFill>
                  <a:schemeClr val="lt1"/>
                </a:solidFill>
                <a:latin typeface="Proxima Nova"/>
                <a:ea typeface="Proxima Nova"/>
                <a:cs typeface="Proxima Nova"/>
                <a:sym typeface="Proxima Nova"/>
              </a:defRPr>
            </a:lvl3pPr>
            <a:lvl4pPr lvl="3" rtl="0">
              <a:spcBef>
                <a:spcPts val="0"/>
              </a:spcBef>
              <a:spcAft>
                <a:spcPts val="0"/>
              </a:spcAft>
              <a:buClr>
                <a:schemeClr val="lt1"/>
              </a:buClr>
              <a:buSzPts val="3700"/>
              <a:buFont typeface="Proxima Nova"/>
              <a:buNone/>
              <a:defRPr sz="3700">
                <a:solidFill>
                  <a:schemeClr val="lt1"/>
                </a:solidFill>
                <a:latin typeface="Proxima Nova"/>
                <a:ea typeface="Proxima Nova"/>
                <a:cs typeface="Proxima Nova"/>
                <a:sym typeface="Proxima Nova"/>
              </a:defRPr>
            </a:lvl4pPr>
            <a:lvl5pPr lvl="4" rtl="0">
              <a:spcBef>
                <a:spcPts val="0"/>
              </a:spcBef>
              <a:spcAft>
                <a:spcPts val="0"/>
              </a:spcAft>
              <a:buClr>
                <a:schemeClr val="lt1"/>
              </a:buClr>
              <a:buSzPts val="3700"/>
              <a:buFont typeface="Proxima Nova"/>
              <a:buNone/>
              <a:defRPr sz="3700">
                <a:solidFill>
                  <a:schemeClr val="lt1"/>
                </a:solidFill>
                <a:latin typeface="Proxima Nova"/>
                <a:ea typeface="Proxima Nova"/>
                <a:cs typeface="Proxima Nova"/>
                <a:sym typeface="Proxima Nova"/>
              </a:defRPr>
            </a:lvl5pPr>
            <a:lvl6pPr lvl="5" rtl="0">
              <a:spcBef>
                <a:spcPts val="0"/>
              </a:spcBef>
              <a:spcAft>
                <a:spcPts val="0"/>
              </a:spcAft>
              <a:buClr>
                <a:schemeClr val="lt1"/>
              </a:buClr>
              <a:buSzPts val="3700"/>
              <a:buFont typeface="Proxima Nova"/>
              <a:buNone/>
              <a:defRPr sz="3700">
                <a:solidFill>
                  <a:schemeClr val="lt1"/>
                </a:solidFill>
                <a:latin typeface="Proxima Nova"/>
                <a:ea typeface="Proxima Nova"/>
                <a:cs typeface="Proxima Nova"/>
                <a:sym typeface="Proxima Nova"/>
              </a:defRPr>
            </a:lvl6pPr>
            <a:lvl7pPr lvl="6" rtl="0">
              <a:spcBef>
                <a:spcPts val="0"/>
              </a:spcBef>
              <a:spcAft>
                <a:spcPts val="0"/>
              </a:spcAft>
              <a:buClr>
                <a:schemeClr val="lt1"/>
              </a:buClr>
              <a:buSzPts val="3700"/>
              <a:buFont typeface="Proxima Nova"/>
              <a:buNone/>
              <a:defRPr sz="3700">
                <a:solidFill>
                  <a:schemeClr val="lt1"/>
                </a:solidFill>
                <a:latin typeface="Proxima Nova"/>
                <a:ea typeface="Proxima Nova"/>
                <a:cs typeface="Proxima Nova"/>
                <a:sym typeface="Proxima Nova"/>
              </a:defRPr>
            </a:lvl7pPr>
            <a:lvl8pPr lvl="7" rtl="0">
              <a:spcBef>
                <a:spcPts val="0"/>
              </a:spcBef>
              <a:spcAft>
                <a:spcPts val="0"/>
              </a:spcAft>
              <a:buClr>
                <a:schemeClr val="lt1"/>
              </a:buClr>
              <a:buSzPts val="3700"/>
              <a:buFont typeface="Proxima Nova"/>
              <a:buNone/>
              <a:defRPr sz="3700">
                <a:solidFill>
                  <a:schemeClr val="lt1"/>
                </a:solidFill>
                <a:latin typeface="Proxima Nova"/>
                <a:ea typeface="Proxima Nova"/>
                <a:cs typeface="Proxima Nova"/>
                <a:sym typeface="Proxima Nova"/>
              </a:defRPr>
            </a:lvl8pPr>
            <a:lvl9pPr lvl="8" rtl="0">
              <a:spcBef>
                <a:spcPts val="0"/>
              </a:spcBef>
              <a:spcAft>
                <a:spcPts val="0"/>
              </a:spcAft>
              <a:buClr>
                <a:schemeClr val="lt1"/>
              </a:buClr>
              <a:buSzPts val="3700"/>
              <a:buFont typeface="Proxima Nova"/>
              <a:buNone/>
              <a:defRPr sz="3700">
                <a:solidFill>
                  <a:schemeClr val="lt1"/>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 id="2147483791" r:id="rId16"/>
    <p:sldLayoutId id="2147483792" r:id="rId17"/>
    <p:sldLayoutId id="2147483793" r:id="rId18"/>
    <p:sldLayoutId id="2147483794" r:id="rId19"/>
    <p:sldLayoutId id="2147483795" r:id="rId20"/>
    <p:sldLayoutId id="2147483796" r:id="rId21"/>
    <p:sldLayoutId id="2147483797" r:id="rId22"/>
    <p:sldLayoutId id="2147483798" r:id="rId23"/>
    <p:sldLayoutId id="2147483799" r:id="rId24"/>
    <p:sldLayoutId id="2147483800" r:id="rId25"/>
    <p:sldLayoutId id="2147483801" r:id="rId26"/>
    <p:sldLayoutId id="2147483802" r:id="rId27"/>
    <p:sldLayoutId id="2147483803" r:id="rId28"/>
    <p:sldLayoutId id="2147483804" r:id="rId29"/>
    <p:sldLayoutId id="2147483805" r:id="rId30"/>
    <p:sldLayoutId id="2147483806" r:id="rId31"/>
    <p:sldLayoutId id="2147483807" r:id="rId32"/>
    <p:sldLayoutId id="2147483808" r:id="rId33"/>
    <p:sldLayoutId id="2147483809" r:id="rId34"/>
    <p:sldLayoutId id="2147483810" r:id="rId35"/>
    <p:sldLayoutId id="2147483811" r:id="rId36"/>
    <p:sldLayoutId id="2147483812" r:id="rId37"/>
    <p:sldLayoutId id="2147483813" r:id="rId38"/>
    <p:sldLayoutId id="2147483814" r:id="rId39"/>
    <p:sldLayoutId id="2147483815" r:id="rId40"/>
    <p:sldLayoutId id="2147483816" r:id="rId41"/>
    <p:sldLayoutId id="2147483817" r:id="rId42"/>
    <p:sldLayoutId id="2147483818" r:id="rId4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blipFill>
          <a:blip r:embed="rId1">
            <a:alphaModFix/>
          </a:blip>
          <a:stretch>
            <a:fillRect/>
          </a:stretch>
        </a:blipFill>
      </p:bgPr>
    </p:bg>
    <p:spTree>
      <p:nvGrpSpPr>
        <p:cNvPr id="1641" name="Shape 1641"/>
        <p:cNvGrpSpPr/>
        <p:nvPr/>
      </p:nvGrpSpPr>
      <p:grpSpPr>
        <a:xfrm>
          <a:off x="0" y="0"/>
          <a:ext cx="0" cy="0"/>
          <a:chOff x="0" y="0"/>
          <a:chExt cx="0" cy="0"/>
        </a:xfrm>
      </p:grpSpPr>
      <p:sp>
        <p:nvSpPr>
          <p:cNvPr id="1642" name="Google Shape;1642;p175"/>
          <p:cNvSpPr txBox="1"/>
          <p:nvPr>
            <p:ph idx="1" type="body"/>
          </p:nvPr>
        </p:nvSpPr>
        <p:spPr>
          <a:xfrm>
            <a:off x="1102200" y="1813625"/>
            <a:ext cx="9987600" cy="4082700"/>
          </a:xfrm>
          <a:prstGeom prst="rect">
            <a:avLst/>
          </a:prstGeom>
          <a:noFill/>
          <a:ln>
            <a:noFill/>
          </a:ln>
        </p:spPr>
        <p:txBody>
          <a:bodyPr anchorCtr="0" anchor="t" bIns="121900" lIns="121900" spcFirstLastPara="1" rIns="121900" wrap="square" tIns="121900">
            <a:noAutofit/>
          </a:bodyPr>
          <a:lstStyle>
            <a:lvl1pPr indent="-349250" lvl="0" marL="457200" rtl="0">
              <a:lnSpc>
                <a:spcPct val="115000"/>
              </a:lnSpc>
              <a:spcBef>
                <a:spcPts val="800"/>
              </a:spcBef>
              <a:spcAft>
                <a:spcPts val="0"/>
              </a:spcAft>
              <a:buClr>
                <a:schemeClr val="lt1"/>
              </a:buClr>
              <a:buSzPts val="1900"/>
              <a:buFont typeface="Overpass"/>
              <a:buChar char="●"/>
              <a:defRPr sz="1900">
                <a:solidFill>
                  <a:schemeClr val="lt1"/>
                </a:solidFill>
                <a:latin typeface="Overpass"/>
                <a:ea typeface="Overpass"/>
                <a:cs typeface="Overpass"/>
                <a:sym typeface="Overpass"/>
              </a:defRPr>
            </a:lvl1pPr>
            <a:lvl2pPr indent="-349250" lvl="1" marL="914400" rtl="0">
              <a:lnSpc>
                <a:spcPct val="115000"/>
              </a:lnSpc>
              <a:spcBef>
                <a:spcPts val="0"/>
              </a:spcBef>
              <a:spcAft>
                <a:spcPts val="0"/>
              </a:spcAft>
              <a:buClr>
                <a:schemeClr val="lt1"/>
              </a:buClr>
              <a:buSzPts val="1900"/>
              <a:buFont typeface="Overpass"/>
              <a:buChar char="○"/>
              <a:defRPr sz="1900">
                <a:solidFill>
                  <a:schemeClr val="lt1"/>
                </a:solidFill>
                <a:latin typeface="Overpass"/>
                <a:ea typeface="Overpass"/>
                <a:cs typeface="Overpass"/>
                <a:sym typeface="Overpass"/>
              </a:defRPr>
            </a:lvl2pPr>
            <a:lvl3pPr indent="-349250" lvl="2" marL="1371600" rtl="0">
              <a:lnSpc>
                <a:spcPct val="115000"/>
              </a:lnSpc>
              <a:spcBef>
                <a:spcPts val="0"/>
              </a:spcBef>
              <a:spcAft>
                <a:spcPts val="0"/>
              </a:spcAft>
              <a:buClr>
                <a:schemeClr val="lt1"/>
              </a:buClr>
              <a:buSzPts val="1900"/>
              <a:buFont typeface="Overpass"/>
              <a:buChar char="■"/>
              <a:defRPr sz="1900">
                <a:solidFill>
                  <a:schemeClr val="lt1"/>
                </a:solidFill>
                <a:latin typeface="Overpass"/>
                <a:ea typeface="Overpass"/>
                <a:cs typeface="Overpass"/>
                <a:sym typeface="Overpass"/>
              </a:defRPr>
            </a:lvl3pPr>
            <a:lvl4pPr indent="-349250" lvl="3" marL="1828800" rtl="0">
              <a:lnSpc>
                <a:spcPct val="115000"/>
              </a:lnSpc>
              <a:spcBef>
                <a:spcPts val="0"/>
              </a:spcBef>
              <a:spcAft>
                <a:spcPts val="0"/>
              </a:spcAft>
              <a:buClr>
                <a:schemeClr val="lt1"/>
              </a:buClr>
              <a:buSzPts val="1900"/>
              <a:buFont typeface="Overpass"/>
              <a:buChar char="●"/>
              <a:defRPr sz="1900">
                <a:solidFill>
                  <a:schemeClr val="lt1"/>
                </a:solidFill>
                <a:latin typeface="Overpass"/>
                <a:ea typeface="Overpass"/>
                <a:cs typeface="Overpass"/>
                <a:sym typeface="Overpass"/>
              </a:defRPr>
            </a:lvl4pPr>
            <a:lvl5pPr indent="-349250" lvl="4" marL="2286000" rtl="0">
              <a:lnSpc>
                <a:spcPct val="115000"/>
              </a:lnSpc>
              <a:spcBef>
                <a:spcPts val="0"/>
              </a:spcBef>
              <a:spcAft>
                <a:spcPts val="0"/>
              </a:spcAft>
              <a:buClr>
                <a:schemeClr val="lt1"/>
              </a:buClr>
              <a:buSzPts val="1900"/>
              <a:buFont typeface="Overpass"/>
              <a:buChar char="○"/>
              <a:defRPr sz="1900">
                <a:solidFill>
                  <a:schemeClr val="lt1"/>
                </a:solidFill>
                <a:latin typeface="Overpass"/>
                <a:ea typeface="Overpass"/>
                <a:cs typeface="Overpass"/>
                <a:sym typeface="Overpass"/>
              </a:defRPr>
            </a:lvl5pPr>
            <a:lvl6pPr indent="-349250" lvl="5" marL="2743200" rtl="0">
              <a:lnSpc>
                <a:spcPct val="115000"/>
              </a:lnSpc>
              <a:spcBef>
                <a:spcPts val="0"/>
              </a:spcBef>
              <a:spcAft>
                <a:spcPts val="0"/>
              </a:spcAft>
              <a:buClr>
                <a:schemeClr val="lt1"/>
              </a:buClr>
              <a:buSzPts val="1900"/>
              <a:buFont typeface="Overpass"/>
              <a:buChar char="■"/>
              <a:defRPr sz="1900">
                <a:solidFill>
                  <a:schemeClr val="lt1"/>
                </a:solidFill>
                <a:latin typeface="Overpass"/>
                <a:ea typeface="Overpass"/>
                <a:cs typeface="Overpass"/>
                <a:sym typeface="Overpass"/>
              </a:defRPr>
            </a:lvl6pPr>
            <a:lvl7pPr indent="-349250" lvl="6" marL="3200400" rtl="0">
              <a:lnSpc>
                <a:spcPct val="115000"/>
              </a:lnSpc>
              <a:spcBef>
                <a:spcPts val="0"/>
              </a:spcBef>
              <a:spcAft>
                <a:spcPts val="0"/>
              </a:spcAft>
              <a:buClr>
                <a:schemeClr val="lt1"/>
              </a:buClr>
              <a:buSzPts val="1900"/>
              <a:buFont typeface="Overpass"/>
              <a:buChar char="●"/>
              <a:defRPr sz="1900">
                <a:solidFill>
                  <a:schemeClr val="lt1"/>
                </a:solidFill>
                <a:latin typeface="Overpass"/>
                <a:ea typeface="Overpass"/>
                <a:cs typeface="Overpass"/>
                <a:sym typeface="Overpass"/>
              </a:defRPr>
            </a:lvl7pPr>
            <a:lvl8pPr indent="-349250" lvl="7" marL="3657600" rtl="0">
              <a:lnSpc>
                <a:spcPct val="115000"/>
              </a:lnSpc>
              <a:spcBef>
                <a:spcPts val="0"/>
              </a:spcBef>
              <a:spcAft>
                <a:spcPts val="0"/>
              </a:spcAft>
              <a:buClr>
                <a:schemeClr val="lt1"/>
              </a:buClr>
              <a:buSzPts val="1900"/>
              <a:buFont typeface="Overpass"/>
              <a:buChar char="○"/>
              <a:defRPr sz="1900">
                <a:solidFill>
                  <a:schemeClr val="lt1"/>
                </a:solidFill>
                <a:latin typeface="Overpass"/>
                <a:ea typeface="Overpass"/>
                <a:cs typeface="Overpass"/>
                <a:sym typeface="Overpass"/>
              </a:defRPr>
            </a:lvl8pPr>
            <a:lvl9pPr indent="-349250" lvl="8" marL="4114800" rtl="0">
              <a:lnSpc>
                <a:spcPct val="115000"/>
              </a:lnSpc>
              <a:spcBef>
                <a:spcPts val="0"/>
              </a:spcBef>
              <a:spcAft>
                <a:spcPts val="0"/>
              </a:spcAft>
              <a:buClr>
                <a:schemeClr val="lt1"/>
              </a:buClr>
              <a:buSzPts val="1900"/>
              <a:buFont typeface="Overpass"/>
              <a:buChar char="■"/>
              <a:defRPr sz="1900">
                <a:solidFill>
                  <a:schemeClr val="lt1"/>
                </a:solidFill>
                <a:latin typeface="Overpass"/>
                <a:ea typeface="Overpass"/>
                <a:cs typeface="Overpass"/>
                <a:sym typeface="Overpass"/>
              </a:defRPr>
            </a:lvl9pPr>
          </a:lstStyle>
          <a:p/>
        </p:txBody>
      </p:sp>
      <p:sp>
        <p:nvSpPr>
          <p:cNvPr id="1643" name="Google Shape;1643;p175"/>
          <p:cNvSpPr txBox="1"/>
          <p:nvPr>
            <p:ph idx="12" type="sldNum"/>
          </p:nvPr>
        </p:nvSpPr>
        <p:spPr>
          <a:xfrm>
            <a:off x="137770" y="6311925"/>
            <a:ext cx="480900" cy="524700"/>
          </a:xfrm>
          <a:prstGeom prst="rect">
            <a:avLst/>
          </a:prstGeom>
          <a:noFill/>
          <a:ln>
            <a:noFill/>
          </a:ln>
        </p:spPr>
        <p:txBody>
          <a:bodyPr anchorCtr="0" anchor="ctr" bIns="121900" lIns="121900" spcFirstLastPara="1" rIns="121900" wrap="square" tIns="121900">
            <a:noAutofit/>
          </a:bodyPr>
          <a:lstStyle>
            <a:lvl1pPr lvl="0" rtl="0" algn="r">
              <a:buNone/>
              <a:defRPr sz="1100">
                <a:solidFill>
                  <a:schemeClr val="lt1"/>
                </a:solidFill>
                <a:latin typeface="Overpass"/>
                <a:ea typeface="Overpass"/>
                <a:cs typeface="Overpass"/>
                <a:sym typeface="Overpass"/>
              </a:defRPr>
            </a:lvl1pPr>
            <a:lvl2pPr lvl="1" rtl="0" algn="r">
              <a:buNone/>
              <a:defRPr sz="1100">
                <a:solidFill>
                  <a:schemeClr val="lt1"/>
                </a:solidFill>
                <a:latin typeface="Overpass"/>
                <a:ea typeface="Overpass"/>
                <a:cs typeface="Overpass"/>
                <a:sym typeface="Overpass"/>
              </a:defRPr>
            </a:lvl2pPr>
            <a:lvl3pPr lvl="2" rtl="0" algn="r">
              <a:buNone/>
              <a:defRPr sz="1100">
                <a:solidFill>
                  <a:schemeClr val="lt1"/>
                </a:solidFill>
                <a:latin typeface="Overpass"/>
                <a:ea typeface="Overpass"/>
                <a:cs typeface="Overpass"/>
                <a:sym typeface="Overpass"/>
              </a:defRPr>
            </a:lvl3pPr>
            <a:lvl4pPr lvl="3" rtl="0" algn="r">
              <a:buNone/>
              <a:defRPr sz="1100">
                <a:solidFill>
                  <a:schemeClr val="lt1"/>
                </a:solidFill>
                <a:latin typeface="Overpass"/>
                <a:ea typeface="Overpass"/>
                <a:cs typeface="Overpass"/>
                <a:sym typeface="Overpass"/>
              </a:defRPr>
            </a:lvl4pPr>
            <a:lvl5pPr lvl="4" rtl="0" algn="r">
              <a:buNone/>
              <a:defRPr sz="1100">
                <a:solidFill>
                  <a:schemeClr val="lt1"/>
                </a:solidFill>
                <a:latin typeface="Overpass"/>
                <a:ea typeface="Overpass"/>
                <a:cs typeface="Overpass"/>
                <a:sym typeface="Overpass"/>
              </a:defRPr>
            </a:lvl5pPr>
            <a:lvl6pPr lvl="5" rtl="0" algn="r">
              <a:buNone/>
              <a:defRPr sz="1100">
                <a:solidFill>
                  <a:schemeClr val="lt1"/>
                </a:solidFill>
                <a:latin typeface="Overpass"/>
                <a:ea typeface="Overpass"/>
                <a:cs typeface="Overpass"/>
                <a:sym typeface="Overpass"/>
              </a:defRPr>
            </a:lvl6pPr>
            <a:lvl7pPr lvl="6" rtl="0" algn="r">
              <a:buNone/>
              <a:defRPr sz="1100">
                <a:solidFill>
                  <a:schemeClr val="lt1"/>
                </a:solidFill>
                <a:latin typeface="Overpass"/>
                <a:ea typeface="Overpass"/>
                <a:cs typeface="Overpass"/>
                <a:sym typeface="Overpass"/>
              </a:defRPr>
            </a:lvl7pPr>
            <a:lvl8pPr lvl="7" rtl="0" algn="r">
              <a:buNone/>
              <a:defRPr sz="1100">
                <a:solidFill>
                  <a:schemeClr val="lt1"/>
                </a:solidFill>
                <a:latin typeface="Overpass"/>
                <a:ea typeface="Overpass"/>
                <a:cs typeface="Overpass"/>
                <a:sym typeface="Overpass"/>
              </a:defRPr>
            </a:lvl8pPr>
            <a:lvl9pPr lvl="8" rtl="0" algn="r">
              <a:buNone/>
              <a:defRPr sz="1100">
                <a:solidFill>
                  <a:schemeClr val="lt1"/>
                </a:solidFill>
                <a:latin typeface="Overpass"/>
                <a:ea typeface="Overpass"/>
                <a:cs typeface="Overpass"/>
                <a:sym typeface="Overpass"/>
              </a:defRPr>
            </a:lvl9pPr>
          </a:lstStyle>
          <a:p>
            <a:pPr indent="0" lvl="0" marL="0" rtl="0" algn="r">
              <a:spcBef>
                <a:spcPts val="0"/>
              </a:spcBef>
              <a:spcAft>
                <a:spcPts val="0"/>
              </a:spcAft>
              <a:buNone/>
            </a:pPr>
            <a:fld id="{00000000-1234-1234-1234-123412341234}" type="slidenum">
              <a:rPr lang="en"/>
              <a:t>‹#›</a:t>
            </a:fld>
            <a:endParaRPr/>
          </a:p>
        </p:txBody>
      </p:sp>
      <p:sp>
        <p:nvSpPr>
          <p:cNvPr id="1644" name="Google Shape;1644;p175"/>
          <p:cNvSpPr txBox="1"/>
          <p:nvPr/>
        </p:nvSpPr>
        <p:spPr>
          <a:xfrm>
            <a:off x="550733" y="6311925"/>
            <a:ext cx="10212300" cy="5247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 sz="1100">
                <a:solidFill>
                  <a:schemeClr val="lt1"/>
                </a:solidFill>
                <a:latin typeface="Overpass"/>
                <a:ea typeface="Overpass"/>
                <a:cs typeface="Overpass"/>
                <a:sym typeface="Overpass"/>
              </a:rPr>
              <a:t>Application Modernization and Migration</a:t>
            </a:r>
            <a:endParaRPr sz="1100">
              <a:solidFill>
                <a:schemeClr val="lt1"/>
              </a:solidFill>
              <a:latin typeface="Overpass"/>
              <a:ea typeface="Overpass"/>
              <a:cs typeface="Overpass"/>
              <a:sym typeface="Overpass"/>
            </a:endParaRPr>
          </a:p>
        </p:txBody>
      </p:sp>
      <p:pic>
        <p:nvPicPr>
          <p:cNvPr descr="logo_interior_xsmall_white.png" id="1645" name="Google Shape;1645;p175"/>
          <p:cNvPicPr preferRelativeResize="0"/>
          <p:nvPr/>
        </p:nvPicPr>
        <p:blipFill>
          <a:blip r:embed="rId2">
            <a:alphaModFix/>
          </a:blip>
          <a:stretch>
            <a:fillRect/>
          </a:stretch>
        </p:blipFill>
        <p:spPr>
          <a:xfrm>
            <a:off x="11103267" y="6426033"/>
            <a:ext cx="872900" cy="278667"/>
          </a:xfrm>
          <a:prstGeom prst="rect">
            <a:avLst/>
          </a:prstGeom>
          <a:noFill/>
          <a:ln>
            <a:noFill/>
          </a:ln>
        </p:spPr>
      </p:pic>
      <p:sp>
        <p:nvSpPr>
          <p:cNvPr id="1646" name="Google Shape;1646;p175"/>
          <p:cNvSpPr txBox="1"/>
          <p:nvPr>
            <p:ph type="title"/>
          </p:nvPr>
        </p:nvSpPr>
        <p:spPr>
          <a:xfrm>
            <a:off x="1102200" y="0"/>
            <a:ext cx="9987600" cy="1417500"/>
          </a:xfrm>
          <a:prstGeom prst="rect">
            <a:avLst/>
          </a:prstGeom>
          <a:noFill/>
          <a:ln>
            <a:noFill/>
          </a:ln>
        </p:spPr>
        <p:txBody>
          <a:bodyPr anchorCtr="0" anchor="b" bIns="121900" lIns="121900" spcFirstLastPara="1" rIns="121900" wrap="square" tIns="121900">
            <a:noAutofit/>
          </a:bodyPr>
          <a:lstStyle>
            <a:lvl1pPr lvl="0" rtl="0">
              <a:spcBef>
                <a:spcPts val="0"/>
              </a:spcBef>
              <a:spcAft>
                <a:spcPts val="0"/>
              </a:spcAft>
              <a:buClr>
                <a:schemeClr val="lt1"/>
              </a:buClr>
              <a:buSzPts val="3700"/>
              <a:buFont typeface="Overpass"/>
              <a:buNone/>
              <a:defRPr b="1" sz="3700">
                <a:solidFill>
                  <a:schemeClr val="lt1"/>
                </a:solidFill>
                <a:latin typeface="Overpass"/>
                <a:ea typeface="Overpass"/>
                <a:cs typeface="Overpass"/>
                <a:sym typeface="Overpass"/>
              </a:defRPr>
            </a:lvl1pPr>
            <a:lvl2pPr lvl="1" rtl="0">
              <a:spcBef>
                <a:spcPts val="0"/>
              </a:spcBef>
              <a:spcAft>
                <a:spcPts val="0"/>
              </a:spcAft>
              <a:buClr>
                <a:schemeClr val="lt1"/>
              </a:buClr>
              <a:buSzPts val="3700"/>
              <a:buFont typeface="Overpass"/>
              <a:buNone/>
              <a:defRPr sz="3700">
                <a:solidFill>
                  <a:schemeClr val="lt1"/>
                </a:solidFill>
                <a:latin typeface="Overpass"/>
                <a:ea typeface="Overpass"/>
                <a:cs typeface="Overpass"/>
                <a:sym typeface="Overpass"/>
              </a:defRPr>
            </a:lvl2pPr>
            <a:lvl3pPr lvl="2" rtl="0">
              <a:spcBef>
                <a:spcPts val="0"/>
              </a:spcBef>
              <a:spcAft>
                <a:spcPts val="0"/>
              </a:spcAft>
              <a:buClr>
                <a:schemeClr val="lt1"/>
              </a:buClr>
              <a:buSzPts val="3700"/>
              <a:buFont typeface="Overpass"/>
              <a:buNone/>
              <a:defRPr sz="3700">
                <a:solidFill>
                  <a:schemeClr val="lt1"/>
                </a:solidFill>
                <a:latin typeface="Overpass"/>
                <a:ea typeface="Overpass"/>
                <a:cs typeface="Overpass"/>
                <a:sym typeface="Overpass"/>
              </a:defRPr>
            </a:lvl3pPr>
            <a:lvl4pPr lvl="3" rtl="0">
              <a:spcBef>
                <a:spcPts val="0"/>
              </a:spcBef>
              <a:spcAft>
                <a:spcPts val="0"/>
              </a:spcAft>
              <a:buClr>
                <a:schemeClr val="lt1"/>
              </a:buClr>
              <a:buSzPts val="3700"/>
              <a:buFont typeface="Overpass"/>
              <a:buNone/>
              <a:defRPr sz="3700">
                <a:solidFill>
                  <a:schemeClr val="lt1"/>
                </a:solidFill>
                <a:latin typeface="Overpass"/>
                <a:ea typeface="Overpass"/>
                <a:cs typeface="Overpass"/>
                <a:sym typeface="Overpass"/>
              </a:defRPr>
            </a:lvl4pPr>
            <a:lvl5pPr lvl="4" rtl="0">
              <a:spcBef>
                <a:spcPts val="0"/>
              </a:spcBef>
              <a:spcAft>
                <a:spcPts val="0"/>
              </a:spcAft>
              <a:buClr>
                <a:schemeClr val="lt1"/>
              </a:buClr>
              <a:buSzPts val="3700"/>
              <a:buFont typeface="Overpass"/>
              <a:buNone/>
              <a:defRPr sz="3700">
                <a:solidFill>
                  <a:schemeClr val="lt1"/>
                </a:solidFill>
                <a:latin typeface="Overpass"/>
                <a:ea typeface="Overpass"/>
                <a:cs typeface="Overpass"/>
                <a:sym typeface="Overpass"/>
              </a:defRPr>
            </a:lvl5pPr>
            <a:lvl6pPr lvl="5" rtl="0">
              <a:spcBef>
                <a:spcPts val="0"/>
              </a:spcBef>
              <a:spcAft>
                <a:spcPts val="0"/>
              </a:spcAft>
              <a:buClr>
                <a:schemeClr val="lt1"/>
              </a:buClr>
              <a:buSzPts val="3700"/>
              <a:buFont typeface="Overpass"/>
              <a:buNone/>
              <a:defRPr sz="3700">
                <a:solidFill>
                  <a:schemeClr val="lt1"/>
                </a:solidFill>
                <a:latin typeface="Overpass"/>
                <a:ea typeface="Overpass"/>
                <a:cs typeface="Overpass"/>
                <a:sym typeface="Overpass"/>
              </a:defRPr>
            </a:lvl6pPr>
            <a:lvl7pPr lvl="6" rtl="0">
              <a:spcBef>
                <a:spcPts val="0"/>
              </a:spcBef>
              <a:spcAft>
                <a:spcPts val="0"/>
              </a:spcAft>
              <a:buClr>
                <a:schemeClr val="lt1"/>
              </a:buClr>
              <a:buSzPts val="3700"/>
              <a:buFont typeface="Overpass"/>
              <a:buNone/>
              <a:defRPr sz="3700">
                <a:solidFill>
                  <a:schemeClr val="lt1"/>
                </a:solidFill>
                <a:latin typeface="Overpass"/>
                <a:ea typeface="Overpass"/>
                <a:cs typeface="Overpass"/>
                <a:sym typeface="Overpass"/>
              </a:defRPr>
            </a:lvl7pPr>
            <a:lvl8pPr lvl="7" rtl="0">
              <a:spcBef>
                <a:spcPts val="0"/>
              </a:spcBef>
              <a:spcAft>
                <a:spcPts val="0"/>
              </a:spcAft>
              <a:buClr>
                <a:schemeClr val="lt1"/>
              </a:buClr>
              <a:buSzPts val="3700"/>
              <a:buFont typeface="Overpass"/>
              <a:buNone/>
              <a:defRPr sz="3700">
                <a:solidFill>
                  <a:schemeClr val="lt1"/>
                </a:solidFill>
                <a:latin typeface="Overpass"/>
                <a:ea typeface="Overpass"/>
                <a:cs typeface="Overpass"/>
                <a:sym typeface="Overpass"/>
              </a:defRPr>
            </a:lvl8pPr>
            <a:lvl9pPr lvl="8" rtl="0">
              <a:spcBef>
                <a:spcPts val="0"/>
              </a:spcBef>
              <a:spcAft>
                <a:spcPts val="0"/>
              </a:spcAft>
              <a:buClr>
                <a:schemeClr val="lt1"/>
              </a:buClr>
              <a:buSzPts val="3700"/>
              <a:buFont typeface="Overpass"/>
              <a:buNone/>
              <a:defRPr sz="3700">
                <a:solidFill>
                  <a:schemeClr val="lt1"/>
                </a:solidFill>
                <a:latin typeface="Overpass"/>
                <a:ea typeface="Overpass"/>
                <a:cs typeface="Overpass"/>
                <a:sym typeface="Overpass"/>
              </a:defRPr>
            </a:lvl9pPr>
          </a:lstStyle>
          <a:p/>
        </p:txBody>
      </p:sp>
    </p:spTree>
  </p:cSld>
  <p:clrMap accent1="accent1" accent2="accent2" accent3="accent3" accent4="accent4" accent5="accent5" accent6="accent6" bg1="lt1" bg2="dk2" tx1="dk1" tx2="lt2" folHlink="folHlink" hlink="hlink"/>
  <p:sldLayoutIdLst>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 id="2147483834" r:id="rId18"/>
    <p:sldLayoutId id="2147483835" r:id="rId19"/>
    <p:sldLayoutId id="2147483836" r:id="rId20"/>
    <p:sldLayoutId id="2147483837" r:id="rId21"/>
    <p:sldLayoutId id="2147483838" r:id="rId22"/>
    <p:sldLayoutId id="2147483839" r:id="rId23"/>
    <p:sldLayoutId id="2147483840" r:id="rId24"/>
    <p:sldLayoutId id="2147483841" r:id="rId25"/>
    <p:sldLayoutId id="2147483842" r:id="rId26"/>
    <p:sldLayoutId id="2147483843" r:id="rId27"/>
    <p:sldLayoutId id="2147483844" r:id="rId28"/>
    <p:sldLayoutId id="2147483845" r:id="rId29"/>
    <p:sldLayoutId id="2147483846" r:id="rId30"/>
    <p:sldLayoutId id="2147483847" r:id="rId31"/>
    <p:sldLayoutId id="2147483848" r:id="rId32"/>
    <p:sldLayoutId id="2147483849" r:id="rId33"/>
    <p:sldLayoutId id="2147483850" r:id="rId34"/>
    <p:sldLayoutId id="2147483851" r:id="rId35"/>
    <p:sldLayoutId id="2147483852" r:id="rId36"/>
    <p:sldLayoutId id="2147483853" r:id="rId37"/>
    <p:sldLayoutId id="2147483854" r:id="rId38"/>
    <p:sldLayoutId id="2147483855" r:id="rId39"/>
    <p:sldLayoutId id="2147483856" r:id="rId40"/>
    <p:sldLayoutId id="2147483857" r:id="rId41"/>
    <p:sldLayoutId id="2147483858" r:id="rId42"/>
    <p:sldLayoutId id="2147483859" r:id="rId43"/>
    <p:sldLayoutId id="2147483860" r:id="rId4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blipFill>
          <a:blip r:embed="rId1">
            <a:alphaModFix/>
          </a:blip>
          <a:stretch>
            <a:fillRect/>
          </a:stretch>
        </a:blipFill>
      </p:bgPr>
    </p:bg>
    <p:spTree>
      <p:nvGrpSpPr>
        <p:cNvPr id="1949" name="Shape 1949"/>
        <p:cNvGrpSpPr/>
        <p:nvPr/>
      </p:nvGrpSpPr>
      <p:grpSpPr>
        <a:xfrm>
          <a:off x="0" y="0"/>
          <a:ext cx="0" cy="0"/>
          <a:chOff x="0" y="0"/>
          <a:chExt cx="0" cy="0"/>
        </a:xfrm>
      </p:grpSpPr>
      <p:sp>
        <p:nvSpPr>
          <p:cNvPr id="1950" name="Google Shape;1950;p218"/>
          <p:cNvSpPr txBox="1"/>
          <p:nvPr>
            <p:ph idx="1" type="body"/>
          </p:nvPr>
        </p:nvSpPr>
        <p:spPr>
          <a:xfrm>
            <a:off x="1102200" y="1813625"/>
            <a:ext cx="9987600" cy="4082700"/>
          </a:xfrm>
          <a:prstGeom prst="rect">
            <a:avLst/>
          </a:prstGeom>
          <a:noFill/>
          <a:ln>
            <a:noFill/>
          </a:ln>
        </p:spPr>
        <p:txBody>
          <a:bodyPr anchorCtr="0" anchor="t" bIns="121900" lIns="121900" spcFirstLastPara="1" rIns="121900" wrap="square" tIns="121900">
            <a:noAutofit/>
          </a:bodyPr>
          <a:lstStyle>
            <a:lvl1pPr indent="-349250" lvl="0" marL="457200" rtl="0">
              <a:lnSpc>
                <a:spcPct val="115000"/>
              </a:lnSpc>
              <a:spcBef>
                <a:spcPts val="800"/>
              </a:spcBef>
              <a:spcAft>
                <a:spcPts val="0"/>
              </a:spcAft>
              <a:buClr>
                <a:schemeClr val="lt1"/>
              </a:buClr>
              <a:buSzPts val="1900"/>
              <a:buFont typeface="Overpass"/>
              <a:buChar char="●"/>
              <a:defRPr sz="1900">
                <a:solidFill>
                  <a:schemeClr val="lt1"/>
                </a:solidFill>
                <a:latin typeface="Overpass"/>
                <a:ea typeface="Overpass"/>
                <a:cs typeface="Overpass"/>
                <a:sym typeface="Overpass"/>
              </a:defRPr>
            </a:lvl1pPr>
            <a:lvl2pPr indent="-349250" lvl="1" marL="914400" rtl="0">
              <a:lnSpc>
                <a:spcPct val="115000"/>
              </a:lnSpc>
              <a:spcBef>
                <a:spcPts val="0"/>
              </a:spcBef>
              <a:spcAft>
                <a:spcPts val="0"/>
              </a:spcAft>
              <a:buClr>
                <a:schemeClr val="lt1"/>
              </a:buClr>
              <a:buSzPts val="1900"/>
              <a:buFont typeface="Overpass"/>
              <a:buChar char="○"/>
              <a:defRPr sz="1900">
                <a:solidFill>
                  <a:schemeClr val="lt1"/>
                </a:solidFill>
                <a:latin typeface="Overpass"/>
                <a:ea typeface="Overpass"/>
                <a:cs typeface="Overpass"/>
                <a:sym typeface="Overpass"/>
              </a:defRPr>
            </a:lvl2pPr>
            <a:lvl3pPr indent="-349250" lvl="2" marL="1371600" rtl="0">
              <a:lnSpc>
                <a:spcPct val="115000"/>
              </a:lnSpc>
              <a:spcBef>
                <a:spcPts val="0"/>
              </a:spcBef>
              <a:spcAft>
                <a:spcPts val="0"/>
              </a:spcAft>
              <a:buClr>
                <a:schemeClr val="lt1"/>
              </a:buClr>
              <a:buSzPts val="1900"/>
              <a:buFont typeface="Overpass"/>
              <a:buChar char="■"/>
              <a:defRPr sz="1900">
                <a:solidFill>
                  <a:schemeClr val="lt1"/>
                </a:solidFill>
                <a:latin typeface="Overpass"/>
                <a:ea typeface="Overpass"/>
                <a:cs typeface="Overpass"/>
                <a:sym typeface="Overpass"/>
              </a:defRPr>
            </a:lvl3pPr>
            <a:lvl4pPr indent="-349250" lvl="3" marL="1828800" rtl="0">
              <a:lnSpc>
                <a:spcPct val="115000"/>
              </a:lnSpc>
              <a:spcBef>
                <a:spcPts val="0"/>
              </a:spcBef>
              <a:spcAft>
                <a:spcPts val="0"/>
              </a:spcAft>
              <a:buClr>
                <a:schemeClr val="lt1"/>
              </a:buClr>
              <a:buSzPts val="1900"/>
              <a:buFont typeface="Overpass"/>
              <a:buChar char="●"/>
              <a:defRPr sz="1900">
                <a:solidFill>
                  <a:schemeClr val="lt1"/>
                </a:solidFill>
                <a:latin typeface="Overpass"/>
                <a:ea typeface="Overpass"/>
                <a:cs typeface="Overpass"/>
                <a:sym typeface="Overpass"/>
              </a:defRPr>
            </a:lvl4pPr>
            <a:lvl5pPr indent="-349250" lvl="4" marL="2286000" rtl="0">
              <a:lnSpc>
                <a:spcPct val="115000"/>
              </a:lnSpc>
              <a:spcBef>
                <a:spcPts val="0"/>
              </a:spcBef>
              <a:spcAft>
                <a:spcPts val="0"/>
              </a:spcAft>
              <a:buClr>
                <a:schemeClr val="lt1"/>
              </a:buClr>
              <a:buSzPts val="1900"/>
              <a:buFont typeface="Overpass"/>
              <a:buChar char="○"/>
              <a:defRPr sz="1900">
                <a:solidFill>
                  <a:schemeClr val="lt1"/>
                </a:solidFill>
                <a:latin typeface="Overpass"/>
                <a:ea typeface="Overpass"/>
                <a:cs typeface="Overpass"/>
                <a:sym typeface="Overpass"/>
              </a:defRPr>
            </a:lvl5pPr>
            <a:lvl6pPr indent="-349250" lvl="5" marL="2743200" rtl="0">
              <a:lnSpc>
                <a:spcPct val="115000"/>
              </a:lnSpc>
              <a:spcBef>
                <a:spcPts val="0"/>
              </a:spcBef>
              <a:spcAft>
                <a:spcPts val="0"/>
              </a:spcAft>
              <a:buClr>
                <a:schemeClr val="lt1"/>
              </a:buClr>
              <a:buSzPts val="1900"/>
              <a:buFont typeface="Overpass"/>
              <a:buChar char="■"/>
              <a:defRPr sz="1900">
                <a:solidFill>
                  <a:schemeClr val="lt1"/>
                </a:solidFill>
                <a:latin typeface="Overpass"/>
                <a:ea typeface="Overpass"/>
                <a:cs typeface="Overpass"/>
                <a:sym typeface="Overpass"/>
              </a:defRPr>
            </a:lvl6pPr>
            <a:lvl7pPr indent="-349250" lvl="6" marL="3200400" rtl="0">
              <a:lnSpc>
                <a:spcPct val="115000"/>
              </a:lnSpc>
              <a:spcBef>
                <a:spcPts val="0"/>
              </a:spcBef>
              <a:spcAft>
                <a:spcPts val="0"/>
              </a:spcAft>
              <a:buClr>
                <a:schemeClr val="lt1"/>
              </a:buClr>
              <a:buSzPts val="1900"/>
              <a:buFont typeface="Overpass"/>
              <a:buChar char="●"/>
              <a:defRPr sz="1900">
                <a:solidFill>
                  <a:schemeClr val="lt1"/>
                </a:solidFill>
                <a:latin typeface="Overpass"/>
                <a:ea typeface="Overpass"/>
                <a:cs typeface="Overpass"/>
                <a:sym typeface="Overpass"/>
              </a:defRPr>
            </a:lvl7pPr>
            <a:lvl8pPr indent="-349250" lvl="7" marL="3657600" rtl="0">
              <a:lnSpc>
                <a:spcPct val="115000"/>
              </a:lnSpc>
              <a:spcBef>
                <a:spcPts val="0"/>
              </a:spcBef>
              <a:spcAft>
                <a:spcPts val="0"/>
              </a:spcAft>
              <a:buClr>
                <a:schemeClr val="lt1"/>
              </a:buClr>
              <a:buSzPts val="1900"/>
              <a:buFont typeface="Overpass"/>
              <a:buChar char="○"/>
              <a:defRPr sz="1900">
                <a:solidFill>
                  <a:schemeClr val="lt1"/>
                </a:solidFill>
                <a:latin typeface="Overpass"/>
                <a:ea typeface="Overpass"/>
                <a:cs typeface="Overpass"/>
                <a:sym typeface="Overpass"/>
              </a:defRPr>
            </a:lvl8pPr>
            <a:lvl9pPr indent="-349250" lvl="8" marL="4114800" rtl="0">
              <a:lnSpc>
                <a:spcPct val="115000"/>
              </a:lnSpc>
              <a:spcBef>
                <a:spcPts val="0"/>
              </a:spcBef>
              <a:spcAft>
                <a:spcPts val="0"/>
              </a:spcAft>
              <a:buClr>
                <a:schemeClr val="lt1"/>
              </a:buClr>
              <a:buSzPts val="1900"/>
              <a:buFont typeface="Overpass"/>
              <a:buChar char="■"/>
              <a:defRPr sz="1900">
                <a:solidFill>
                  <a:schemeClr val="lt1"/>
                </a:solidFill>
                <a:latin typeface="Overpass"/>
                <a:ea typeface="Overpass"/>
                <a:cs typeface="Overpass"/>
                <a:sym typeface="Overpass"/>
              </a:defRPr>
            </a:lvl9pPr>
          </a:lstStyle>
          <a:p/>
        </p:txBody>
      </p:sp>
      <p:sp>
        <p:nvSpPr>
          <p:cNvPr id="1951" name="Google Shape;1951;p218"/>
          <p:cNvSpPr txBox="1"/>
          <p:nvPr>
            <p:ph idx="12" type="sldNum"/>
          </p:nvPr>
        </p:nvSpPr>
        <p:spPr>
          <a:xfrm>
            <a:off x="137770" y="6311925"/>
            <a:ext cx="480900" cy="524700"/>
          </a:xfrm>
          <a:prstGeom prst="rect">
            <a:avLst/>
          </a:prstGeom>
          <a:noFill/>
          <a:ln>
            <a:noFill/>
          </a:ln>
        </p:spPr>
        <p:txBody>
          <a:bodyPr anchorCtr="0" anchor="ctr" bIns="121900" lIns="121900" spcFirstLastPara="1" rIns="121900" wrap="square" tIns="121900">
            <a:noAutofit/>
          </a:bodyPr>
          <a:lstStyle>
            <a:lvl1pPr lvl="0" rtl="0" algn="r">
              <a:buNone/>
              <a:defRPr sz="1100">
                <a:solidFill>
                  <a:schemeClr val="lt1"/>
                </a:solidFill>
                <a:latin typeface="Overpass"/>
                <a:ea typeface="Overpass"/>
                <a:cs typeface="Overpass"/>
                <a:sym typeface="Overpass"/>
              </a:defRPr>
            </a:lvl1pPr>
            <a:lvl2pPr lvl="1" rtl="0" algn="r">
              <a:buNone/>
              <a:defRPr sz="1100">
                <a:solidFill>
                  <a:schemeClr val="lt1"/>
                </a:solidFill>
                <a:latin typeface="Overpass"/>
                <a:ea typeface="Overpass"/>
                <a:cs typeface="Overpass"/>
                <a:sym typeface="Overpass"/>
              </a:defRPr>
            </a:lvl2pPr>
            <a:lvl3pPr lvl="2" rtl="0" algn="r">
              <a:buNone/>
              <a:defRPr sz="1100">
                <a:solidFill>
                  <a:schemeClr val="lt1"/>
                </a:solidFill>
                <a:latin typeface="Overpass"/>
                <a:ea typeface="Overpass"/>
                <a:cs typeface="Overpass"/>
                <a:sym typeface="Overpass"/>
              </a:defRPr>
            </a:lvl3pPr>
            <a:lvl4pPr lvl="3" rtl="0" algn="r">
              <a:buNone/>
              <a:defRPr sz="1100">
                <a:solidFill>
                  <a:schemeClr val="lt1"/>
                </a:solidFill>
                <a:latin typeface="Overpass"/>
                <a:ea typeface="Overpass"/>
                <a:cs typeface="Overpass"/>
                <a:sym typeface="Overpass"/>
              </a:defRPr>
            </a:lvl4pPr>
            <a:lvl5pPr lvl="4" rtl="0" algn="r">
              <a:buNone/>
              <a:defRPr sz="1100">
                <a:solidFill>
                  <a:schemeClr val="lt1"/>
                </a:solidFill>
                <a:latin typeface="Overpass"/>
                <a:ea typeface="Overpass"/>
                <a:cs typeface="Overpass"/>
                <a:sym typeface="Overpass"/>
              </a:defRPr>
            </a:lvl5pPr>
            <a:lvl6pPr lvl="5" rtl="0" algn="r">
              <a:buNone/>
              <a:defRPr sz="1100">
                <a:solidFill>
                  <a:schemeClr val="lt1"/>
                </a:solidFill>
                <a:latin typeface="Overpass"/>
                <a:ea typeface="Overpass"/>
                <a:cs typeface="Overpass"/>
                <a:sym typeface="Overpass"/>
              </a:defRPr>
            </a:lvl6pPr>
            <a:lvl7pPr lvl="6" rtl="0" algn="r">
              <a:buNone/>
              <a:defRPr sz="1100">
                <a:solidFill>
                  <a:schemeClr val="lt1"/>
                </a:solidFill>
                <a:latin typeface="Overpass"/>
                <a:ea typeface="Overpass"/>
                <a:cs typeface="Overpass"/>
                <a:sym typeface="Overpass"/>
              </a:defRPr>
            </a:lvl7pPr>
            <a:lvl8pPr lvl="7" rtl="0" algn="r">
              <a:buNone/>
              <a:defRPr sz="1100">
                <a:solidFill>
                  <a:schemeClr val="lt1"/>
                </a:solidFill>
                <a:latin typeface="Overpass"/>
                <a:ea typeface="Overpass"/>
                <a:cs typeface="Overpass"/>
                <a:sym typeface="Overpass"/>
              </a:defRPr>
            </a:lvl8pPr>
            <a:lvl9pPr lvl="8" rtl="0" algn="r">
              <a:buNone/>
              <a:defRPr sz="1100">
                <a:solidFill>
                  <a:schemeClr val="lt1"/>
                </a:solidFill>
                <a:latin typeface="Overpass"/>
                <a:ea typeface="Overpass"/>
                <a:cs typeface="Overpass"/>
                <a:sym typeface="Overpass"/>
              </a:defRPr>
            </a:lvl9pPr>
          </a:lstStyle>
          <a:p>
            <a:pPr indent="0" lvl="0" marL="0" rtl="0" algn="r">
              <a:spcBef>
                <a:spcPts val="0"/>
              </a:spcBef>
              <a:spcAft>
                <a:spcPts val="0"/>
              </a:spcAft>
              <a:buNone/>
            </a:pPr>
            <a:fld id="{00000000-1234-1234-1234-123412341234}" type="slidenum">
              <a:rPr lang="en"/>
              <a:t>‹#›</a:t>
            </a:fld>
            <a:endParaRPr/>
          </a:p>
        </p:txBody>
      </p:sp>
      <p:sp>
        <p:nvSpPr>
          <p:cNvPr id="1952" name="Google Shape;1952;p218"/>
          <p:cNvSpPr txBox="1"/>
          <p:nvPr/>
        </p:nvSpPr>
        <p:spPr>
          <a:xfrm>
            <a:off x="550733" y="6311925"/>
            <a:ext cx="10212300" cy="5247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 sz="1100">
                <a:solidFill>
                  <a:schemeClr val="lt1"/>
                </a:solidFill>
                <a:latin typeface="Overpass"/>
                <a:ea typeface="Overpass"/>
                <a:cs typeface="Overpass"/>
                <a:sym typeface="Overpass"/>
              </a:rPr>
              <a:t>Application Modernization and Migration</a:t>
            </a:r>
            <a:endParaRPr sz="1100">
              <a:solidFill>
                <a:schemeClr val="lt1"/>
              </a:solidFill>
              <a:latin typeface="Proxima Nova"/>
              <a:ea typeface="Proxima Nova"/>
              <a:cs typeface="Proxima Nova"/>
              <a:sym typeface="Proxima Nova"/>
            </a:endParaRPr>
          </a:p>
        </p:txBody>
      </p:sp>
      <p:pic>
        <p:nvPicPr>
          <p:cNvPr descr="logo_interior_xsmall_white.png" id="1953" name="Google Shape;1953;p218"/>
          <p:cNvPicPr preferRelativeResize="0"/>
          <p:nvPr/>
        </p:nvPicPr>
        <p:blipFill>
          <a:blip r:embed="rId2">
            <a:alphaModFix/>
          </a:blip>
          <a:stretch>
            <a:fillRect/>
          </a:stretch>
        </p:blipFill>
        <p:spPr>
          <a:xfrm>
            <a:off x="11103267" y="6426033"/>
            <a:ext cx="872900" cy="278667"/>
          </a:xfrm>
          <a:prstGeom prst="rect">
            <a:avLst/>
          </a:prstGeom>
          <a:noFill/>
          <a:ln>
            <a:noFill/>
          </a:ln>
        </p:spPr>
      </p:pic>
      <p:sp>
        <p:nvSpPr>
          <p:cNvPr id="1954" name="Google Shape;1954;p218"/>
          <p:cNvSpPr txBox="1"/>
          <p:nvPr>
            <p:ph type="title"/>
          </p:nvPr>
        </p:nvSpPr>
        <p:spPr>
          <a:xfrm>
            <a:off x="1102200" y="0"/>
            <a:ext cx="9987600" cy="1417500"/>
          </a:xfrm>
          <a:prstGeom prst="rect">
            <a:avLst/>
          </a:prstGeom>
          <a:noFill/>
          <a:ln>
            <a:noFill/>
          </a:ln>
        </p:spPr>
        <p:txBody>
          <a:bodyPr anchorCtr="0" anchor="b" bIns="121900" lIns="121900" spcFirstLastPara="1" rIns="121900" wrap="square" tIns="121900">
            <a:noAutofit/>
          </a:bodyPr>
          <a:lstStyle>
            <a:lvl1pPr lvl="0" rtl="0">
              <a:spcBef>
                <a:spcPts val="0"/>
              </a:spcBef>
              <a:spcAft>
                <a:spcPts val="0"/>
              </a:spcAft>
              <a:buClr>
                <a:schemeClr val="lt1"/>
              </a:buClr>
              <a:buSzPts val="3700"/>
              <a:buFont typeface="Overpass"/>
              <a:buNone/>
              <a:defRPr sz="3700">
                <a:solidFill>
                  <a:schemeClr val="lt1"/>
                </a:solidFill>
                <a:latin typeface="Overpass"/>
                <a:ea typeface="Overpass"/>
                <a:cs typeface="Overpass"/>
                <a:sym typeface="Overpass"/>
              </a:defRPr>
            </a:lvl1pPr>
            <a:lvl2pPr lvl="1" rtl="0">
              <a:spcBef>
                <a:spcPts val="0"/>
              </a:spcBef>
              <a:spcAft>
                <a:spcPts val="0"/>
              </a:spcAft>
              <a:buClr>
                <a:schemeClr val="lt1"/>
              </a:buClr>
              <a:buSzPts val="3700"/>
              <a:buFont typeface="Overpass"/>
              <a:buNone/>
              <a:defRPr sz="3700">
                <a:solidFill>
                  <a:schemeClr val="lt1"/>
                </a:solidFill>
                <a:latin typeface="Overpass"/>
                <a:ea typeface="Overpass"/>
                <a:cs typeface="Overpass"/>
                <a:sym typeface="Overpass"/>
              </a:defRPr>
            </a:lvl2pPr>
            <a:lvl3pPr lvl="2" rtl="0">
              <a:spcBef>
                <a:spcPts val="0"/>
              </a:spcBef>
              <a:spcAft>
                <a:spcPts val="0"/>
              </a:spcAft>
              <a:buClr>
                <a:schemeClr val="lt1"/>
              </a:buClr>
              <a:buSzPts val="3700"/>
              <a:buFont typeface="Overpass"/>
              <a:buNone/>
              <a:defRPr sz="3700">
                <a:solidFill>
                  <a:schemeClr val="lt1"/>
                </a:solidFill>
                <a:latin typeface="Overpass"/>
                <a:ea typeface="Overpass"/>
                <a:cs typeface="Overpass"/>
                <a:sym typeface="Overpass"/>
              </a:defRPr>
            </a:lvl3pPr>
            <a:lvl4pPr lvl="3" rtl="0">
              <a:spcBef>
                <a:spcPts val="0"/>
              </a:spcBef>
              <a:spcAft>
                <a:spcPts val="0"/>
              </a:spcAft>
              <a:buClr>
                <a:schemeClr val="lt1"/>
              </a:buClr>
              <a:buSzPts val="3700"/>
              <a:buFont typeface="Overpass"/>
              <a:buNone/>
              <a:defRPr sz="3700">
                <a:solidFill>
                  <a:schemeClr val="lt1"/>
                </a:solidFill>
                <a:latin typeface="Overpass"/>
                <a:ea typeface="Overpass"/>
                <a:cs typeface="Overpass"/>
                <a:sym typeface="Overpass"/>
              </a:defRPr>
            </a:lvl4pPr>
            <a:lvl5pPr lvl="4" rtl="0">
              <a:spcBef>
                <a:spcPts val="0"/>
              </a:spcBef>
              <a:spcAft>
                <a:spcPts val="0"/>
              </a:spcAft>
              <a:buClr>
                <a:schemeClr val="lt1"/>
              </a:buClr>
              <a:buSzPts val="3700"/>
              <a:buFont typeface="Overpass"/>
              <a:buNone/>
              <a:defRPr sz="3700">
                <a:solidFill>
                  <a:schemeClr val="lt1"/>
                </a:solidFill>
                <a:latin typeface="Overpass"/>
                <a:ea typeface="Overpass"/>
                <a:cs typeface="Overpass"/>
                <a:sym typeface="Overpass"/>
              </a:defRPr>
            </a:lvl5pPr>
            <a:lvl6pPr lvl="5" rtl="0">
              <a:spcBef>
                <a:spcPts val="0"/>
              </a:spcBef>
              <a:spcAft>
                <a:spcPts val="0"/>
              </a:spcAft>
              <a:buClr>
                <a:schemeClr val="lt1"/>
              </a:buClr>
              <a:buSzPts val="3700"/>
              <a:buFont typeface="Overpass"/>
              <a:buNone/>
              <a:defRPr sz="3700">
                <a:solidFill>
                  <a:schemeClr val="lt1"/>
                </a:solidFill>
                <a:latin typeface="Overpass"/>
                <a:ea typeface="Overpass"/>
                <a:cs typeface="Overpass"/>
                <a:sym typeface="Overpass"/>
              </a:defRPr>
            </a:lvl6pPr>
            <a:lvl7pPr lvl="6" rtl="0">
              <a:spcBef>
                <a:spcPts val="0"/>
              </a:spcBef>
              <a:spcAft>
                <a:spcPts val="0"/>
              </a:spcAft>
              <a:buClr>
                <a:schemeClr val="lt1"/>
              </a:buClr>
              <a:buSzPts val="3700"/>
              <a:buFont typeface="Overpass"/>
              <a:buNone/>
              <a:defRPr sz="3700">
                <a:solidFill>
                  <a:schemeClr val="lt1"/>
                </a:solidFill>
                <a:latin typeface="Overpass"/>
                <a:ea typeface="Overpass"/>
                <a:cs typeface="Overpass"/>
                <a:sym typeface="Overpass"/>
              </a:defRPr>
            </a:lvl7pPr>
            <a:lvl8pPr lvl="7" rtl="0">
              <a:spcBef>
                <a:spcPts val="0"/>
              </a:spcBef>
              <a:spcAft>
                <a:spcPts val="0"/>
              </a:spcAft>
              <a:buClr>
                <a:schemeClr val="lt1"/>
              </a:buClr>
              <a:buSzPts val="3700"/>
              <a:buFont typeface="Overpass"/>
              <a:buNone/>
              <a:defRPr sz="3700">
                <a:solidFill>
                  <a:schemeClr val="lt1"/>
                </a:solidFill>
                <a:latin typeface="Overpass"/>
                <a:ea typeface="Overpass"/>
                <a:cs typeface="Overpass"/>
                <a:sym typeface="Overpass"/>
              </a:defRPr>
            </a:lvl8pPr>
            <a:lvl9pPr lvl="8" rtl="0">
              <a:spcBef>
                <a:spcPts val="0"/>
              </a:spcBef>
              <a:spcAft>
                <a:spcPts val="0"/>
              </a:spcAft>
              <a:buClr>
                <a:schemeClr val="lt1"/>
              </a:buClr>
              <a:buSzPts val="3700"/>
              <a:buFont typeface="Overpass"/>
              <a:buNone/>
              <a:defRPr sz="3700">
                <a:solidFill>
                  <a:schemeClr val="lt1"/>
                </a:solidFill>
                <a:latin typeface="Overpass"/>
                <a:ea typeface="Overpass"/>
                <a:cs typeface="Overpass"/>
                <a:sym typeface="Overpass"/>
              </a:defRPr>
            </a:lvl9pPr>
          </a:lstStyle>
          <a:p/>
        </p:txBody>
      </p:sp>
    </p:spTree>
  </p:cSld>
  <p:clrMap accent1="accent1" accent2="accent2" accent3="accent3" accent4="accent4" accent5="accent5" accent6="accent6" bg1="lt1" bg2="dk2" tx1="dk1" tx2="lt2" folHlink="folHlink" hlink="hlink"/>
  <p:sldLayoutIdLst>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 id="2147483873" r:id="rId15"/>
    <p:sldLayoutId id="2147483874" r:id="rId16"/>
    <p:sldLayoutId id="2147483875" r:id="rId17"/>
    <p:sldLayoutId id="2147483876"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6" name="Shape 206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877"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18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14.xml"/><Relationship Id="rId3" Type="http://schemas.openxmlformats.org/officeDocument/2006/relationships/image" Target="../media/image183.png"/><Relationship Id="rId4" Type="http://schemas.openxmlformats.org/officeDocument/2006/relationships/image" Target="../media/image180.png"/><Relationship Id="rId9" Type="http://schemas.openxmlformats.org/officeDocument/2006/relationships/image" Target="../media/image192.png"/><Relationship Id="rId5" Type="http://schemas.openxmlformats.org/officeDocument/2006/relationships/image" Target="../media/image187.png"/><Relationship Id="rId6" Type="http://schemas.openxmlformats.org/officeDocument/2006/relationships/image" Target="../media/image185.png"/><Relationship Id="rId7" Type="http://schemas.openxmlformats.org/officeDocument/2006/relationships/image" Target="../media/image193.png"/><Relationship Id="rId8" Type="http://schemas.openxmlformats.org/officeDocument/2006/relationships/image" Target="../media/image19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notesSlide" Target="../notesSlides/notesSlide15.xml"/><Relationship Id="rId3" Type="http://schemas.openxmlformats.org/officeDocument/2006/relationships/image" Target="../media/image200.png"/><Relationship Id="rId4" Type="http://schemas.openxmlformats.org/officeDocument/2006/relationships/image" Target="../media/image197.png"/><Relationship Id="rId5" Type="http://schemas.openxmlformats.org/officeDocument/2006/relationships/image" Target="../media/image198.png"/><Relationship Id="rId6" Type="http://schemas.openxmlformats.org/officeDocument/2006/relationships/image" Target="../media/image19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notesSlide" Target="../notesSlides/notesSlide16.xml"/><Relationship Id="rId3" Type="http://schemas.openxmlformats.org/officeDocument/2006/relationships/image" Target="../media/image19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notesSlide" Target="../notesSlides/notesSlide17.xml"/><Relationship Id="rId3" Type="http://schemas.openxmlformats.org/officeDocument/2006/relationships/image" Target="../media/image2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0.xml"/><Relationship Id="rId2" Type="http://schemas.openxmlformats.org/officeDocument/2006/relationships/notesSlide" Target="../notesSlides/notesSlide19.xml"/><Relationship Id="rId3" Type="http://schemas.openxmlformats.org/officeDocument/2006/relationships/image" Target="../media/image199.png"/><Relationship Id="rId4" Type="http://schemas.openxmlformats.org/officeDocument/2006/relationships/image" Target="../media/image203.png"/><Relationship Id="rId5" Type="http://schemas.openxmlformats.org/officeDocument/2006/relationships/image" Target="../media/image20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7.xml"/><Relationship Id="rId2" Type="http://schemas.openxmlformats.org/officeDocument/2006/relationships/notesSlide" Target="../notesSlides/notesSlide20.xml"/><Relationship Id="rId3" Type="http://schemas.openxmlformats.org/officeDocument/2006/relationships/image" Target="../media/image201.png"/><Relationship Id="rId4" Type="http://schemas.openxmlformats.org/officeDocument/2006/relationships/image" Target="../media/image208.png"/><Relationship Id="rId9" Type="http://schemas.openxmlformats.org/officeDocument/2006/relationships/image" Target="../media/image210.png"/><Relationship Id="rId5" Type="http://schemas.openxmlformats.org/officeDocument/2006/relationships/image" Target="../media/image204.png"/><Relationship Id="rId6" Type="http://schemas.openxmlformats.org/officeDocument/2006/relationships/image" Target="../media/image205.png"/><Relationship Id="rId7" Type="http://schemas.openxmlformats.org/officeDocument/2006/relationships/image" Target="../media/image206.png"/><Relationship Id="rId8" Type="http://schemas.openxmlformats.org/officeDocument/2006/relationships/image" Target="../media/image207.png"/><Relationship Id="rId20" Type="http://schemas.openxmlformats.org/officeDocument/2006/relationships/image" Target="../media/image218.png"/><Relationship Id="rId11" Type="http://schemas.openxmlformats.org/officeDocument/2006/relationships/image" Target="../media/image214.png"/><Relationship Id="rId10" Type="http://schemas.openxmlformats.org/officeDocument/2006/relationships/image" Target="../media/image211.png"/><Relationship Id="rId13" Type="http://schemas.openxmlformats.org/officeDocument/2006/relationships/image" Target="../media/image209.png"/><Relationship Id="rId12" Type="http://schemas.openxmlformats.org/officeDocument/2006/relationships/image" Target="../media/image228.png"/><Relationship Id="rId15" Type="http://schemas.openxmlformats.org/officeDocument/2006/relationships/image" Target="../media/image215.png"/><Relationship Id="rId14" Type="http://schemas.openxmlformats.org/officeDocument/2006/relationships/image" Target="../media/image212.png"/><Relationship Id="rId17" Type="http://schemas.openxmlformats.org/officeDocument/2006/relationships/image" Target="../media/image216.png"/><Relationship Id="rId16" Type="http://schemas.openxmlformats.org/officeDocument/2006/relationships/image" Target="../media/image213.png"/><Relationship Id="rId19" Type="http://schemas.openxmlformats.org/officeDocument/2006/relationships/image" Target="../media/image217.png"/><Relationship Id="rId18" Type="http://schemas.openxmlformats.org/officeDocument/2006/relationships/image" Target="../media/image2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21.xml"/><Relationship Id="rId3" Type="http://schemas.openxmlformats.org/officeDocument/2006/relationships/image" Target="../media/image223.png"/><Relationship Id="rId4" Type="http://schemas.openxmlformats.org/officeDocument/2006/relationships/image" Target="../media/image219.png"/><Relationship Id="rId9" Type="http://schemas.openxmlformats.org/officeDocument/2006/relationships/image" Target="../media/image226.png"/><Relationship Id="rId5" Type="http://schemas.openxmlformats.org/officeDocument/2006/relationships/image" Target="../media/image220.png"/><Relationship Id="rId6" Type="http://schemas.openxmlformats.org/officeDocument/2006/relationships/image" Target="../media/image222.png"/><Relationship Id="rId7" Type="http://schemas.openxmlformats.org/officeDocument/2006/relationships/image" Target="../media/image221.png"/><Relationship Id="rId8" Type="http://schemas.openxmlformats.org/officeDocument/2006/relationships/image" Target="../media/image224.png"/><Relationship Id="rId11" Type="http://schemas.openxmlformats.org/officeDocument/2006/relationships/image" Target="../media/image244.png"/><Relationship Id="rId10" Type="http://schemas.openxmlformats.org/officeDocument/2006/relationships/image" Target="../media/image225.png"/><Relationship Id="rId13" Type="http://schemas.openxmlformats.org/officeDocument/2006/relationships/image" Target="../media/image85.png"/><Relationship Id="rId12" Type="http://schemas.openxmlformats.org/officeDocument/2006/relationships/image" Target="../media/image28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22.xml"/><Relationship Id="rId3" Type="http://schemas.openxmlformats.org/officeDocument/2006/relationships/image" Target="../media/image223.png"/><Relationship Id="rId4" Type="http://schemas.openxmlformats.org/officeDocument/2006/relationships/image" Target="../media/image219.png"/><Relationship Id="rId9" Type="http://schemas.openxmlformats.org/officeDocument/2006/relationships/image" Target="../media/image234.png"/><Relationship Id="rId5" Type="http://schemas.openxmlformats.org/officeDocument/2006/relationships/image" Target="../media/image220.png"/><Relationship Id="rId6" Type="http://schemas.openxmlformats.org/officeDocument/2006/relationships/image" Target="../media/image222.png"/><Relationship Id="rId7" Type="http://schemas.openxmlformats.org/officeDocument/2006/relationships/image" Target="../media/image221.png"/><Relationship Id="rId8" Type="http://schemas.openxmlformats.org/officeDocument/2006/relationships/image" Target="../media/image224.png"/><Relationship Id="rId11" Type="http://schemas.openxmlformats.org/officeDocument/2006/relationships/image" Target="../media/image226.png"/><Relationship Id="rId10" Type="http://schemas.openxmlformats.org/officeDocument/2006/relationships/image" Target="../media/image230.png"/><Relationship Id="rId13" Type="http://schemas.openxmlformats.org/officeDocument/2006/relationships/image" Target="../media/image244.png"/><Relationship Id="rId12" Type="http://schemas.openxmlformats.org/officeDocument/2006/relationships/image" Target="../media/image225.png"/><Relationship Id="rId15" Type="http://schemas.openxmlformats.org/officeDocument/2006/relationships/image" Target="../media/image85.png"/><Relationship Id="rId14" Type="http://schemas.openxmlformats.org/officeDocument/2006/relationships/image" Target="../media/image28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23.xml"/><Relationship Id="rId3" Type="http://schemas.openxmlformats.org/officeDocument/2006/relationships/image" Target="../media/image229.png"/><Relationship Id="rId4" Type="http://schemas.openxmlformats.org/officeDocument/2006/relationships/image" Target="../media/image233.png"/><Relationship Id="rId5" Type="http://schemas.openxmlformats.org/officeDocument/2006/relationships/image" Target="../media/image2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4.xml"/><Relationship Id="rId3" Type="http://schemas.openxmlformats.org/officeDocument/2006/relationships/image" Target="../media/image236.png"/><Relationship Id="rId4" Type="http://schemas.openxmlformats.org/officeDocument/2006/relationships/image" Target="../media/image242.png"/><Relationship Id="rId5" Type="http://schemas.openxmlformats.org/officeDocument/2006/relationships/image" Target="../media/image193.png"/><Relationship Id="rId6" Type="http://schemas.openxmlformats.org/officeDocument/2006/relationships/image" Target="../media/image2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notesSlide" Target="../notesSlides/notesSlide27.xml"/><Relationship Id="rId3" Type="http://schemas.openxmlformats.org/officeDocument/2006/relationships/image" Target="../media/image200.png"/><Relationship Id="rId4" Type="http://schemas.openxmlformats.org/officeDocument/2006/relationships/image" Target="../media/image197.png"/><Relationship Id="rId5" Type="http://schemas.openxmlformats.org/officeDocument/2006/relationships/image" Target="../media/image198.png"/><Relationship Id="rId6" Type="http://schemas.openxmlformats.org/officeDocument/2006/relationships/image" Target="../media/image19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9.xml"/><Relationship Id="rId3" Type="http://schemas.openxmlformats.org/officeDocument/2006/relationships/image" Target="../media/image2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3.xml"/><Relationship Id="rId3" Type="http://schemas.openxmlformats.org/officeDocument/2006/relationships/image" Target="../media/image143.png"/><Relationship Id="rId4" Type="http://schemas.openxmlformats.org/officeDocument/2006/relationships/image" Target="../media/image146.png"/><Relationship Id="rId9" Type="http://schemas.openxmlformats.org/officeDocument/2006/relationships/image" Target="../media/image160.png"/><Relationship Id="rId5" Type="http://schemas.openxmlformats.org/officeDocument/2006/relationships/image" Target="../media/image156.png"/><Relationship Id="rId6" Type="http://schemas.openxmlformats.org/officeDocument/2006/relationships/image" Target="../media/image152.png"/><Relationship Id="rId7" Type="http://schemas.openxmlformats.org/officeDocument/2006/relationships/image" Target="../media/image148.png"/><Relationship Id="rId8" Type="http://schemas.openxmlformats.org/officeDocument/2006/relationships/image" Target="../media/image154.png"/><Relationship Id="rId11" Type="http://schemas.openxmlformats.org/officeDocument/2006/relationships/image" Target="../media/image153.png"/><Relationship Id="rId10" Type="http://schemas.openxmlformats.org/officeDocument/2006/relationships/image" Target="../media/image155.png"/><Relationship Id="rId13" Type="http://schemas.openxmlformats.org/officeDocument/2006/relationships/image" Target="../media/image163.png"/><Relationship Id="rId12" Type="http://schemas.openxmlformats.org/officeDocument/2006/relationships/image" Target="../media/image149.png"/><Relationship Id="rId15" Type="http://schemas.openxmlformats.org/officeDocument/2006/relationships/image" Target="../media/image167.png"/><Relationship Id="rId14" Type="http://schemas.openxmlformats.org/officeDocument/2006/relationships/image" Target="../media/image171.png"/><Relationship Id="rId16" Type="http://schemas.openxmlformats.org/officeDocument/2006/relationships/image" Target="../media/image16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 Id="rId3" Type="http://schemas.openxmlformats.org/officeDocument/2006/relationships/image" Target="../media/image241.jpg"/><Relationship Id="rId4" Type="http://schemas.openxmlformats.org/officeDocument/2006/relationships/image" Target="../media/image246.jpg"/><Relationship Id="rId5" Type="http://schemas.openxmlformats.org/officeDocument/2006/relationships/image" Target="../media/image243.jpg"/><Relationship Id="rId6" Type="http://schemas.openxmlformats.org/officeDocument/2006/relationships/image" Target="../media/image24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 Id="rId3" Type="http://schemas.openxmlformats.org/officeDocument/2006/relationships/image" Target="../media/image2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2.xml"/><Relationship Id="rId3" Type="http://schemas.openxmlformats.org/officeDocument/2006/relationships/image" Target="../media/image2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3.xml"/><Relationship Id="rId3" Type="http://schemas.openxmlformats.org/officeDocument/2006/relationships/image" Target="../media/image238.png"/><Relationship Id="rId4" Type="http://schemas.openxmlformats.org/officeDocument/2006/relationships/image" Target="../media/image27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4.xml"/><Relationship Id="rId3" Type="http://schemas.openxmlformats.org/officeDocument/2006/relationships/image" Target="../media/image247.png"/><Relationship Id="rId4" Type="http://schemas.openxmlformats.org/officeDocument/2006/relationships/image" Target="../media/image250.png"/><Relationship Id="rId5" Type="http://schemas.openxmlformats.org/officeDocument/2006/relationships/image" Target="../media/image2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5.xml"/><Relationship Id="rId3" Type="http://schemas.openxmlformats.org/officeDocument/2006/relationships/image" Target="../media/image252.png"/><Relationship Id="rId4" Type="http://schemas.openxmlformats.org/officeDocument/2006/relationships/image" Target="../media/image249.png"/><Relationship Id="rId5" Type="http://schemas.openxmlformats.org/officeDocument/2006/relationships/image" Target="../media/image254.png"/><Relationship Id="rId6" Type="http://schemas.openxmlformats.org/officeDocument/2006/relationships/image" Target="../media/image251.png"/><Relationship Id="rId7" Type="http://schemas.openxmlformats.org/officeDocument/2006/relationships/image" Target="../media/image27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6.xml"/><Relationship Id="rId3" Type="http://schemas.openxmlformats.org/officeDocument/2006/relationships/image" Target="../media/image258.png"/><Relationship Id="rId4" Type="http://schemas.openxmlformats.org/officeDocument/2006/relationships/hyperlink" Target="https://developers.redhat.com/products/rhamt/overview" TargetMode="External"/><Relationship Id="rId5" Type="http://schemas.openxmlformats.org/officeDocument/2006/relationships/hyperlink" Target="https://developers.redhat.com/products/rhamt/overview/" TargetMode="External"/><Relationship Id="rId6" Type="http://schemas.openxmlformats.org/officeDocument/2006/relationships/image" Target="../media/image238.png"/><Relationship Id="rId7" Type="http://schemas.openxmlformats.org/officeDocument/2006/relationships/image" Target="../media/image25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7.xml"/><Relationship Id="rId3" Type="http://schemas.openxmlformats.org/officeDocument/2006/relationships/hyperlink" Target="https://developers.redhat.com/products/rhamt/overview" TargetMode="External"/><Relationship Id="rId4" Type="http://schemas.openxmlformats.org/officeDocument/2006/relationships/image" Target="../media/image238.png"/><Relationship Id="rId5" Type="http://schemas.openxmlformats.org/officeDocument/2006/relationships/image" Target="../media/image26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8.xml"/><Relationship Id="rId3" Type="http://schemas.openxmlformats.org/officeDocument/2006/relationships/hyperlink" Target="https://developers.redhat.com/products/rhamt/overview" TargetMode="External"/><Relationship Id="rId4" Type="http://schemas.openxmlformats.org/officeDocument/2006/relationships/image" Target="../media/image238.png"/><Relationship Id="rId5" Type="http://schemas.openxmlformats.org/officeDocument/2006/relationships/image" Target="../media/image25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9.xml"/><Relationship Id="rId3" Type="http://schemas.openxmlformats.org/officeDocument/2006/relationships/hyperlink" Target="https://developers.redhat.com/products/rhamt/overview" TargetMode="External"/><Relationship Id="rId4" Type="http://schemas.openxmlformats.org/officeDocument/2006/relationships/image" Target="../media/image2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6.xml"/><Relationship Id="rId2" Type="http://schemas.openxmlformats.org/officeDocument/2006/relationships/notesSlide" Target="../notesSlides/notesSlide4.xml"/><Relationship Id="rId3" Type="http://schemas.openxmlformats.org/officeDocument/2006/relationships/image" Target="../media/image16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40.xml"/><Relationship Id="rId3" Type="http://schemas.openxmlformats.org/officeDocument/2006/relationships/image" Target="../media/image260.png"/><Relationship Id="rId4" Type="http://schemas.openxmlformats.org/officeDocument/2006/relationships/image" Target="../media/image255.png"/><Relationship Id="rId5" Type="http://schemas.openxmlformats.org/officeDocument/2006/relationships/image" Target="../media/image25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41.xml"/><Relationship Id="rId3" Type="http://schemas.openxmlformats.org/officeDocument/2006/relationships/image" Target="../media/image260.png"/><Relationship Id="rId4" Type="http://schemas.openxmlformats.org/officeDocument/2006/relationships/image" Target="../media/image253.png"/><Relationship Id="rId5" Type="http://schemas.openxmlformats.org/officeDocument/2006/relationships/image" Target="../media/image26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42.xml"/><Relationship Id="rId3" Type="http://schemas.openxmlformats.org/officeDocument/2006/relationships/image" Target="../media/image260.png"/><Relationship Id="rId4" Type="http://schemas.openxmlformats.org/officeDocument/2006/relationships/image" Target="../media/image265.png"/><Relationship Id="rId5" Type="http://schemas.openxmlformats.org/officeDocument/2006/relationships/image" Target="../media/image26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43.xml"/><Relationship Id="rId3" Type="http://schemas.openxmlformats.org/officeDocument/2006/relationships/image" Target="../media/image263.png"/><Relationship Id="rId4" Type="http://schemas.openxmlformats.org/officeDocument/2006/relationships/image" Target="../media/image280.png"/><Relationship Id="rId5" Type="http://schemas.openxmlformats.org/officeDocument/2006/relationships/image" Target="../media/image26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44.xml"/><Relationship Id="rId3" Type="http://schemas.openxmlformats.org/officeDocument/2006/relationships/image" Target="../media/image266.png"/><Relationship Id="rId4" Type="http://schemas.openxmlformats.org/officeDocument/2006/relationships/hyperlink" Target="https://developers.redhat.com/products/mta/use-cases"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46.xml"/><Relationship Id="rId3" Type="http://schemas.openxmlformats.org/officeDocument/2006/relationships/hyperlink" Target="http://localhost:8080/mta-ui" TargetMode="External"/><Relationship Id="rId4" Type="http://schemas.openxmlformats.org/officeDocument/2006/relationships/image" Target="../media/image281.png"/><Relationship Id="rId5" Type="http://schemas.openxmlformats.org/officeDocument/2006/relationships/image" Target="../media/image26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7.xml"/><Relationship Id="rId3" Type="http://schemas.openxmlformats.org/officeDocument/2006/relationships/image" Target="../media/image272.png"/><Relationship Id="rId4" Type="http://schemas.openxmlformats.org/officeDocument/2006/relationships/image" Target="../media/image239.png"/><Relationship Id="rId5" Type="http://schemas.openxmlformats.org/officeDocument/2006/relationships/image" Target="../media/image27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48.xml"/><Relationship Id="rId3" Type="http://schemas.openxmlformats.org/officeDocument/2006/relationships/image" Target="../media/image267.png"/><Relationship Id="rId4" Type="http://schemas.openxmlformats.org/officeDocument/2006/relationships/image" Target="../media/image270.png"/><Relationship Id="rId9" Type="http://schemas.openxmlformats.org/officeDocument/2006/relationships/image" Target="../media/image271.png"/><Relationship Id="rId5" Type="http://schemas.openxmlformats.org/officeDocument/2006/relationships/image" Target="../media/image274.png"/><Relationship Id="rId6" Type="http://schemas.openxmlformats.org/officeDocument/2006/relationships/image" Target="../media/image269.png"/><Relationship Id="rId7" Type="http://schemas.openxmlformats.org/officeDocument/2006/relationships/image" Target="../media/image275.png"/><Relationship Id="rId8" Type="http://schemas.openxmlformats.org/officeDocument/2006/relationships/image" Target="../media/image27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2.xml"/><Relationship Id="rId2" Type="http://schemas.openxmlformats.org/officeDocument/2006/relationships/notesSlide" Target="../notesSlides/notesSlide5.xml"/><Relationship Id="rId3" Type="http://schemas.openxmlformats.org/officeDocument/2006/relationships/image" Target="../media/image169.png"/><Relationship Id="rId4" Type="http://schemas.openxmlformats.org/officeDocument/2006/relationships/image" Target="../media/image165.png"/><Relationship Id="rId9" Type="http://schemas.openxmlformats.org/officeDocument/2006/relationships/image" Target="../media/image175.png"/><Relationship Id="rId5" Type="http://schemas.openxmlformats.org/officeDocument/2006/relationships/image" Target="../media/image170.png"/><Relationship Id="rId6" Type="http://schemas.openxmlformats.org/officeDocument/2006/relationships/image" Target="../media/image182.png"/><Relationship Id="rId7" Type="http://schemas.openxmlformats.org/officeDocument/2006/relationships/image" Target="../media/image177.png"/><Relationship Id="rId8" Type="http://schemas.openxmlformats.org/officeDocument/2006/relationships/image" Target="../media/image17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0.xml"/><Relationship Id="rId3" Type="http://schemas.openxmlformats.org/officeDocument/2006/relationships/image" Target="../media/image282.png"/><Relationship Id="rId4" Type="http://schemas.openxmlformats.org/officeDocument/2006/relationships/image" Target="../media/image27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2.xml"/><Relationship Id="rId2" Type="http://schemas.openxmlformats.org/officeDocument/2006/relationships/notesSlide" Target="../notesSlides/notesSlide6.xml"/><Relationship Id="rId3" Type="http://schemas.openxmlformats.org/officeDocument/2006/relationships/image" Target="../media/image181.png"/><Relationship Id="rId4" Type="http://schemas.openxmlformats.org/officeDocument/2006/relationships/image" Target="../media/image17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17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174.png"/><Relationship Id="rId4" Type="http://schemas.openxmlformats.org/officeDocument/2006/relationships/image" Target="../media/image172.png"/><Relationship Id="rId9" Type="http://schemas.openxmlformats.org/officeDocument/2006/relationships/image" Target="../media/image179.png"/><Relationship Id="rId5" Type="http://schemas.openxmlformats.org/officeDocument/2006/relationships/image" Target="../media/image178.png"/><Relationship Id="rId6" Type="http://schemas.openxmlformats.org/officeDocument/2006/relationships/image" Target="../media/image186.png"/><Relationship Id="rId7" Type="http://schemas.openxmlformats.org/officeDocument/2006/relationships/image" Target="../media/image184.png"/><Relationship Id="rId8" Type="http://schemas.openxmlformats.org/officeDocument/2006/relationships/image" Target="../media/image18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1" name="Shape 2071"/>
        <p:cNvGrpSpPr/>
        <p:nvPr/>
      </p:nvGrpSpPr>
      <p:grpSpPr>
        <a:xfrm>
          <a:off x="0" y="0"/>
          <a:ext cx="0" cy="0"/>
          <a:chOff x="0" y="0"/>
          <a:chExt cx="0" cy="0"/>
        </a:xfrm>
      </p:grpSpPr>
      <p:sp>
        <p:nvSpPr>
          <p:cNvPr id="2072" name="Google Shape;2072;p237"/>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2073" name="Google Shape;2073;p237"/>
          <p:cNvSpPr txBox="1"/>
          <p:nvPr>
            <p:ph idx="12" type="sldNum"/>
          </p:nvPr>
        </p:nvSpPr>
        <p:spPr>
          <a:xfrm>
            <a:off x="81975" y="6169556"/>
            <a:ext cx="731700" cy="14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2074" name="Google Shape;2074;p237"/>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Application Modernization Series</a:t>
            </a:r>
            <a:endParaRPr b="1"/>
          </a:p>
        </p:txBody>
      </p:sp>
      <p:sp>
        <p:nvSpPr>
          <p:cNvPr id="2075" name="Google Shape;2075;p237"/>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Chatchai  Kongmanee</a:t>
            </a:r>
            <a:endParaRPr/>
          </a:p>
          <a:p>
            <a:pPr indent="0" lvl="0" marL="0" rtl="0" algn="l">
              <a:spcBef>
                <a:spcPts val="0"/>
              </a:spcBef>
              <a:spcAft>
                <a:spcPts val="0"/>
              </a:spcAft>
              <a:buNone/>
            </a:pPr>
            <a:r>
              <a:rPr lang="en"/>
              <a:t>Specialist Solution Architect</a:t>
            </a:r>
            <a:endParaRPr/>
          </a:p>
          <a:p>
            <a:pPr indent="0" lvl="0" marL="0" rtl="0" algn="l">
              <a:spcBef>
                <a:spcPts val="0"/>
              </a:spcBef>
              <a:spcAft>
                <a:spcPts val="0"/>
              </a:spcAft>
              <a:buNone/>
            </a:pPr>
            <a:r>
              <a:rPr lang="en"/>
              <a:t>Red Hat, Thailand</a:t>
            </a:r>
            <a:endParaRPr/>
          </a:p>
        </p:txBody>
      </p:sp>
      <p:sp>
        <p:nvSpPr>
          <p:cNvPr id="2076" name="Google Shape;2076;p237"/>
          <p:cNvSpPr txBox="1"/>
          <p:nvPr>
            <p:ph type="title"/>
          </p:nvPr>
        </p:nvSpPr>
        <p:spPr>
          <a:xfrm>
            <a:off x="5660525" y="1709031"/>
            <a:ext cx="5736300" cy="21174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latin typeface="Red Hat Display"/>
                <a:ea typeface="Red Hat Display"/>
                <a:cs typeface="Red Hat Display"/>
                <a:sym typeface="Red Hat Display"/>
              </a:rPr>
              <a:t>Application Modernization </a:t>
            </a:r>
            <a:endParaRPr>
              <a:solidFill>
                <a:schemeClr val="accent3"/>
              </a:solidFill>
              <a:latin typeface="Red Hat Display"/>
              <a:ea typeface="Red Hat Display"/>
              <a:cs typeface="Red Hat Display"/>
              <a:sym typeface="Red Hat Displ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9" name="Shape 2299"/>
        <p:cNvGrpSpPr/>
        <p:nvPr/>
      </p:nvGrpSpPr>
      <p:grpSpPr>
        <a:xfrm>
          <a:off x="0" y="0"/>
          <a:ext cx="0" cy="0"/>
          <a:chOff x="0" y="0"/>
          <a:chExt cx="0" cy="0"/>
        </a:xfrm>
      </p:grpSpPr>
      <p:sp>
        <p:nvSpPr>
          <p:cNvPr id="2300" name="Google Shape;2300;p246"/>
          <p:cNvSpPr/>
          <p:nvPr/>
        </p:nvSpPr>
        <p:spPr>
          <a:xfrm>
            <a:off x="-762975" y="4535425"/>
            <a:ext cx="91500" cy="91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246"/>
          <p:cNvSpPr txBox="1"/>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rgbClr val="5A5A5A"/>
                </a:solidFill>
                <a:latin typeface="Overpass SemiBold"/>
                <a:ea typeface="Overpass SemiBold"/>
                <a:cs typeface="Overpass SemiBold"/>
                <a:sym typeface="Overpass SemiBold"/>
              </a:rPr>
              <a:t>‹#›</a:t>
            </a:fld>
            <a:endParaRPr sz="800">
              <a:solidFill>
                <a:srgbClr val="5A5A5A"/>
              </a:solidFill>
              <a:latin typeface="Overpass SemiBold"/>
              <a:ea typeface="Overpass SemiBold"/>
              <a:cs typeface="Overpass SemiBold"/>
              <a:sym typeface="Overpass SemiBold"/>
            </a:endParaRPr>
          </a:p>
        </p:txBody>
      </p:sp>
      <p:pic>
        <p:nvPicPr>
          <p:cNvPr id="2302" name="Google Shape;2302;p246"/>
          <p:cNvPicPr preferRelativeResize="0"/>
          <p:nvPr/>
        </p:nvPicPr>
        <p:blipFill>
          <a:blip r:embed="rId3">
            <a:alphaModFix/>
          </a:blip>
          <a:stretch>
            <a:fillRect/>
          </a:stretch>
        </p:blipFill>
        <p:spPr>
          <a:xfrm>
            <a:off x="512475" y="1367000"/>
            <a:ext cx="11167048" cy="4872776"/>
          </a:xfrm>
          <a:prstGeom prst="rect">
            <a:avLst/>
          </a:prstGeom>
          <a:noFill/>
          <a:ln cap="flat" cmpd="sng" w="9525">
            <a:solidFill>
              <a:srgbClr val="000000"/>
            </a:solidFill>
            <a:prstDash val="solid"/>
            <a:round/>
            <a:headEnd len="sm" w="sm" type="none"/>
            <a:tailEnd len="sm" w="sm" type="none"/>
          </a:ln>
        </p:spPr>
      </p:pic>
      <p:sp>
        <p:nvSpPr>
          <p:cNvPr id="2303" name="Google Shape;2303;p246"/>
          <p:cNvSpPr txBox="1"/>
          <p:nvPr/>
        </p:nvSpPr>
        <p:spPr>
          <a:xfrm>
            <a:off x="1011075" y="543100"/>
            <a:ext cx="10422000" cy="11145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b="1" lang="en" sz="2800">
                <a:solidFill>
                  <a:srgbClr val="333481"/>
                </a:solidFill>
                <a:latin typeface="Open Sans"/>
                <a:ea typeface="Open Sans"/>
                <a:cs typeface="Open Sans"/>
                <a:sym typeface="Open Sans"/>
              </a:rPr>
              <a:t>CI/CD</a:t>
            </a:r>
            <a:endParaRPr b="1" sz="2800">
              <a:solidFill>
                <a:srgbClr val="333481"/>
              </a:solidFill>
              <a:latin typeface="Open Sans"/>
              <a:ea typeface="Open Sans"/>
              <a:cs typeface="Open Sans"/>
              <a:sym typeface="Open Sans"/>
            </a:endParaRPr>
          </a:p>
          <a:p>
            <a:pPr indent="0" lvl="0" marL="0" rtl="0" algn="ctr">
              <a:lnSpc>
                <a:spcPct val="130000"/>
              </a:lnSpc>
              <a:spcBef>
                <a:spcPts val="0"/>
              </a:spcBef>
              <a:spcAft>
                <a:spcPts val="0"/>
              </a:spcAft>
              <a:buNone/>
            </a:pPr>
            <a:r>
              <a:t/>
            </a:r>
            <a:endParaRPr b="1" sz="2800">
              <a:solidFill>
                <a:srgbClr val="333481"/>
              </a:solidFill>
              <a:latin typeface="Open Sans"/>
              <a:ea typeface="Open Sans"/>
              <a:cs typeface="Open Sans"/>
              <a:sym typeface="Open Sans"/>
            </a:endParaRPr>
          </a:p>
          <a:p>
            <a:pPr indent="0" lvl="0" marL="0" rtl="0" algn="ctr">
              <a:lnSpc>
                <a:spcPct val="130000"/>
              </a:lnSpc>
              <a:spcBef>
                <a:spcPts val="0"/>
              </a:spcBef>
              <a:spcAft>
                <a:spcPts val="0"/>
              </a:spcAft>
              <a:buNone/>
            </a:pPr>
            <a:r>
              <a:t/>
            </a:r>
            <a:endParaRPr b="1" sz="1800">
              <a:solidFill>
                <a:srgbClr val="BF9000"/>
              </a:solidFill>
              <a:latin typeface="Open Sans"/>
              <a:ea typeface="Open Sans"/>
              <a:cs typeface="Open Sans"/>
              <a:sym typeface="Open Sans"/>
            </a:endParaRPr>
          </a:p>
        </p:txBody>
      </p:sp>
      <p:sp>
        <p:nvSpPr>
          <p:cNvPr id="2304" name="Google Shape;2304;p24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8" name="Shape 2308"/>
        <p:cNvGrpSpPr/>
        <p:nvPr/>
      </p:nvGrpSpPr>
      <p:grpSpPr>
        <a:xfrm>
          <a:off x="0" y="0"/>
          <a:ext cx="0" cy="0"/>
          <a:chOff x="0" y="0"/>
          <a:chExt cx="0" cy="0"/>
        </a:xfrm>
      </p:grpSpPr>
      <p:sp>
        <p:nvSpPr>
          <p:cNvPr id="2309" name="Google Shape;2309;p247"/>
          <p:cNvSpPr/>
          <p:nvPr/>
        </p:nvSpPr>
        <p:spPr>
          <a:xfrm>
            <a:off x="-762975" y="4535425"/>
            <a:ext cx="91500" cy="91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247"/>
          <p:cNvSpPr txBox="1"/>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rgbClr val="5A5A5A"/>
                </a:solidFill>
                <a:latin typeface="Overpass SemiBold"/>
                <a:ea typeface="Overpass SemiBold"/>
                <a:cs typeface="Overpass SemiBold"/>
                <a:sym typeface="Overpass SemiBold"/>
              </a:rPr>
              <a:t>‹#›</a:t>
            </a:fld>
            <a:endParaRPr sz="800">
              <a:solidFill>
                <a:srgbClr val="5A5A5A"/>
              </a:solidFill>
              <a:latin typeface="Overpass SemiBold"/>
              <a:ea typeface="Overpass SemiBold"/>
              <a:cs typeface="Overpass SemiBold"/>
              <a:sym typeface="Overpass SemiBold"/>
            </a:endParaRPr>
          </a:p>
        </p:txBody>
      </p:sp>
      <p:sp>
        <p:nvSpPr>
          <p:cNvPr id="2311" name="Google Shape;2311;p247"/>
          <p:cNvSpPr txBox="1"/>
          <p:nvPr/>
        </p:nvSpPr>
        <p:spPr>
          <a:xfrm>
            <a:off x="885050" y="719350"/>
            <a:ext cx="10422000" cy="11145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b="1" lang="en" sz="2800">
                <a:solidFill>
                  <a:srgbClr val="333481"/>
                </a:solidFill>
                <a:latin typeface="Open Sans"/>
                <a:ea typeface="Open Sans"/>
                <a:cs typeface="Open Sans"/>
                <a:sym typeface="Open Sans"/>
              </a:rPr>
              <a:t>Build Reusable Processes</a:t>
            </a:r>
            <a:endParaRPr b="1" sz="2800">
              <a:solidFill>
                <a:srgbClr val="333481"/>
              </a:solidFill>
              <a:latin typeface="Open Sans"/>
              <a:ea typeface="Open Sans"/>
              <a:cs typeface="Open Sans"/>
              <a:sym typeface="Open Sans"/>
            </a:endParaRPr>
          </a:p>
          <a:p>
            <a:pPr indent="0" lvl="0" marL="0" rtl="0" algn="ctr">
              <a:lnSpc>
                <a:spcPct val="130000"/>
              </a:lnSpc>
              <a:spcBef>
                <a:spcPts val="0"/>
              </a:spcBef>
              <a:spcAft>
                <a:spcPts val="0"/>
              </a:spcAft>
              <a:buNone/>
            </a:pPr>
            <a:r>
              <a:t/>
            </a:r>
            <a:endParaRPr b="1" sz="1800">
              <a:solidFill>
                <a:srgbClr val="BF9000"/>
              </a:solidFill>
              <a:latin typeface="Open Sans"/>
              <a:ea typeface="Open Sans"/>
              <a:cs typeface="Open Sans"/>
              <a:sym typeface="Open Sans"/>
            </a:endParaRPr>
          </a:p>
        </p:txBody>
      </p:sp>
      <p:sp>
        <p:nvSpPr>
          <p:cNvPr id="2312" name="Google Shape;2312;p247"/>
          <p:cNvSpPr txBox="1"/>
          <p:nvPr/>
        </p:nvSpPr>
        <p:spPr>
          <a:xfrm>
            <a:off x="889600" y="1764925"/>
            <a:ext cx="10532100" cy="42483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Char char="●"/>
            </a:pPr>
            <a:r>
              <a:rPr lang="en" sz="2400"/>
              <a:t>Onboarding</a:t>
            </a:r>
            <a:endParaRPr sz="2400"/>
          </a:p>
          <a:p>
            <a:pPr indent="-381000" lvl="1" marL="914400" rtl="0" algn="l">
              <a:spcBef>
                <a:spcPts val="0"/>
              </a:spcBef>
              <a:spcAft>
                <a:spcPts val="0"/>
              </a:spcAft>
              <a:buClr>
                <a:schemeClr val="dk1"/>
              </a:buClr>
              <a:buSzPts val="2400"/>
              <a:buChar char="○"/>
            </a:pPr>
            <a:r>
              <a:rPr lang="en" sz="2400">
                <a:solidFill>
                  <a:schemeClr val="dk1"/>
                </a:solidFill>
              </a:rPr>
              <a:t>Give developers, testers and operations teams permission</a:t>
            </a:r>
            <a:endParaRPr sz="2400"/>
          </a:p>
          <a:p>
            <a:pPr indent="-381000" lvl="1" marL="914400" rtl="0" algn="l">
              <a:spcBef>
                <a:spcPts val="0"/>
              </a:spcBef>
              <a:spcAft>
                <a:spcPts val="0"/>
              </a:spcAft>
              <a:buSzPts val="2400"/>
              <a:buChar char="○"/>
            </a:pPr>
            <a:r>
              <a:rPr lang="en" sz="2400"/>
              <a:t>Create namespaces</a:t>
            </a:r>
            <a:endParaRPr sz="2400"/>
          </a:p>
          <a:p>
            <a:pPr indent="-381000" lvl="1" marL="914400" rtl="0" algn="l">
              <a:spcBef>
                <a:spcPts val="0"/>
              </a:spcBef>
              <a:spcAft>
                <a:spcPts val="0"/>
              </a:spcAft>
              <a:buSzPts val="2400"/>
              <a:buChar char="○"/>
            </a:pPr>
            <a:r>
              <a:rPr lang="en" sz="2400"/>
              <a:t>Inject default configuration and templates</a:t>
            </a:r>
            <a:endParaRPr sz="2400"/>
          </a:p>
          <a:p>
            <a:pPr indent="-381000" lvl="0" marL="457200" rtl="0" algn="l">
              <a:spcBef>
                <a:spcPts val="0"/>
              </a:spcBef>
              <a:spcAft>
                <a:spcPts val="0"/>
              </a:spcAft>
              <a:buSzPts val="2400"/>
              <a:buChar char="●"/>
            </a:pPr>
            <a:r>
              <a:rPr lang="en" sz="2400"/>
              <a:t>Multiple Environments</a:t>
            </a:r>
            <a:endParaRPr sz="2400"/>
          </a:p>
          <a:p>
            <a:pPr indent="-381000" lvl="1" marL="914400" rtl="0" algn="l">
              <a:spcBef>
                <a:spcPts val="0"/>
              </a:spcBef>
              <a:spcAft>
                <a:spcPts val="0"/>
              </a:spcAft>
              <a:buSzPts val="2400"/>
              <a:buChar char="○"/>
            </a:pPr>
            <a:r>
              <a:rPr lang="en" sz="2400"/>
              <a:t>Be able to deploy multiple branches at the same time</a:t>
            </a:r>
            <a:endParaRPr sz="2400"/>
          </a:p>
          <a:p>
            <a:pPr indent="-381000" lvl="0" marL="457200" rtl="0" algn="l">
              <a:spcBef>
                <a:spcPts val="0"/>
              </a:spcBef>
              <a:spcAft>
                <a:spcPts val="0"/>
              </a:spcAft>
              <a:buSzPts val="2400"/>
              <a:buChar char="●"/>
            </a:pPr>
            <a:r>
              <a:rPr lang="en" sz="2400"/>
              <a:t>Configuration</a:t>
            </a:r>
            <a:endParaRPr sz="2400"/>
          </a:p>
          <a:p>
            <a:pPr indent="-381000" lvl="1" marL="914400" rtl="0" algn="l">
              <a:spcBef>
                <a:spcPts val="0"/>
              </a:spcBef>
              <a:spcAft>
                <a:spcPts val="0"/>
              </a:spcAft>
              <a:buSzPts val="2400"/>
              <a:buChar char="○"/>
            </a:pPr>
            <a:r>
              <a:rPr lang="en" sz="2400"/>
              <a:t>Standard way to inject config maps</a:t>
            </a:r>
            <a:endParaRPr sz="2400"/>
          </a:p>
          <a:p>
            <a:pPr indent="-381000" lvl="0" marL="457200" rtl="0" algn="l">
              <a:spcBef>
                <a:spcPts val="0"/>
              </a:spcBef>
              <a:spcAft>
                <a:spcPts val="0"/>
              </a:spcAft>
              <a:buSzPts val="2400"/>
              <a:buChar char="●"/>
            </a:pPr>
            <a:r>
              <a:rPr lang="en" sz="2400"/>
              <a:t>Secrets</a:t>
            </a:r>
            <a:endParaRPr sz="2400"/>
          </a:p>
          <a:p>
            <a:pPr indent="-381000" lvl="1" marL="914400" rtl="0" algn="l">
              <a:spcBef>
                <a:spcPts val="0"/>
              </a:spcBef>
              <a:spcAft>
                <a:spcPts val="0"/>
              </a:spcAft>
              <a:buSzPts val="2400"/>
              <a:buChar char="○"/>
            </a:pPr>
            <a:r>
              <a:rPr lang="en" sz="2400"/>
              <a:t>Integration with external secret store (i.e Hashicorp Vault or CyberArk)</a:t>
            </a:r>
            <a:endParaRPr sz="2400"/>
          </a:p>
        </p:txBody>
      </p:sp>
      <p:sp>
        <p:nvSpPr>
          <p:cNvPr id="2313" name="Google Shape;2313;p24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7" name="Shape 2317"/>
        <p:cNvGrpSpPr/>
        <p:nvPr/>
      </p:nvGrpSpPr>
      <p:grpSpPr>
        <a:xfrm>
          <a:off x="0" y="0"/>
          <a:ext cx="0" cy="0"/>
          <a:chOff x="0" y="0"/>
          <a:chExt cx="0" cy="0"/>
        </a:xfrm>
      </p:grpSpPr>
      <p:sp>
        <p:nvSpPr>
          <p:cNvPr id="2318" name="Google Shape;2318;p248"/>
          <p:cNvSpPr/>
          <p:nvPr/>
        </p:nvSpPr>
        <p:spPr>
          <a:xfrm>
            <a:off x="-762975" y="4535425"/>
            <a:ext cx="91500" cy="91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248"/>
          <p:cNvSpPr txBox="1"/>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rgbClr val="5A5A5A"/>
                </a:solidFill>
                <a:latin typeface="Overpass SemiBold"/>
                <a:ea typeface="Overpass SemiBold"/>
                <a:cs typeface="Overpass SemiBold"/>
                <a:sym typeface="Overpass SemiBold"/>
              </a:rPr>
              <a:t>‹#›</a:t>
            </a:fld>
            <a:endParaRPr sz="800">
              <a:solidFill>
                <a:srgbClr val="5A5A5A"/>
              </a:solidFill>
              <a:latin typeface="Overpass SemiBold"/>
              <a:ea typeface="Overpass SemiBold"/>
              <a:cs typeface="Overpass SemiBold"/>
              <a:sym typeface="Overpass SemiBold"/>
            </a:endParaRPr>
          </a:p>
        </p:txBody>
      </p:sp>
      <p:sp>
        <p:nvSpPr>
          <p:cNvPr id="2320" name="Google Shape;2320;p248"/>
          <p:cNvSpPr txBox="1"/>
          <p:nvPr/>
        </p:nvSpPr>
        <p:spPr>
          <a:xfrm>
            <a:off x="885050" y="719350"/>
            <a:ext cx="10422000" cy="11145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b="1" lang="en" sz="2800">
                <a:solidFill>
                  <a:srgbClr val="333481"/>
                </a:solidFill>
                <a:latin typeface="Open Sans"/>
                <a:ea typeface="Open Sans"/>
                <a:cs typeface="Open Sans"/>
                <a:sym typeface="Open Sans"/>
              </a:rPr>
              <a:t>Build Reusable Processes</a:t>
            </a:r>
            <a:endParaRPr b="1" sz="2800">
              <a:solidFill>
                <a:srgbClr val="333481"/>
              </a:solidFill>
              <a:latin typeface="Open Sans"/>
              <a:ea typeface="Open Sans"/>
              <a:cs typeface="Open Sans"/>
              <a:sym typeface="Open Sans"/>
            </a:endParaRPr>
          </a:p>
          <a:p>
            <a:pPr indent="0" lvl="0" marL="0" rtl="0" algn="ctr">
              <a:lnSpc>
                <a:spcPct val="130000"/>
              </a:lnSpc>
              <a:spcBef>
                <a:spcPts val="0"/>
              </a:spcBef>
              <a:spcAft>
                <a:spcPts val="0"/>
              </a:spcAft>
              <a:buNone/>
            </a:pPr>
            <a:r>
              <a:t/>
            </a:r>
            <a:endParaRPr b="1" sz="1800">
              <a:solidFill>
                <a:srgbClr val="BF9000"/>
              </a:solidFill>
              <a:latin typeface="Open Sans"/>
              <a:ea typeface="Open Sans"/>
              <a:cs typeface="Open Sans"/>
              <a:sym typeface="Open Sans"/>
            </a:endParaRPr>
          </a:p>
        </p:txBody>
      </p:sp>
      <p:sp>
        <p:nvSpPr>
          <p:cNvPr id="2321" name="Google Shape;2321;p248"/>
          <p:cNvSpPr txBox="1"/>
          <p:nvPr/>
        </p:nvSpPr>
        <p:spPr>
          <a:xfrm>
            <a:off x="889600" y="1764925"/>
            <a:ext cx="10532100" cy="42483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Char char="●"/>
            </a:pPr>
            <a:r>
              <a:rPr lang="en" sz="2400"/>
              <a:t>Logging</a:t>
            </a:r>
            <a:endParaRPr sz="2400"/>
          </a:p>
          <a:p>
            <a:pPr indent="-381000" lvl="1" marL="914400" rtl="0" algn="l">
              <a:spcBef>
                <a:spcPts val="0"/>
              </a:spcBef>
              <a:spcAft>
                <a:spcPts val="0"/>
              </a:spcAft>
              <a:buSzPts val="2400"/>
              <a:buChar char="○"/>
            </a:pPr>
            <a:r>
              <a:rPr lang="en" sz="2400"/>
              <a:t>Splunk Integration</a:t>
            </a:r>
            <a:endParaRPr sz="2400"/>
          </a:p>
          <a:p>
            <a:pPr indent="-381000" lvl="1" marL="914400" rtl="0" algn="l">
              <a:spcBef>
                <a:spcPts val="0"/>
              </a:spcBef>
              <a:spcAft>
                <a:spcPts val="0"/>
              </a:spcAft>
              <a:buSzPts val="2400"/>
              <a:buChar char="○"/>
            </a:pPr>
            <a:r>
              <a:rPr lang="en" sz="2400"/>
              <a:t>Filebeats</a:t>
            </a:r>
            <a:endParaRPr sz="2400"/>
          </a:p>
          <a:p>
            <a:pPr indent="-381000" lvl="1" marL="914400" rtl="0" algn="l">
              <a:spcBef>
                <a:spcPts val="0"/>
              </a:spcBef>
              <a:spcAft>
                <a:spcPts val="0"/>
              </a:spcAft>
              <a:buSzPts val="2400"/>
              <a:buChar char="○"/>
            </a:pPr>
            <a:r>
              <a:rPr lang="en" sz="2400"/>
              <a:t>Logstash</a:t>
            </a:r>
            <a:endParaRPr sz="2400"/>
          </a:p>
          <a:p>
            <a:pPr indent="-381000" lvl="1" marL="914400" rtl="0" algn="l">
              <a:spcBef>
                <a:spcPts val="0"/>
              </a:spcBef>
              <a:spcAft>
                <a:spcPts val="0"/>
              </a:spcAft>
              <a:buSzPts val="2400"/>
              <a:buChar char="○"/>
            </a:pPr>
            <a:r>
              <a:rPr lang="en" sz="2400"/>
              <a:t>Log Forwarding API</a:t>
            </a:r>
            <a:endParaRPr sz="2400"/>
          </a:p>
          <a:p>
            <a:pPr indent="-381000" lvl="1" marL="914400" rtl="0" algn="l">
              <a:spcBef>
                <a:spcPts val="0"/>
              </a:spcBef>
              <a:spcAft>
                <a:spcPts val="0"/>
              </a:spcAft>
              <a:buSzPts val="2400"/>
              <a:buChar char="○"/>
            </a:pPr>
            <a:r>
              <a:rPr lang="en" sz="2400"/>
              <a:t>etc…</a:t>
            </a:r>
            <a:endParaRPr sz="2400"/>
          </a:p>
          <a:p>
            <a:pPr indent="-381000" lvl="0" marL="457200" rtl="0" algn="l">
              <a:spcBef>
                <a:spcPts val="0"/>
              </a:spcBef>
              <a:spcAft>
                <a:spcPts val="0"/>
              </a:spcAft>
              <a:buSzPts val="2400"/>
              <a:buChar char="●"/>
            </a:pPr>
            <a:r>
              <a:rPr lang="en" sz="2400"/>
              <a:t>Metrics</a:t>
            </a:r>
            <a:endParaRPr sz="2400"/>
          </a:p>
          <a:p>
            <a:pPr indent="-381000" lvl="1" marL="914400" rtl="0" algn="l">
              <a:spcBef>
                <a:spcPts val="0"/>
              </a:spcBef>
              <a:spcAft>
                <a:spcPts val="0"/>
              </a:spcAft>
              <a:buSzPts val="2400"/>
              <a:buChar char="○"/>
            </a:pPr>
            <a:r>
              <a:rPr lang="en" sz="2400"/>
              <a:t>User defined metrics in prometheus</a:t>
            </a:r>
            <a:endParaRPr sz="2400"/>
          </a:p>
          <a:p>
            <a:pPr indent="-381000" lvl="1" marL="914400" rtl="0" algn="l">
              <a:spcBef>
                <a:spcPts val="0"/>
              </a:spcBef>
              <a:spcAft>
                <a:spcPts val="0"/>
              </a:spcAft>
              <a:buSzPts val="2400"/>
              <a:buChar char="○"/>
            </a:pPr>
            <a:r>
              <a:rPr lang="en" sz="2400"/>
              <a:t>Monitoring agent integration</a:t>
            </a:r>
            <a:endParaRPr sz="2400"/>
          </a:p>
          <a:p>
            <a:pPr indent="-381000" lvl="0" marL="457200" rtl="0" algn="l">
              <a:spcBef>
                <a:spcPts val="0"/>
              </a:spcBef>
              <a:spcAft>
                <a:spcPts val="0"/>
              </a:spcAft>
              <a:buSzPts val="2400"/>
              <a:buChar char="●"/>
            </a:pPr>
            <a:r>
              <a:rPr lang="en" sz="2400"/>
              <a:t>Failover Patterns</a:t>
            </a:r>
            <a:endParaRPr sz="2400"/>
          </a:p>
          <a:p>
            <a:pPr indent="0" lvl="0" marL="0" rtl="0" algn="l">
              <a:spcBef>
                <a:spcPts val="0"/>
              </a:spcBef>
              <a:spcAft>
                <a:spcPts val="0"/>
              </a:spcAft>
              <a:buNone/>
            </a:pPr>
            <a:r>
              <a:t/>
            </a:r>
            <a:endParaRPr sz="2400"/>
          </a:p>
        </p:txBody>
      </p:sp>
      <p:sp>
        <p:nvSpPr>
          <p:cNvPr id="2322" name="Google Shape;2322;p24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6" name="Shape 2326"/>
        <p:cNvGrpSpPr/>
        <p:nvPr/>
      </p:nvGrpSpPr>
      <p:grpSpPr>
        <a:xfrm>
          <a:off x="0" y="0"/>
          <a:ext cx="0" cy="0"/>
          <a:chOff x="0" y="0"/>
          <a:chExt cx="0" cy="0"/>
        </a:xfrm>
      </p:grpSpPr>
      <p:sp>
        <p:nvSpPr>
          <p:cNvPr id="2327" name="Google Shape;2327;p249"/>
          <p:cNvSpPr/>
          <p:nvPr/>
        </p:nvSpPr>
        <p:spPr>
          <a:xfrm>
            <a:off x="-762975" y="4535425"/>
            <a:ext cx="91500" cy="91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249"/>
          <p:cNvSpPr txBox="1"/>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rgbClr val="5A5A5A"/>
                </a:solidFill>
                <a:latin typeface="Overpass SemiBold"/>
                <a:ea typeface="Overpass SemiBold"/>
                <a:cs typeface="Overpass SemiBold"/>
                <a:sym typeface="Overpass SemiBold"/>
              </a:rPr>
              <a:t>‹#›</a:t>
            </a:fld>
            <a:endParaRPr sz="800">
              <a:solidFill>
                <a:srgbClr val="5A5A5A"/>
              </a:solidFill>
              <a:latin typeface="Overpass SemiBold"/>
              <a:ea typeface="Overpass SemiBold"/>
              <a:cs typeface="Overpass SemiBold"/>
              <a:sym typeface="Overpass SemiBold"/>
            </a:endParaRPr>
          </a:p>
        </p:txBody>
      </p:sp>
      <p:sp>
        <p:nvSpPr>
          <p:cNvPr id="2329" name="Google Shape;2329;p249"/>
          <p:cNvSpPr txBox="1"/>
          <p:nvPr/>
        </p:nvSpPr>
        <p:spPr>
          <a:xfrm>
            <a:off x="885050" y="719350"/>
            <a:ext cx="10422000" cy="11145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b="1" lang="en" sz="2800">
                <a:solidFill>
                  <a:srgbClr val="333481"/>
                </a:solidFill>
                <a:latin typeface="Open Sans"/>
                <a:ea typeface="Open Sans"/>
                <a:cs typeface="Open Sans"/>
                <a:sym typeface="Open Sans"/>
              </a:rPr>
              <a:t>Build Application Patterns </a:t>
            </a:r>
            <a:endParaRPr b="1" sz="2800">
              <a:solidFill>
                <a:srgbClr val="333481"/>
              </a:solidFill>
              <a:latin typeface="Open Sans"/>
              <a:ea typeface="Open Sans"/>
              <a:cs typeface="Open Sans"/>
              <a:sym typeface="Open Sans"/>
            </a:endParaRPr>
          </a:p>
          <a:p>
            <a:pPr indent="0" lvl="0" marL="0" rtl="0" algn="ctr">
              <a:lnSpc>
                <a:spcPct val="130000"/>
              </a:lnSpc>
              <a:spcBef>
                <a:spcPts val="0"/>
              </a:spcBef>
              <a:spcAft>
                <a:spcPts val="0"/>
              </a:spcAft>
              <a:buNone/>
            </a:pPr>
            <a:r>
              <a:t/>
            </a:r>
            <a:endParaRPr b="1" sz="1800">
              <a:solidFill>
                <a:srgbClr val="BF9000"/>
              </a:solidFill>
              <a:latin typeface="Open Sans"/>
              <a:ea typeface="Open Sans"/>
              <a:cs typeface="Open Sans"/>
              <a:sym typeface="Open Sans"/>
            </a:endParaRPr>
          </a:p>
        </p:txBody>
      </p:sp>
      <p:sp>
        <p:nvSpPr>
          <p:cNvPr id="2330" name="Google Shape;2330;p249"/>
          <p:cNvSpPr txBox="1"/>
          <p:nvPr/>
        </p:nvSpPr>
        <p:spPr>
          <a:xfrm>
            <a:off x="889600" y="1764925"/>
            <a:ext cx="10532100" cy="24012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Char char="●"/>
            </a:pPr>
            <a:r>
              <a:rPr lang="en" sz="2400"/>
              <a:t>Build Base Images</a:t>
            </a:r>
            <a:endParaRPr sz="2400"/>
          </a:p>
          <a:p>
            <a:pPr indent="-381000" lvl="0" marL="457200" rtl="0" algn="l">
              <a:spcBef>
                <a:spcPts val="0"/>
              </a:spcBef>
              <a:spcAft>
                <a:spcPts val="0"/>
              </a:spcAft>
              <a:buSzPts val="2400"/>
              <a:buChar char="●"/>
            </a:pPr>
            <a:r>
              <a:rPr lang="en" sz="2400"/>
              <a:t>Mutual TLS (mTLS)</a:t>
            </a:r>
            <a:endParaRPr sz="2400"/>
          </a:p>
          <a:p>
            <a:pPr indent="-381000" lvl="0" marL="457200" rtl="0" algn="l">
              <a:spcBef>
                <a:spcPts val="0"/>
              </a:spcBef>
              <a:spcAft>
                <a:spcPts val="0"/>
              </a:spcAft>
              <a:buSzPts val="2400"/>
              <a:buChar char="●"/>
            </a:pPr>
            <a:r>
              <a:rPr lang="en" sz="2400"/>
              <a:t>SSO</a:t>
            </a:r>
            <a:endParaRPr sz="2400"/>
          </a:p>
          <a:p>
            <a:pPr indent="-381000" lvl="0" marL="457200" rtl="0" algn="l">
              <a:spcBef>
                <a:spcPts val="0"/>
              </a:spcBef>
              <a:spcAft>
                <a:spcPts val="0"/>
              </a:spcAft>
              <a:buSzPts val="2400"/>
              <a:buChar char="●"/>
            </a:pPr>
            <a:r>
              <a:rPr lang="en" sz="2400">
                <a:solidFill>
                  <a:schemeClr val="dk1"/>
                </a:solidFill>
              </a:rPr>
              <a:t>Caching</a:t>
            </a:r>
            <a:endParaRPr b="1" sz="2400">
              <a:solidFill>
                <a:srgbClr val="FF0000"/>
              </a:solidFill>
            </a:endParaRPr>
          </a:p>
          <a:p>
            <a:pPr indent="-381000" lvl="0" marL="457200" rtl="0" algn="l">
              <a:spcBef>
                <a:spcPts val="0"/>
              </a:spcBef>
              <a:spcAft>
                <a:spcPts val="0"/>
              </a:spcAft>
              <a:buClr>
                <a:srgbClr val="FF0000"/>
              </a:buClr>
              <a:buSzPts val="2400"/>
              <a:buChar char="●"/>
            </a:pPr>
            <a:r>
              <a:rPr b="1" lang="en" sz="2400">
                <a:solidFill>
                  <a:srgbClr val="FF0000"/>
                </a:solidFill>
              </a:rPr>
              <a:t>Cloud-Native Runtimes</a:t>
            </a:r>
            <a:endParaRPr b="1" sz="2400">
              <a:solidFill>
                <a:srgbClr val="FF0000"/>
              </a:solidFill>
            </a:endParaRPr>
          </a:p>
          <a:p>
            <a:pPr indent="0" lvl="0" marL="457200" rtl="0" algn="l">
              <a:spcBef>
                <a:spcPts val="0"/>
              </a:spcBef>
              <a:spcAft>
                <a:spcPts val="0"/>
              </a:spcAft>
              <a:buNone/>
            </a:pPr>
            <a:r>
              <a:t/>
            </a:r>
            <a:endParaRPr sz="2400"/>
          </a:p>
        </p:txBody>
      </p:sp>
      <p:sp>
        <p:nvSpPr>
          <p:cNvPr id="2331" name="Google Shape;2331;p24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5" name="Shape 2335"/>
        <p:cNvGrpSpPr/>
        <p:nvPr/>
      </p:nvGrpSpPr>
      <p:grpSpPr>
        <a:xfrm>
          <a:off x="0" y="0"/>
          <a:ext cx="0" cy="0"/>
          <a:chOff x="0" y="0"/>
          <a:chExt cx="0" cy="0"/>
        </a:xfrm>
      </p:grpSpPr>
      <p:sp>
        <p:nvSpPr>
          <p:cNvPr id="2336" name="Google Shape;2336;p250"/>
          <p:cNvSpPr/>
          <p:nvPr/>
        </p:nvSpPr>
        <p:spPr>
          <a:xfrm>
            <a:off x="4831207" y="1714777"/>
            <a:ext cx="4291500" cy="218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250"/>
          <p:cNvSpPr/>
          <p:nvPr/>
        </p:nvSpPr>
        <p:spPr>
          <a:xfrm>
            <a:off x="4831206" y="4055899"/>
            <a:ext cx="4291500" cy="218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250"/>
          <p:cNvSpPr/>
          <p:nvPr/>
        </p:nvSpPr>
        <p:spPr>
          <a:xfrm>
            <a:off x="376404" y="4048895"/>
            <a:ext cx="4291500" cy="218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250"/>
          <p:cNvSpPr/>
          <p:nvPr/>
        </p:nvSpPr>
        <p:spPr>
          <a:xfrm>
            <a:off x="376404" y="1714777"/>
            <a:ext cx="4291500" cy="218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40" name="Google Shape;2340;p250"/>
          <p:cNvPicPr preferRelativeResize="0"/>
          <p:nvPr/>
        </p:nvPicPr>
        <p:blipFill>
          <a:blip r:embed="rId3">
            <a:alphaModFix/>
          </a:blip>
          <a:stretch>
            <a:fillRect/>
          </a:stretch>
        </p:blipFill>
        <p:spPr>
          <a:xfrm>
            <a:off x="4831207" y="2259022"/>
            <a:ext cx="2989190" cy="1307760"/>
          </a:xfrm>
          <a:prstGeom prst="rect">
            <a:avLst/>
          </a:prstGeom>
          <a:noFill/>
          <a:ln>
            <a:noFill/>
          </a:ln>
        </p:spPr>
      </p:pic>
      <p:pic>
        <p:nvPicPr>
          <p:cNvPr id="2341" name="Google Shape;2341;p250"/>
          <p:cNvPicPr preferRelativeResize="0"/>
          <p:nvPr/>
        </p:nvPicPr>
        <p:blipFill>
          <a:blip r:embed="rId4">
            <a:alphaModFix/>
          </a:blip>
          <a:stretch>
            <a:fillRect/>
          </a:stretch>
        </p:blipFill>
        <p:spPr>
          <a:xfrm>
            <a:off x="5122580" y="4405910"/>
            <a:ext cx="2406423" cy="1471918"/>
          </a:xfrm>
          <a:prstGeom prst="rect">
            <a:avLst/>
          </a:prstGeom>
          <a:noFill/>
          <a:ln>
            <a:noFill/>
          </a:ln>
        </p:spPr>
      </p:pic>
      <p:sp>
        <p:nvSpPr>
          <p:cNvPr id="2342" name="Google Shape;2342;p250"/>
          <p:cNvSpPr txBox="1"/>
          <p:nvPr/>
        </p:nvSpPr>
        <p:spPr>
          <a:xfrm>
            <a:off x="685800" y="0"/>
            <a:ext cx="10727100" cy="1419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900">
                <a:solidFill>
                  <a:srgbClr val="000000"/>
                </a:solidFill>
                <a:latin typeface="Overpass"/>
                <a:ea typeface="Overpass"/>
                <a:cs typeface="Overpass"/>
                <a:sym typeface="Overpass"/>
              </a:rPr>
              <a:t>CLOUD-NATIVE RUNTIMES</a:t>
            </a:r>
            <a:endParaRPr sz="3900">
              <a:latin typeface="Overpass"/>
              <a:ea typeface="Overpass"/>
              <a:cs typeface="Overpass"/>
              <a:sym typeface="Overpass"/>
            </a:endParaRPr>
          </a:p>
        </p:txBody>
      </p:sp>
      <p:pic>
        <p:nvPicPr>
          <p:cNvPr id="2343" name="Google Shape;2343;p250"/>
          <p:cNvPicPr preferRelativeResize="0"/>
          <p:nvPr/>
        </p:nvPicPr>
        <p:blipFill rotWithShape="1">
          <a:blip r:embed="rId5">
            <a:alphaModFix/>
          </a:blip>
          <a:srcRect b="24161" l="30196" r="0" t="0"/>
          <a:stretch/>
        </p:blipFill>
        <p:spPr>
          <a:xfrm>
            <a:off x="1748374" y="4643155"/>
            <a:ext cx="2562328" cy="904741"/>
          </a:xfrm>
          <a:prstGeom prst="rect">
            <a:avLst/>
          </a:prstGeom>
          <a:noFill/>
          <a:ln>
            <a:noFill/>
          </a:ln>
        </p:spPr>
      </p:pic>
      <p:pic>
        <p:nvPicPr>
          <p:cNvPr id="2344" name="Google Shape;2344;p250"/>
          <p:cNvPicPr preferRelativeResize="0"/>
          <p:nvPr/>
        </p:nvPicPr>
        <p:blipFill>
          <a:blip r:embed="rId6">
            <a:alphaModFix/>
          </a:blip>
          <a:stretch>
            <a:fillRect/>
          </a:stretch>
        </p:blipFill>
        <p:spPr>
          <a:xfrm>
            <a:off x="947355" y="4746999"/>
            <a:ext cx="779039" cy="779034"/>
          </a:xfrm>
          <a:prstGeom prst="rect">
            <a:avLst/>
          </a:prstGeom>
          <a:noFill/>
          <a:ln>
            <a:noFill/>
          </a:ln>
        </p:spPr>
      </p:pic>
      <p:pic>
        <p:nvPicPr>
          <p:cNvPr id="2345" name="Google Shape;2345;p250"/>
          <p:cNvPicPr preferRelativeResize="0"/>
          <p:nvPr/>
        </p:nvPicPr>
        <p:blipFill rotWithShape="1">
          <a:blip r:embed="rId7">
            <a:alphaModFix/>
          </a:blip>
          <a:srcRect b="20793" l="15199" r="14303" t="21043"/>
          <a:stretch/>
        </p:blipFill>
        <p:spPr>
          <a:xfrm>
            <a:off x="947350" y="1972950"/>
            <a:ext cx="3160974" cy="1930026"/>
          </a:xfrm>
          <a:prstGeom prst="rect">
            <a:avLst/>
          </a:prstGeom>
          <a:noFill/>
          <a:ln>
            <a:noFill/>
          </a:ln>
        </p:spPr>
      </p:pic>
      <p:pic>
        <p:nvPicPr>
          <p:cNvPr id="2346" name="Google Shape;2346;p250"/>
          <p:cNvPicPr preferRelativeResize="0"/>
          <p:nvPr/>
        </p:nvPicPr>
        <p:blipFill>
          <a:blip r:embed="rId8">
            <a:alphaModFix/>
          </a:blip>
          <a:stretch>
            <a:fillRect/>
          </a:stretch>
        </p:blipFill>
        <p:spPr>
          <a:xfrm>
            <a:off x="8543263" y="1737300"/>
            <a:ext cx="2428875" cy="2143125"/>
          </a:xfrm>
          <a:prstGeom prst="rect">
            <a:avLst/>
          </a:prstGeom>
          <a:noFill/>
          <a:ln>
            <a:noFill/>
          </a:ln>
        </p:spPr>
      </p:pic>
      <p:pic>
        <p:nvPicPr>
          <p:cNvPr id="2347" name="Google Shape;2347;p250"/>
          <p:cNvPicPr preferRelativeResize="0"/>
          <p:nvPr/>
        </p:nvPicPr>
        <p:blipFill>
          <a:blip r:embed="rId9">
            <a:alphaModFix/>
          </a:blip>
          <a:stretch>
            <a:fillRect/>
          </a:stretch>
        </p:blipFill>
        <p:spPr>
          <a:xfrm>
            <a:off x="9067157" y="3902975"/>
            <a:ext cx="1905000" cy="1905000"/>
          </a:xfrm>
          <a:prstGeom prst="rect">
            <a:avLst/>
          </a:prstGeom>
          <a:noFill/>
          <a:ln>
            <a:noFill/>
          </a:ln>
        </p:spPr>
      </p:pic>
      <p:sp>
        <p:nvSpPr>
          <p:cNvPr id="2348" name="Google Shape;2348;p250"/>
          <p:cNvSpPr/>
          <p:nvPr/>
        </p:nvSpPr>
        <p:spPr>
          <a:xfrm>
            <a:off x="883825" y="1561525"/>
            <a:ext cx="3310500" cy="2940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8"/>
                                        </p:tgtEl>
                                        <p:attrNameLst>
                                          <p:attrName>style.visibility</p:attrName>
                                        </p:attrNameLst>
                                      </p:cBhvr>
                                      <p:to>
                                        <p:strVal val="visible"/>
                                      </p:to>
                                    </p:set>
                                    <p:animEffect filter="fade" transition="in">
                                      <p:cBhvr>
                                        <p:cTn dur="1000"/>
                                        <p:tgtEl>
                                          <p:spTgt spid="23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2" name="Shape 2352"/>
        <p:cNvGrpSpPr/>
        <p:nvPr/>
      </p:nvGrpSpPr>
      <p:grpSpPr>
        <a:xfrm>
          <a:off x="0" y="0"/>
          <a:ext cx="0" cy="0"/>
          <a:chOff x="0" y="0"/>
          <a:chExt cx="0" cy="0"/>
        </a:xfrm>
      </p:grpSpPr>
      <p:sp>
        <p:nvSpPr>
          <p:cNvPr id="2353" name="Google Shape;2353;p251"/>
          <p:cNvSpPr txBox="1"/>
          <p:nvPr/>
        </p:nvSpPr>
        <p:spPr>
          <a:xfrm>
            <a:off x="1120978" y="1392558"/>
            <a:ext cx="9872700" cy="188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3600">
                <a:solidFill>
                  <a:schemeClr val="lt2"/>
                </a:solidFill>
                <a:latin typeface="Overpass Light"/>
                <a:ea typeface="Overpass Light"/>
                <a:cs typeface="Overpass Light"/>
                <a:sym typeface="Overpass Light"/>
              </a:rPr>
              <a:t>An Open Source</a:t>
            </a:r>
            <a:endParaRPr sz="3600">
              <a:solidFill>
                <a:schemeClr val="lt2"/>
              </a:solidFill>
              <a:latin typeface="Overpass Light"/>
              <a:ea typeface="Overpass Light"/>
              <a:cs typeface="Overpass Light"/>
              <a:sym typeface="Overpass Light"/>
            </a:endParaRPr>
          </a:p>
          <a:p>
            <a:pPr indent="0" lvl="0" marL="0" rtl="0" algn="ctr">
              <a:spcBef>
                <a:spcPts val="0"/>
              </a:spcBef>
              <a:spcAft>
                <a:spcPts val="0"/>
              </a:spcAft>
              <a:buNone/>
            </a:pPr>
            <a:r>
              <a:rPr lang="en" sz="3600">
                <a:solidFill>
                  <a:schemeClr val="lt2"/>
                </a:solidFill>
                <a:latin typeface="Overpass Light"/>
                <a:ea typeface="Overpass Light"/>
                <a:cs typeface="Overpass Light"/>
                <a:sym typeface="Overpass Light"/>
              </a:rPr>
              <a:t>stack to write Java apps</a:t>
            </a:r>
            <a:endParaRPr sz="3600">
              <a:solidFill>
                <a:schemeClr val="lt2"/>
              </a:solidFill>
              <a:latin typeface="Overpass Light"/>
              <a:ea typeface="Overpass Light"/>
              <a:cs typeface="Overpass Light"/>
              <a:sym typeface="Overpass Light"/>
            </a:endParaRPr>
          </a:p>
        </p:txBody>
      </p:sp>
      <p:sp>
        <p:nvSpPr>
          <p:cNvPr id="2354" name="Google Shape;2354;p251"/>
          <p:cNvSpPr txBox="1"/>
          <p:nvPr/>
        </p:nvSpPr>
        <p:spPr>
          <a:xfrm>
            <a:off x="357825" y="5536348"/>
            <a:ext cx="3831900" cy="862500"/>
          </a:xfrm>
          <a:prstGeom prst="rect">
            <a:avLst/>
          </a:prstGeom>
          <a:noFill/>
          <a:ln>
            <a:noFill/>
          </a:ln>
        </p:spPr>
        <p:txBody>
          <a:bodyPr anchorCtr="0" anchor="ctr" bIns="91425" lIns="91425" spcFirstLastPara="1" rIns="91425" wrap="square" tIns="91425">
            <a:noAutofit/>
          </a:bodyPr>
          <a:lstStyle/>
          <a:p>
            <a:pPr indent="0" lvl="0" marL="0" rtl="0" algn="ctr">
              <a:spcBef>
                <a:spcPts val="700"/>
              </a:spcBef>
              <a:spcAft>
                <a:spcPts val="0"/>
              </a:spcAft>
              <a:buNone/>
            </a:pPr>
            <a:r>
              <a:rPr lang="en" sz="3500">
                <a:solidFill>
                  <a:srgbClr val="EBEBEB"/>
                </a:solidFill>
                <a:latin typeface="Overpass Light"/>
                <a:ea typeface="Overpass Light"/>
                <a:cs typeface="Overpass Light"/>
                <a:sym typeface="Overpass Light"/>
              </a:rPr>
              <a:t>Cloud Native</a:t>
            </a:r>
            <a:endParaRPr sz="3500">
              <a:solidFill>
                <a:srgbClr val="EBEBEB"/>
              </a:solidFill>
              <a:latin typeface="Overpass Light"/>
              <a:ea typeface="Overpass Light"/>
              <a:cs typeface="Overpass Light"/>
              <a:sym typeface="Overpass Light"/>
            </a:endParaRPr>
          </a:p>
        </p:txBody>
      </p:sp>
      <p:sp>
        <p:nvSpPr>
          <p:cNvPr id="2355" name="Google Shape;2355;p251"/>
          <p:cNvSpPr txBox="1"/>
          <p:nvPr/>
        </p:nvSpPr>
        <p:spPr>
          <a:xfrm>
            <a:off x="4039773" y="5536348"/>
            <a:ext cx="3831900" cy="862500"/>
          </a:xfrm>
          <a:prstGeom prst="rect">
            <a:avLst/>
          </a:prstGeom>
          <a:noFill/>
          <a:ln>
            <a:noFill/>
          </a:ln>
        </p:spPr>
        <p:txBody>
          <a:bodyPr anchorCtr="0" anchor="ctr" bIns="91425" lIns="91425" spcFirstLastPara="1" rIns="91425" wrap="square" tIns="91425">
            <a:noAutofit/>
          </a:bodyPr>
          <a:lstStyle/>
          <a:p>
            <a:pPr indent="0" lvl="0" marL="0" rtl="0" algn="ctr">
              <a:spcBef>
                <a:spcPts val="700"/>
              </a:spcBef>
              <a:spcAft>
                <a:spcPts val="0"/>
              </a:spcAft>
              <a:buNone/>
            </a:pPr>
            <a:r>
              <a:rPr lang="en" sz="3500">
                <a:solidFill>
                  <a:srgbClr val="EBEBEB"/>
                </a:solidFill>
                <a:latin typeface="Overpass Light"/>
                <a:ea typeface="Overpass Light"/>
                <a:cs typeface="Overpass Light"/>
                <a:sym typeface="Overpass Light"/>
              </a:rPr>
              <a:t>Microservices</a:t>
            </a:r>
            <a:endParaRPr sz="3500">
              <a:solidFill>
                <a:srgbClr val="EBEBEB"/>
              </a:solidFill>
              <a:latin typeface="Overpass Light"/>
              <a:ea typeface="Overpass Light"/>
              <a:cs typeface="Overpass Light"/>
              <a:sym typeface="Overpass Light"/>
            </a:endParaRPr>
          </a:p>
        </p:txBody>
      </p:sp>
      <p:sp>
        <p:nvSpPr>
          <p:cNvPr id="2356" name="Google Shape;2356;p251"/>
          <p:cNvSpPr txBox="1"/>
          <p:nvPr/>
        </p:nvSpPr>
        <p:spPr>
          <a:xfrm>
            <a:off x="7598119" y="5536348"/>
            <a:ext cx="3831900" cy="862500"/>
          </a:xfrm>
          <a:prstGeom prst="rect">
            <a:avLst/>
          </a:prstGeom>
          <a:noFill/>
          <a:ln>
            <a:noFill/>
          </a:ln>
        </p:spPr>
        <p:txBody>
          <a:bodyPr anchorCtr="0" anchor="ctr" bIns="91425" lIns="91425" spcFirstLastPara="1" rIns="91425" wrap="square" tIns="91425">
            <a:noAutofit/>
          </a:bodyPr>
          <a:lstStyle/>
          <a:p>
            <a:pPr indent="0" lvl="0" marL="0" rtl="0" algn="ctr">
              <a:spcBef>
                <a:spcPts val="700"/>
              </a:spcBef>
              <a:spcAft>
                <a:spcPts val="0"/>
              </a:spcAft>
              <a:buNone/>
            </a:pPr>
            <a:r>
              <a:rPr lang="en" sz="3500">
                <a:solidFill>
                  <a:srgbClr val="EBEBEB"/>
                </a:solidFill>
                <a:latin typeface="Overpass Light"/>
                <a:ea typeface="Overpass Light"/>
                <a:cs typeface="Overpass Light"/>
                <a:sym typeface="Overpass Light"/>
              </a:rPr>
              <a:t>Serverless</a:t>
            </a:r>
            <a:endParaRPr sz="3500">
              <a:solidFill>
                <a:srgbClr val="EBEBEB"/>
              </a:solidFill>
              <a:latin typeface="Overpass Light"/>
              <a:ea typeface="Overpass Light"/>
              <a:cs typeface="Overpass Light"/>
              <a:sym typeface="Overpass Light"/>
            </a:endParaRPr>
          </a:p>
        </p:txBody>
      </p:sp>
      <p:pic>
        <p:nvPicPr>
          <p:cNvPr id="2357" name="Google Shape;2357;p251"/>
          <p:cNvPicPr preferRelativeResize="0"/>
          <p:nvPr/>
        </p:nvPicPr>
        <p:blipFill>
          <a:blip r:embed="rId3">
            <a:alphaModFix/>
          </a:blip>
          <a:stretch>
            <a:fillRect/>
          </a:stretch>
        </p:blipFill>
        <p:spPr>
          <a:xfrm>
            <a:off x="4197414" y="2522416"/>
            <a:ext cx="3516559" cy="3516571"/>
          </a:xfrm>
          <a:prstGeom prst="rect">
            <a:avLst/>
          </a:prstGeom>
          <a:noFill/>
          <a:ln>
            <a:noFill/>
          </a:ln>
        </p:spPr>
      </p:pic>
      <p:pic>
        <p:nvPicPr>
          <p:cNvPr id="2358" name="Google Shape;2358;p251"/>
          <p:cNvPicPr preferRelativeResize="0"/>
          <p:nvPr/>
        </p:nvPicPr>
        <p:blipFill>
          <a:blip r:embed="rId4">
            <a:alphaModFix/>
          </a:blip>
          <a:stretch>
            <a:fillRect/>
          </a:stretch>
        </p:blipFill>
        <p:spPr>
          <a:xfrm>
            <a:off x="515480" y="2522416"/>
            <a:ext cx="3516559" cy="3516571"/>
          </a:xfrm>
          <a:prstGeom prst="rect">
            <a:avLst/>
          </a:prstGeom>
          <a:noFill/>
          <a:ln>
            <a:noFill/>
          </a:ln>
        </p:spPr>
      </p:pic>
      <p:pic>
        <p:nvPicPr>
          <p:cNvPr id="2359" name="Google Shape;2359;p251"/>
          <p:cNvPicPr preferRelativeResize="0"/>
          <p:nvPr/>
        </p:nvPicPr>
        <p:blipFill>
          <a:blip r:embed="rId5">
            <a:alphaModFix/>
          </a:blip>
          <a:stretch>
            <a:fillRect/>
          </a:stretch>
        </p:blipFill>
        <p:spPr>
          <a:xfrm>
            <a:off x="7755785" y="2522416"/>
            <a:ext cx="3516559" cy="3516571"/>
          </a:xfrm>
          <a:prstGeom prst="rect">
            <a:avLst/>
          </a:prstGeom>
          <a:noFill/>
          <a:ln>
            <a:noFill/>
          </a:ln>
        </p:spPr>
      </p:pic>
      <p:pic>
        <p:nvPicPr>
          <p:cNvPr id="2360" name="Google Shape;2360;p251"/>
          <p:cNvPicPr preferRelativeResize="0"/>
          <p:nvPr/>
        </p:nvPicPr>
        <p:blipFill>
          <a:blip r:embed="rId6">
            <a:alphaModFix/>
          </a:blip>
          <a:stretch>
            <a:fillRect/>
          </a:stretch>
        </p:blipFill>
        <p:spPr>
          <a:xfrm>
            <a:off x="2791725" y="664275"/>
            <a:ext cx="6353798" cy="972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4" name="Shape 2364"/>
        <p:cNvGrpSpPr/>
        <p:nvPr/>
      </p:nvGrpSpPr>
      <p:grpSpPr>
        <a:xfrm>
          <a:off x="0" y="0"/>
          <a:ext cx="0" cy="0"/>
          <a:chOff x="0" y="0"/>
          <a:chExt cx="0" cy="0"/>
        </a:xfrm>
      </p:grpSpPr>
      <p:pic>
        <p:nvPicPr>
          <p:cNvPr id="2365" name="Google Shape;2365;p252"/>
          <p:cNvPicPr preferRelativeResize="0"/>
          <p:nvPr/>
        </p:nvPicPr>
        <p:blipFill>
          <a:blip r:embed="rId3">
            <a:alphaModFix/>
          </a:blip>
          <a:stretch>
            <a:fillRect/>
          </a:stretch>
        </p:blipFill>
        <p:spPr>
          <a:xfrm>
            <a:off x="6538567" y="1283600"/>
            <a:ext cx="4758033" cy="4758033"/>
          </a:xfrm>
          <a:prstGeom prst="rect">
            <a:avLst/>
          </a:prstGeom>
          <a:noFill/>
          <a:ln>
            <a:noFill/>
          </a:ln>
        </p:spPr>
      </p:pic>
      <p:sp>
        <p:nvSpPr>
          <p:cNvPr id="2366" name="Google Shape;2366;p25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Clr>
                <a:srgbClr val="000000"/>
              </a:buClr>
              <a:buSzPts val="800"/>
              <a:buFont typeface="Arial"/>
              <a:buNone/>
            </a:pPr>
            <a:fld id="{00000000-1234-1234-1234-123412341234}" type="slidenum">
              <a:rPr lang="en" sz="800">
                <a:latin typeface="Overpass SemiBold"/>
                <a:ea typeface="Overpass SemiBold"/>
                <a:cs typeface="Overpass SemiBold"/>
                <a:sym typeface="Overpass SemiBold"/>
              </a:rPr>
              <a:t>‹#›</a:t>
            </a:fld>
            <a:endParaRPr sz="800">
              <a:latin typeface="Overpass SemiBold"/>
              <a:ea typeface="Overpass SemiBold"/>
              <a:cs typeface="Overpass SemiBold"/>
              <a:sym typeface="Overpass SemiBold"/>
            </a:endParaRPr>
          </a:p>
        </p:txBody>
      </p:sp>
      <p:sp>
        <p:nvSpPr>
          <p:cNvPr id="2367" name="Google Shape;2367;p25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marR="0" rtl="0" algn="l">
              <a:lnSpc>
                <a:spcPct val="100000"/>
              </a:lnSpc>
              <a:spcBef>
                <a:spcPts val="0"/>
              </a:spcBef>
              <a:spcAft>
                <a:spcPts val="0"/>
              </a:spcAft>
              <a:buNone/>
            </a:pPr>
            <a:r>
              <a:rPr lang="en"/>
              <a:t>Introduction to Quarkus</a:t>
            </a:r>
            <a:endParaRPr sz="1900">
              <a:solidFill>
                <a:srgbClr val="434343"/>
              </a:solidFill>
              <a:latin typeface="Open Sans Light"/>
              <a:ea typeface="Open Sans Light"/>
              <a:cs typeface="Open Sans Light"/>
              <a:sym typeface="Open Sans Light"/>
            </a:endParaRPr>
          </a:p>
        </p:txBody>
      </p:sp>
      <p:sp>
        <p:nvSpPr>
          <p:cNvPr id="2368" name="Google Shape;2368;p252"/>
          <p:cNvSpPr txBox="1"/>
          <p:nvPr/>
        </p:nvSpPr>
        <p:spPr>
          <a:xfrm>
            <a:off x="0" y="711200"/>
            <a:ext cx="12192000" cy="10533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 sz="3200">
                <a:solidFill>
                  <a:srgbClr val="434343"/>
                </a:solidFill>
                <a:latin typeface="Open Sans"/>
                <a:ea typeface="Open Sans"/>
                <a:cs typeface="Open Sans"/>
                <a:sym typeface="Open Sans"/>
              </a:rPr>
              <a:t>Benefit No. 1: Developer Joy</a:t>
            </a:r>
            <a:endParaRPr b="1" sz="3200">
              <a:solidFill>
                <a:srgbClr val="434343"/>
              </a:solidFill>
              <a:latin typeface="Open Sans"/>
              <a:ea typeface="Open Sans"/>
              <a:cs typeface="Open Sans"/>
              <a:sym typeface="Open Sans"/>
            </a:endParaRPr>
          </a:p>
        </p:txBody>
      </p:sp>
      <p:sp>
        <p:nvSpPr>
          <p:cNvPr id="2369" name="Google Shape;2369;p252"/>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2370" name="Google Shape;2370;p252"/>
          <p:cNvSpPr txBox="1"/>
          <p:nvPr/>
        </p:nvSpPr>
        <p:spPr>
          <a:xfrm>
            <a:off x="609600" y="2032000"/>
            <a:ext cx="5934000" cy="3999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900">
                <a:solidFill>
                  <a:srgbClr val="4695EB"/>
                </a:solidFill>
                <a:latin typeface="Open Sans"/>
                <a:ea typeface="Open Sans"/>
                <a:cs typeface="Open Sans"/>
                <a:sym typeface="Open Sans"/>
              </a:rPr>
              <a:t>A cohesive platform for optimized developer joy:</a:t>
            </a:r>
            <a:endParaRPr sz="1900">
              <a:solidFill>
                <a:srgbClr val="4695EB"/>
              </a:solidFill>
              <a:latin typeface="Open Sans"/>
              <a:ea typeface="Open Sans"/>
              <a:cs typeface="Open Sans"/>
              <a:sym typeface="Open Sans"/>
            </a:endParaRPr>
          </a:p>
          <a:p>
            <a:pPr indent="-304800" lvl="0" marL="609600" rtl="0" algn="l">
              <a:lnSpc>
                <a:spcPct val="150000"/>
              </a:lnSpc>
              <a:spcBef>
                <a:spcPts val="0"/>
              </a:spcBef>
              <a:spcAft>
                <a:spcPts val="0"/>
              </a:spcAft>
              <a:buClr>
                <a:srgbClr val="EE0000"/>
              </a:buClr>
              <a:buSzPts val="1600"/>
              <a:buFont typeface="Overpass SemiBold"/>
              <a:buNone/>
            </a:pPr>
            <a:r>
              <a:rPr lang="en" sz="1600">
                <a:solidFill>
                  <a:srgbClr val="EE0000"/>
                </a:solidFill>
                <a:latin typeface="Overpass SemiBold"/>
                <a:ea typeface="Overpass SemiBold"/>
                <a:cs typeface="Overpass SemiBold"/>
                <a:sym typeface="Overpass SemiBold"/>
              </a:rPr>
              <a:t>Zero config, live reload in the blink of an eye</a:t>
            </a:r>
            <a:endParaRPr sz="1600">
              <a:solidFill>
                <a:srgbClr val="EE0000"/>
              </a:solidFill>
              <a:latin typeface="Overpass SemiBold"/>
              <a:ea typeface="Overpass SemiBold"/>
              <a:cs typeface="Overpass SemiBold"/>
              <a:sym typeface="Overpass SemiBold"/>
            </a:endParaRPr>
          </a:p>
          <a:p>
            <a:pPr indent="-304800" lvl="0" marL="609600" rtl="0" algn="l">
              <a:lnSpc>
                <a:spcPct val="150000"/>
              </a:lnSpc>
              <a:spcBef>
                <a:spcPts val="0"/>
              </a:spcBef>
              <a:spcAft>
                <a:spcPts val="0"/>
              </a:spcAft>
              <a:buClr>
                <a:srgbClr val="434343"/>
              </a:buClr>
              <a:buSzPts val="1600"/>
              <a:buFont typeface="Open Sans Light"/>
              <a:buNone/>
            </a:pPr>
            <a:r>
              <a:rPr lang="en" sz="1600">
                <a:solidFill>
                  <a:srgbClr val="434343"/>
                </a:solidFill>
                <a:latin typeface="Open Sans Light"/>
                <a:ea typeface="Open Sans Light"/>
                <a:cs typeface="Open Sans Light"/>
                <a:sym typeface="Open Sans Light"/>
              </a:rPr>
              <a:t>Based on standards, but not limited</a:t>
            </a:r>
            <a:endParaRPr sz="1600">
              <a:solidFill>
                <a:srgbClr val="434343"/>
              </a:solidFill>
              <a:latin typeface="Open Sans Light"/>
              <a:ea typeface="Open Sans Light"/>
              <a:cs typeface="Open Sans Light"/>
              <a:sym typeface="Open Sans Light"/>
            </a:endParaRPr>
          </a:p>
          <a:p>
            <a:pPr indent="-304800" lvl="0" marL="609600" rtl="0" algn="l">
              <a:lnSpc>
                <a:spcPct val="150000"/>
              </a:lnSpc>
              <a:spcBef>
                <a:spcPts val="0"/>
              </a:spcBef>
              <a:spcAft>
                <a:spcPts val="0"/>
              </a:spcAft>
              <a:buClr>
                <a:srgbClr val="434343"/>
              </a:buClr>
              <a:buSzPts val="1600"/>
              <a:buFont typeface="Open Sans Light"/>
              <a:buNone/>
            </a:pPr>
            <a:r>
              <a:rPr lang="en" sz="1600">
                <a:solidFill>
                  <a:srgbClr val="434343"/>
                </a:solidFill>
                <a:latin typeface="Open Sans Light"/>
                <a:ea typeface="Open Sans Light"/>
                <a:cs typeface="Open Sans Light"/>
                <a:sym typeface="Open Sans Light"/>
              </a:rPr>
              <a:t>Unified configuration</a:t>
            </a:r>
            <a:endParaRPr sz="1600">
              <a:solidFill>
                <a:srgbClr val="434343"/>
              </a:solidFill>
              <a:latin typeface="Open Sans Light"/>
              <a:ea typeface="Open Sans Light"/>
              <a:cs typeface="Open Sans Light"/>
              <a:sym typeface="Open Sans Light"/>
            </a:endParaRPr>
          </a:p>
          <a:p>
            <a:pPr indent="-304800" lvl="0" marL="609600" rtl="0" algn="l">
              <a:lnSpc>
                <a:spcPct val="150000"/>
              </a:lnSpc>
              <a:spcBef>
                <a:spcPts val="0"/>
              </a:spcBef>
              <a:spcAft>
                <a:spcPts val="0"/>
              </a:spcAft>
              <a:buClr>
                <a:srgbClr val="434343"/>
              </a:buClr>
              <a:buSzPts val="1600"/>
              <a:buFont typeface="Open Sans Light"/>
              <a:buNone/>
            </a:pPr>
            <a:r>
              <a:rPr lang="en" sz="1600">
                <a:solidFill>
                  <a:srgbClr val="434343"/>
                </a:solidFill>
                <a:latin typeface="Open Sans Light"/>
                <a:ea typeface="Open Sans Light"/>
                <a:cs typeface="Open Sans Light"/>
                <a:sym typeface="Open Sans Light"/>
              </a:rPr>
              <a:t>Streamlined code for the 80% common usages, flexible for the 20%</a:t>
            </a:r>
            <a:endParaRPr sz="1600">
              <a:solidFill>
                <a:srgbClr val="434343"/>
              </a:solidFill>
              <a:latin typeface="Open Sans Light"/>
              <a:ea typeface="Open Sans Light"/>
              <a:cs typeface="Open Sans Light"/>
              <a:sym typeface="Open Sans Light"/>
            </a:endParaRPr>
          </a:p>
          <a:p>
            <a:pPr indent="-304800" lvl="0" marL="609600" rtl="0" algn="l">
              <a:lnSpc>
                <a:spcPct val="150000"/>
              </a:lnSpc>
              <a:spcBef>
                <a:spcPts val="0"/>
              </a:spcBef>
              <a:spcAft>
                <a:spcPts val="0"/>
              </a:spcAft>
              <a:buClr>
                <a:srgbClr val="434343"/>
              </a:buClr>
              <a:buSzPts val="1600"/>
              <a:buFont typeface="Open Sans Light"/>
              <a:buNone/>
            </a:pPr>
            <a:r>
              <a:rPr lang="en" sz="1600">
                <a:solidFill>
                  <a:srgbClr val="434343"/>
                </a:solidFill>
                <a:latin typeface="Open Sans Light"/>
                <a:ea typeface="Open Sans Light"/>
                <a:cs typeface="Open Sans Light"/>
                <a:sym typeface="Open Sans Light"/>
              </a:rPr>
              <a:t>No hassle native executable generation</a:t>
            </a:r>
            <a:endParaRPr sz="1600">
              <a:solidFill>
                <a:srgbClr val="434343"/>
              </a:solidFill>
              <a:latin typeface="Open Sans Light"/>
              <a:ea typeface="Open Sans Light"/>
              <a:cs typeface="Open Sans Light"/>
              <a:sym typeface="Open Sans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4" name="Shape 2374"/>
        <p:cNvGrpSpPr/>
        <p:nvPr/>
      </p:nvGrpSpPr>
      <p:grpSpPr>
        <a:xfrm>
          <a:off x="0" y="0"/>
          <a:ext cx="0" cy="0"/>
          <a:chOff x="0" y="0"/>
          <a:chExt cx="0" cy="0"/>
        </a:xfrm>
      </p:grpSpPr>
      <p:sp>
        <p:nvSpPr>
          <p:cNvPr id="2375" name="Google Shape;2375;p25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Clr>
                <a:srgbClr val="000000"/>
              </a:buClr>
              <a:buSzPts val="800"/>
              <a:buFont typeface="Arial"/>
              <a:buNone/>
            </a:pPr>
            <a:fld id="{00000000-1234-1234-1234-123412341234}" type="slidenum">
              <a:rPr lang="en" sz="800">
                <a:latin typeface="Overpass SemiBold"/>
                <a:ea typeface="Overpass SemiBold"/>
                <a:cs typeface="Overpass SemiBold"/>
                <a:sym typeface="Overpass SemiBold"/>
              </a:rPr>
              <a:t>‹#›</a:t>
            </a:fld>
            <a:endParaRPr sz="800">
              <a:latin typeface="Overpass SemiBold"/>
              <a:ea typeface="Overpass SemiBold"/>
              <a:cs typeface="Overpass SemiBold"/>
              <a:sym typeface="Overpass SemiBold"/>
            </a:endParaRPr>
          </a:p>
        </p:txBody>
      </p:sp>
      <p:sp>
        <p:nvSpPr>
          <p:cNvPr id="2376" name="Google Shape;2376;p253"/>
          <p:cNvSpPr txBox="1"/>
          <p:nvPr/>
        </p:nvSpPr>
        <p:spPr>
          <a:xfrm>
            <a:off x="0" y="508000"/>
            <a:ext cx="12192000" cy="10533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 sz="3200">
                <a:solidFill>
                  <a:srgbClr val="434343"/>
                </a:solidFill>
                <a:latin typeface="Open Sans"/>
                <a:ea typeface="Open Sans"/>
                <a:cs typeface="Open Sans"/>
                <a:sym typeface="Open Sans"/>
              </a:rPr>
              <a:t>Benefit No. 2: Supersonic Subatomic Java</a:t>
            </a:r>
            <a:endParaRPr b="1" sz="3200">
              <a:solidFill>
                <a:srgbClr val="434343"/>
              </a:solidFill>
              <a:latin typeface="Open Sans"/>
              <a:ea typeface="Open Sans"/>
              <a:cs typeface="Open Sans"/>
              <a:sym typeface="Open Sans"/>
            </a:endParaRPr>
          </a:p>
        </p:txBody>
      </p:sp>
      <p:sp>
        <p:nvSpPr>
          <p:cNvPr id="2377" name="Google Shape;2377;p253"/>
          <p:cNvSpPr txBox="1"/>
          <p:nvPr/>
        </p:nvSpPr>
        <p:spPr>
          <a:xfrm>
            <a:off x="3842800" y="6270833"/>
            <a:ext cx="4506300" cy="4185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100">
                <a:solidFill>
                  <a:srgbClr val="BF0038"/>
                </a:solidFill>
                <a:latin typeface="Open Sans Light"/>
                <a:ea typeface="Open Sans Light"/>
                <a:cs typeface="Open Sans Light"/>
                <a:sym typeface="Open Sans Light"/>
              </a:rPr>
              <a:t>*Memory (RSS) in Megabytes, tested on a single-core machine</a:t>
            </a:r>
            <a:endParaRPr sz="1100">
              <a:solidFill>
                <a:srgbClr val="BF0038"/>
              </a:solidFill>
              <a:latin typeface="Open Sans Light"/>
              <a:ea typeface="Open Sans Light"/>
              <a:cs typeface="Open Sans Light"/>
              <a:sym typeface="Open Sans Light"/>
            </a:endParaRPr>
          </a:p>
        </p:txBody>
      </p:sp>
      <p:sp>
        <p:nvSpPr>
          <p:cNvPr id="2378" name="Google Shape;2378;p25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Introduction to Quarkus</a:t>
            </a:r>
            <a:endParaRPr/>
          </a:p>
        </p:txBody>
      </p:sp>
      <p:pic>
        <p:nvPicPr>
          <p:cNvPr id="2379" name="Google Shape;2379;p253"/>
          <p:cNvPicPr preferRelativeResize="0"/>
          <p:nvPr/>
        </p:nvPicPr>
        <p:blipFill>
          <a:blip r:embed="rId3">
            <a:alphaModFix/>
          </a:blip>
          <a:stretch>
            <a:fillRect/>
          </a:stretch>
        </p:blipFill>
        <p:spPr>
          <a:xfrm>
            <a:off x="1194675" y="1637500"/>
            <a:ext cx="9907117" cy="440473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3" name="Shape 2383"/>
        <p:cNvGrpSpPr/>
        <p:nvPr/>
      </p:nvGrpSpPr>
      <p:grpSpPr>
        <a:xfrm>
          <a:off x="0" y="0"/>
          <a:ext cx="0" cy="0"/>
          <a:chOff x="0" y="0"/>
          <a:chExt cx="0" cy="0"/>
        </a:xfrm>
      </p:grpSpPr>
      <p:sp>
        <p:nvSpPr>
          <p:cNvPr id="2384" name="Google Shape;2384;p25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Clr>
                <a:srgbClr val="000000"/>
              </a:buClr>
              <a:buSzPts val="800"/>
              <a:buFont typeface="Arial"/>
              <a:buNone/>
            </a:pPr>
            <a:fld id="{00000000-1234-1234-1234-123412341234}" type="slidenum">
              <a:rPr lang="en" sz="800">
                <a:latin typeface="Overpass SemiBold"/>
                <a:ea typeface="Overpass SemiBold"/>
                <a:cs typeface="Overpass SemiBold"/>
                <a:sym typeface="Overpass SemiBold"/>
              </a:rPr>
              <a:t>‹#›</a:t>
            </a:fld>
            <a:endParaRPr sz="800">
              <a:latin typeface="Overpass SemiBold"/>
              <a:ea typeface="Overpass SemiBold"/>
              <a:cs typeface="Overpass SemiBold"/>
              <a:sym typeface="Overpass SemiBold"/>
            </a:endParaRPr>
          </a:p>
        </p:txBody>
      </p:sp>
      <p:sp>
        <p:nvSpPr>
          <p:cNvPr id="2385" name="Google Shape;2385;p254"/>
          <p:cNvSpPr txBox="1"/>
          <p:nvPr/>
        </p:nvSpPr>
        <p:spPr>
          <a:xfrm>
            <a:off x="0" y="508000"/>
            <a:ext cx="12192000" cy="10533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Clr>
                <a:srgbClr val="000000"/>
              </a:buClr>
              <a:buSzPts val="1500"/>
              <a:buFont typeface="Arial"/>
              <a:buNone/>
            </a:pPr>
            <a:r>
              <a:rPr b="1" lang="en" sz="3200">
                <a:solidFill>
                  <a:srgbClr val="434343"/>
                </a:solidFill>
                <a:latin typeface="Open Sans"/>
                <a:ea typeface="Open Sans"/>
                <a:cs typeface="Open Sans"/>
                <a:sym typeface="Open Sans"/>
              </a:rPr>
              <a:t>Benefit No. 3: Unifies Imperative and Reactive</a:t>
            </a:r>
            <a:endParaRPr b="1" sz="3200">
              <a:solidFill>
                <a:srgbClr val="434343"/>
              </a:solidFill>
              <a:latin typeface="Open Sans"/>
              <a:ea typeface="Open Sans"/>
              <a:cs typeface="Open Sans"/>
              <a:sym typeface="Open Sans"/>
            </a:endParaRPr>
          </a:p>
        </p:txBody>
      </p:sp>
      <p:sp>
        <p:nvSpPr>
          <p:cNvPr id="2386" name="Google Shape;2386;p25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Introduction to Quarkus</a:t>
            </a:r>
            <a:endParaRPr sz="1900"/>
          </a:p>
        </p:txBody>
      </p:sp>
      <p:sp>
        <p:nvSpPr>
          <p:cNvPr id="2387" name="Google Shape;2387;p254"/>
          <p:cNvSpPr txBox="1"/>
          <p:nvPr/>
        </p:nvSpPr>
        <p:spPr>
          <a:xfrm>
            <a:off x="1547950" y="1597333"/>
            <a:ext cx="4380900" cy="1851300"/>
          </a:xfrm>
          <a:prstGeom prst="rect">
            <a:avLst/>
          </a:prstGeom>
          <a:solidFill>
            <a:srgbClr val="282A36"/>
          </a:solid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Clr>
                <a:schemeClr val="dk1"/>
              </a:buClr>
              <a:buSzPts val="1500"/>
              <a:buFont typeface="Arial"/>
              <a:buNone/>
            </a:pPr>
            <a:r>
              <a:rPr lang="en" sz="1300">
                <a:solidFill>
                  <a:srgbClr val="4A97E8"/>
                </a:solidFill>
                <a:highlight>
                  <a:srgbClr val="282A36"/>
                </a:highlight>
                <a:latin typeface="Courier New"/>
                <a:ea typeface="Courier New"/>
                <a:cs typeface="Courier New"/>
                <a:sym typeface="Courier New"/>
              </a:rPr>
              <a:t>@</a:t>
            </a:r>
            <a:r>
              <a:rPr i="1" lang="en" sz="1300">
                <a:solidFill>
                  <a:srgbClr val="00FFFF"/>
                </a:solidFill>
                <a:highlight>
                  <a:srgbClr val="282A36"/>
                </a:highlight>
                <a:latin typeface="Courier New"/>
                <a:ea typeface="Courier New"/>
                <a:cs typeface="Courier New"/>
                <a:sym typeface="Courier New"/>
              </a:rPr>
              <a:t>Inject</a:t>
            </a:r>
            <a:endParaRPr i="1" sz="1300">
              <a:solidFill>
                <a:srgbClr val="00FFFF"/>
              </a:solidFill>
              <a:highlight>
                <a:srgbClr val="282A36"/>
              </a:highlight>
              <a:latin typeface="Courier New"/>
              <a:ea typeface="Courier New"/>
              <a:cs typeface="Courier New"/>
              <a:sym typeface="Courier New"/>
            </a:endParaRPr>
          </a:p>
          <a:p>
            <a:pPr indent="0" lvl="0" marL="0" rtl="0" algn="l">
              <a:lnSpc>
                <a:spcPct val="100000"/>
              </a:lnSpc>
              <a:spcBef>
                <a:spcPts val="0"/>
              </a:spcBef>
              <a:spcAft>
                <a:spcPts val="0"/>
              </a:spcAft>
              <a:buNone/>
            </a:pPr>
            <a:r>
              <a:rPr i="1" lang="en" sz="1300">
                <a:solidFill>
                  <a:srgbClr val="00FFFF"/>
                </a:solidFill>
                <a:highlight>
                  <a:srgbClr val="282A36"/>
                </a:highlight>
                <a:latin typeface="Courier New"/>
                <a:ea typeface="Courier New"/>
                <a:cs typeface="Courier New"/>
                <a:sym typeface="Courier New"/>
              </a:rPr>
              <a:t>SayService</a:t>
            </a:r>
            <a:r>
              <a:rPr lang="en" sz="1300">
                <a:solidFill>
                  <a:srgbClr val="4A97E8"/>
                </a:solidFill>
                <a:highlight>
                  <a:srgbClr val="282A36"/>
                </a:highlight>
                <a:latin typeface="Courier New"/>
                <a:ea typeface="Courier New"/>
                <a:cs typeface="Courier New"/>
                <a:sym typeface="Courier New"/>
              </a:rPr>
              <a:t> say;</a:t>
            </a:r>
            <a:endParaRPr sz="1300">
              <a:solidFill>
                <a:srgbClr val="4A97E8"/>
              </a:solidFill>
              <a:highlight>
                <a:srgbClr val="282A36"/>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500"/>
              <a:buFont typeface="Arial"/>
              <a:buNone/>
            </a:pPr>
            <a:r>
              <a:t/>
            </a:r>
            <a:endParaRPr sz="1300">
              <a:solidFill>
                <a:srgbClr val="4A97E8"/>
              </a:solidFill>
              <a:highlight>
                <a:srgbClr val="282A36"/>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500"/>
              <a:buFont typeface="Arial"/>
              <a:buNone/>
            </a:pPr>
            <a:r>
              <a:rPr lang="en" sz="1300">
                <a:solidFill>
                  <a:srgbClr val="4A97E8"/>
                </a:solidFill>
                <a:highlight>
                  <a:srgbClr val="282A36"/>
                </a:highlight>
                <a:latin typeface="Courier New"/>
                <a:ea typeface="Courier New"/>
                <a:cs typeface="Courier New"/>
                <a:sym typeface="Courier New"/>
              </a:rPr>
              <a:t>@</a:t>
            </a:r>
            <a:r>
              <a:rPr i="1" lang="en" sz="1300">
                <a:solidFill>
                  <a:srgbClr val="00FFFF"/>
                </a:solidFill>
                <a:highlight>
                  <a:srgbClr val="282A36"/>
                </a:highlight>
                <a:latin typeface="Courier New"/>
                <a:ea typeface="Courier New"/>
                <a:cs typeface="Courier New"/>
                <a:sym typeface="Courier New"/>
              </a:rPr>
              <a:t>GET</a:t>
            </a:r>
            <a:endParaRPr i="1" sz="1300">
              <a:solidFill>
                <a:srgbClr val="00FFFF"/>
              </a:solidFill>
              <a:highlight>
                <a:srgbClr val="282A36"/>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500"/>
              <a:buFont typeface="Arial"/>
              <a:buNone/>
            </a:pPr>
            <a:r>
              <a:rPr lang="en" sz="1300">
                <a:solidFill>
                  <a:srgbClr val="4A97E8"/>
                </a:solidFill>
                <a:highlight>
                  <a:srgbClr val="282A36"/>
                </a:highlight>
                <a:latin typeface="Courier New"/>
                <a:ea typeface="Courier New"/>
                <a:cs typeface="Courier New"/>
                <a:sym typeface="Courier New"/>
              </a:rPr>
              <a:t>@</a:t>
            </a:r>
            <a:r>
              <a:rPr i="1" lang="en" sz="1300">
                <a:solidFill>
                  <a:srgbClr val="00FFFF"/>
                </a:solidFill>
                <a:highlight>
                  <a:srgbClr val="282A36"/>
                </a:highlight>
                <a:latin typeface="Courier New"/>
                <a:ea typeface="Courier New"/>
                <a:cs typeface="Courier New"/>
                <a:sym typeface="Courier New"/>
              </a:rPr>
              <a:t>Produces</a:t>
            </a:r>
            <a:r>
              <a:rPr lang="en" sz="1300">
                <a:solidFill>
                  <a:srgbClr val="4A97E8"/>
                </a:solidFill>
                <a:highlight>
                  <a:srgbClr val="282A36"/>
                </a:highlight>
                <a:latin typeface="Courier New"/>
                <a:ea typeface="Courier New"/>
                <a:cs typeface="Courier New"/>
                <a:sym typeface="Courier New"/>
              </a:rPr>
              <a:t>(MediaType.TEXT_PLAIN)</a:t>
            </a:r>
            <a:endParaRPr sz="1300">
              <a:solidFill>
                <a:srgbClr val="4A97E8"/>
              </a:solidFill>
              <a:highlight>
                <a:srgbClr val="282A36"/>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500"/>
              <a:buFont typeface="Arial"/>
              <a:buNone/>
            </a:pPr>
            <a:r>
              <a:rPr lang="en" sz="1300">
                <a:solidFill>
                  <a:srgbClr val="E37B40"/>
                </a:solidFill>
                <a:highlight>
                  <a:srgbClr val="282A36"/>
                </a:highlight>
                <a:latin typeface="Courier New"/>
                <a:ea typeface="Courier New"/>
                <a:cs typeface="Courier New"/>
                <a:sym typeface="Courier New"/>
              </a:rPr>
              <a:t>public</a:t>
            </a:r>
            <a:r>
              <a:rPr lang="en" sz="1300">
                <a:solidFill>
                  <a:srgbClr val="4A97E8"/>
                </a:solidFill>
                <a:highlight>
                  <a:srgbClr val="282A36"/>
                </a:highlight>
                <a:latin typeface="Courier New"/>
                <a:ea typeface="Courier New"/>
                <a:cs typeface="Courier New"/>
                <a:sym typeface="Courier New"/>
              </a:rPr>
              <a:t> </a:t>
            </a:r>
            <a:r>
              <a:rPr i="1" lang="en" sz="1300">
                <a:solidFill>
                  <a:srgbClr val="00FFFF"/>
                </a:solidFill>
                <a:highlight>
                  <a:srgbClr val="282A36"/>
                </a:highlight>
                <a:latin typeface="Courier New"/>
                <a:ea typeface="Courier New"/>
                <a:cs typeface="Courier New"/>
                <a:sym typeface="Courier New"/>
              </a:rPr>
              <a:t>String</a:t>
            </a:r>
            <a:r>
              <a:rPr lang="en" sz="1300">
                <a:solidFill>
                  <a:srgbClr val="4A97E8"/>
                </a:solidFill>
                <a:highlight>
                  <a:srgbClr val="282A36"/>
                </a:highlight>
                <a:latin typeface="Courier New"/>
                <a:ea typeface="Courier New"/>
                <a:cs typeface="Courier New"/>
                <a:sym typeface="Courier New"/>
              </a:rPr>
              <a:t> </a:t>
            </a:r>
            <a:r>
              <a:rPr lang="en" sz="1300">
                <a:solidFill>
                  <a:srgbClr val="46B29D"/>
                </a:solidFill>
                <a:highlight>
                  <a:srgbClr val="282A36"/>
                </a:highlight>
                <a:latin typeface="Courier New"/>
                <a:ea typeface="Courier New"/>
                <a:cs typeface="Courier New"/>
                <a:sym typeface="Courier New"/>
              </a:rPr>
              <a:t>hello</a:t>
            </a:r>
            <a:r>
              <a:rPr lang="en" sz="1300">
                <a:solidFill>
                  <a:srgbClr val="4A97E8"/>
                </a:solidFill>
                <a:highlight>
                  <a:srgbClr val="282A36"/>
                </a:highlight>
                <a:latin typeface="Courier New"/>
                <a:ea typeface="Courier New"/>
                <a:cs typeface="Courier New"/>
                <a:sym typeface="Courier New"/>
              </a:rPr>
              <a:t>() {</a:t>
            </a:r>
            <a:endParaRPr sz="1300">
              <a:solidFill>
                <a:srgbClr val="4A97E8"/>
              </a:solidFill>
              <a:highlight>
                <a:srgbClr val="282A36"/>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500"/>
              <a:buFont typeface="Arial"/>
              <a:buNone/>
            </a:pPr>
            <a:r>
              <a:rPr lang="en" sz="1300">
                <a:solidFill>
                  <a:srgbClr val="4A97E8"/>
                </a:solidFill>
                <a:highlight>
                  <a:srgbClr val="282A36"/>
                </a:highlight>
                <a:latin typeface="Courier New"/>
                <a:ea typeface="Courier New"/>
                <a:cs typeface="Courier New"/>
                <a:sym typeface="Courier New"/>
              </a:rPr>
              <a:t>   </a:t>
            </a:r>
            <a:r>
              <a:rPr lang="en" sz="1300">
                <a:solidFill>
                  <a:srgbClr val="E37B40"/>
                </a:solidFill>
                <a:highlight>
                  <a:srgbClr val="282A36"/>
                </a:highlight>
                <a:latin typeface="Courier New"/>
                <a:ea typeface="Courier New"/>
                <a:cs typeface="Courier New"/>
                <a:sym typeface="Courier New"/>
              </a:rPr>
              <a:t>return</a:t>
            </a:r>
            <a:r>
              <a:rPr lang="en" sz="1300">
                <a:solidFill>
                  <a:srgbClr val="4A97E8"/>
                </a:solidFill>
                <a:highlight>
                  <a:srgbClr val="282A36"/>
                </a:highlight>
                <a:latin typeface="Courier New"/>
                <a:ea typeface="Courier New"/>
                <a:cs typeface="Courier New"/>
                <a:sym typeface="Courier New"/>
              </a:rPr>
              <a:t> say.</a:t>
            </a:r>
            <a:r>
              <a:rPr lang="en" sz="1300">
                <a:solidFill>
                  <a:srgbClr val="46B29D"/>
                </a:solidFill>
                <a:highlight>
                  <a:srgbClr val="282A36"/>
                </a:highlight>
                <a:latin typeface="Courier New"/>
                <a:ea typeface="Courier New"/>
                <a:cs typeface="Courier New"/>
                <a:sym typeface="Courier New"/>
              </a:rPr>
              <a:t>hello</a:t>
            </a:r>
            <a:r>
              <a:rPr lang="en" sz="1300">
                <a:solidFill>
                  <a:srgbClr val="4A97E8"/>
                </a:solidFill>
                <a:highlight>
                  <a:srgbClr val="282A36"/>
                </a:highlight>
                <a:latin typeface="Courier New"/>
                <a:ea typeface="Courier New"/>
                <a:cs typeface="Courier New"/>
                <a:sym typeface="Courier New"/>
              </a:rPr>
              <a:t>();</a:t>
            </a:r>
            <a:endParaRPr sz="1300">
              <a:solidFill>
                <a:srgbClr val="4A97E8"/>
              </a:solidFill>
              <a:highlight>
                <a:srgbClr val="282A36"/>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500"/>
              <a:buFont typeface="Arial"/>
              <a:buNone/>
            </a:pPr>
            <a:r>
              <a:rPr lang="en" sz="1300">
                <a:solidFill>
                  <a:srgbClr val="4A97E8"/>
                </a:solidFill>
                <a:highlight>
                  <a:srgbClr val="282A36"/>
                </a:highlight>
                <a:latin typeface="Courier New"/>
                <a:ea typeface="Courier New"/>
                <a:cs typeface="Courier New"/>
                <a:sym typeface="Courier New"/>
              </a:rPr>
              <a:t>}</a:t>
            </a:r>
            <a:endParaRPr sz="1300">
              <a:solidFill>
                <a:srgbClr val="4A97E8"/>
              </a:solidFill>
              <a:highlight>
                <a:srgbClr val="282A36"/>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500">
              <a:solidFill>
                <a:srgbClr val="808000"/>
              </a:solidFill>
              <a:latin typeface="Roboto Mono"/>
              <a:ea typeface="Roboto Mono"/>
              <a:cs typeface="Roboto Mono"/>
              <a:sym typeface="Roboto Mono"/>
            </a:endParaRPr>
          </a:p>
        </p:txBody>
      </p:sp>
      <p:sp>
        <p:nvSpPr>
          <p:cNvPr id="2388" name="Google Shape;2388;p254"/>
          <p:cNvSpPr txBox="1"/>
          <p:nvPr/>
        </p:nvSpPr>
        <p:spPr>
          <a:xfrm>
            <a:off x="6263250" y="1597333"/>
            <a:ext cx="4380900" cy="1851300"/>
          </a:xfrm>
          <a:prstGeom prst="rect">
            <a:avLst/>
          </a:prstGeom>
          <a:solidFill>
            <a:srgbClr val="282A36"/>
          </a:solid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Clr>
                <a:schemeClr val="dk1"/>
              </a:buClr>
              <a:buSzPts val="1500"/>
              <a:buFont typeface="Arial"/>
              <a:buNone/>
            </a:pPr>
            <a:r>
              <a:rPr lang="en" sz="1300">
                <a:solidFill>
                  <a:srgbClr val="4A97E8"/>
                </a:solidFill>
                <a:highlight>
                  <a:srgbClr val="282A36"/>
                </a:highlight>
                <a:latin typeface="Courier New"/>
                <a:ea typeface="Courier New"/>
                <a:cs typeface="Courier New"/>
                <a:sym typeface="Courier New"/>
              </a:rPr>
              <a:t>@</a:t>
            </a:r>
            <a:r>
              <a:rPr i="1" lang="en" sz="1300">
                <a:solidFill>
                  <a:srgbClr val="00FFFF"/>
                </a:solidFill>
                <a:highlight>
                  <a:srgbClr val="282A36"/>
                </a:highlight>
                <a:latin typeface="Courier New"/>
                <a:ea typeface="Courier New"/>
                <a:cs typeface="Courier New"/>
                <a:sym typeface="Courier New"/>
              </a:rPr>
              <a:t>Inject</a:t>
            </a:r>
            <a:r>
              <a:rPr lang="en" sz="1300">
                <a:solidFill>
                  <a:srgbClr val="4A97E8"/>
                </a:solidFill>
                <a:highlight>
                  <a:srgbClr val="282A36"/>
                </a:highlight>
                <a:latin typeface="Courier New"/>
                <a:ea typeface="Courier New"/>
                <a:cs typeface="Courier New"/>
                <a:sym typeface="Courier New"/>
              </a:rPr>
              <a:t> @</a:t>
            </a:r>
            <a:r>
              <a:rPr i="1" lang="en" sz="1300">
                <a:solidFill>
                  <a:srgbClr val="00FFFF"/>
                </a:solidFill>
                <a:highlight>
                  <a:srgbClr val="282A36"/>
                </a:highlight>
                <a:latin typeface="Courier New"/>
                <a:ea typeface="Courier New"/>
                <a:cs typeface="Courier New"/>
                <a:sym typeface="Courier New"/>
              </a:rPr>
              <a:t>Channel</a:t>
            </a:r>
            <a:r>
              <a:rPr lang="en" sz="1300">
                <a:solidFill>
                  <a:srgbClr val="4A97E8"/>
                </a:solidFill>
                <a:highlight>
                  <a:srgbClr val="282A36"/>
                </a:highlight>
                <a:latin typeface="Courier New"/>
                <a:ea typeface="Courier New"/>
                <a:cs typeface="Courier New"/>
                <a:sym typeface="Courier New"/>
              </a:rPr>
              <a:t>(”kafka”)</a:t>
            </a:r>
            <a:endParaRPr sz="1300">
              <a:solidFill>
                <a:srgbClr val="4A97E8"/>
              </a:solidFill>
              <a:highlight>
                <a:srgbClr val="282A36"/>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500"/>
              <a:buFont typeface="Arial"/>
              <a:buNone/>
            </a:pPr>
            <a:r>
              <a:rPr i="1" lang="en" sz="1300">
                <a:solidFill>
                  <a:srgbClr val="00FFFF"/>
                </a:solidFill>
                <a:highlight>
                  <a:srgbClr val="282A36"/>
                </a:highlight>
                <a:latin typeface="Courier New"/>
                <a:ea typeface="Courier New"/>
                <a:cs typeface="Courier New"/>
                <a:sym typeface="Courier New"/>
              </a:rPr>
              <a:t>Publisher</a:t>
            </a:r>
            <a:r>
              <a:rPr lang="en" sz="1300">
                <a:solidFill>
                  <a:srgbClr val="4A97E8"/>
                </a:solidFill>
                <a:highlight>
                  <a:srgbClr val="282A36"/>
                </a:highlight>
                <a:latin typeface="Courier New"/>
                <a:ea typeface="Courier New"/>
                <a:cs typeface="Courier New"/>
                <a:sym typeface="Courier New"/>
              </a:rPr>
              <a:t>&lt;</a:t>
            </a:r>
            <a:r>
              <a:rPr lang="en" sz="1300">
                <a:solidFill>
                  <a:srgbClr val="FFFFFF"/>
                </a:solidFill>
                <a:highlight>
                  <a:srgbClr val="282A36"/>
                </a:highlight>
                <a:latin typeface="Courier New"/>
                <a:ea typeface="Courier New"/>
                <a:cs typeface="Courier New"/>
                <a:sym typeface="Courier New"/>
              </a:rPr>
              <a:t>String</a:t>
            </a:r>
            <a:r>
              <a:rPr lang="en" sz="1300">
                <a:solidFill>
                  <a:srgbClr val="4A97E8"/>
                </a:solidFill>
                <a:highlight>
                  <a:srgbClr val="282A36"/>
                </a:highlight>
                <a:latin typeface="Courier New"/>
                <a:ea typeface="Courier New"/>
                <a:cs typeface="Courier New"/>
                <a:sym typeface="Courier New"/>
              </a:rPr>
              <a:t>&gt; reactiveSay;</a:t>
            </a:r>
            <a:endParaRPr sz="1300">
              <a:solidFill>
                <a:srgbClr val="4A97E8"/>
              </a:solidFill>
              <a:highlight>
                <a:srgbClr val="282A36"/>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500"/>
              <a:buFont typeface="Arial"/>
              <a:buNone/>
            </a:pPr>
            <a:r>
              <a:t/>
            </a:r>
            <a:endParaRPr sz="1300">
              <a:solidFill>
                <a:srgbClr val="4A97E8"/>
              </a:solidFill>
              <a:highlight>
                <a:srgbClr val="282A36"/>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500"/>
              <a:buFont typeface="Arial"/>
              <a:buNone/>
            </a:pPr>
            <a:r>
              <a:rPr lang="en" sz="1300">
                <a:solidFill>
                  <a:srgbClr val="4A97E8"/>
                </a:solidFill>
                <a:highlight>
                  <a:srgbClr val="282A36"/>
                </a:highlight>
                <a:latin typeface="Courier New"/>
                <a:ea typeface="Courier New"/>
                <a:cs typeface="Courier New"/>
                <a:sym typeface="Courier New"/>
              </a:rPr>
              <a:t>@</a:t>
            </a:r>
            <a:r>
              <a:rPr i="1" lang="en" sz="1300">
                <a:solidFill>
                  <a:srgbClr val="00FFFF"/>
                </a:solidFill>
                <a:highlight>
                  <a:srgbClr val="282A36"/>
                </a:highlight>
                <a:latin typeface="Courier New"/>
                <a:ea typeface="Courier New"/>
                <a:cs typeface="Courier New"/>
                <a:sym typeface="Courier New"/>
              </a:rPr>
              <a:t>GET</a:t>
            </a:r>
            <a:endParaRPr i="1" sz="1300">
              <a:solidFill>
                <a:srgbClr val="00FFFF"/>
              </a:solidFill>
              <a:highlight>
                <a:srgbClr val="282A36"/>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500"/>
              <a:buFont typeface="Arial"/>
              <a:buNone/>
            </a:pPr>
            <a:r>
              <a:rPr lang="en" sz="1300">
                <a:solidFill>
                  <a:srgbClr val="4A97E8"/>
                </a:solidFill>
                <a:highlight>
                  <a:srgbClr val="282A36"/>
                </a:highlight>
                <a:latin typeface="Courier New"/>
                <a:ea typeface="Courier New"/>
                <a:cs typeface="Courier New"/>
                <a:sym typeface="Courier New"/>
              </a:rPr>
              <a:t>@</a:t>
            </a:r>
            <a:r>
              <a:rPr i="1" lang="en" sz="1300">
                <a:solidFill>
                  <a:srgbClr val="00FFFF"/>
                </a:solidFill>
                <a:highlight>
                  <a:srgbClr val="282A36"/>
                </a:highlight>
                <a:latin typeface="Courier New"/>
                <a:ea typeface="Courier New"/>
                <a:cs typeface="Courier New"/>
                <a:sym typeface="Courier New"/>
              </a:rPr>
              <a:t>Produces</a:t>
            </a:r>
            <a:r>
              <a:rPr lang="en" sz="1300">
                <a:solidFill>
                  <a:srgbClr val="4A97E8"/>
                </a:solidFill>
                <a:highlight>
                  <a:srgbClr val="282A36"/>
                </a:highlight>
                <a:latin typeface="Courier New"/>
                <a:ea typeface="Courier New"/>
                <a:cs typeface="Courier New"/>
                <a:sym typeface="Courier New"/>
              </a:rPr>
              <a:t>(MediaType.SERVER_SENT_EVENTS)</a:t>
            </a:r>
            <a:endParaRPr sz="1300">
              <a:solidFill>
                <a:srgbClr val="4A97E8"/>
              </a:solidFill>
              <a:highlight>
                <a:srgbClr val="282A36"/>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500"/>
              <a:buFont typeface="Arial"/>
              <a:buNone/>
            </a:pPr>
            <a:r>
              <a:rPr lang="en" sz="1300">
                <a:solidFill>
                  <a:srgbClr val="E37B40"/>
                </a:solidFill>
                <a:highlight>
                  <a:srgbClr val="282A36"/>
                </a:highlight>
                <a:latin typeface="Courier New"/>
                <a:ea typeface="Courier New"/>
                <a:cs typeface="Courier New"/>
                <a:sym typeface="Courier New"/>
              </a:rPr>
              <a:t>public</a:t>
            </a:r>
            <a:r>
              <a:rPr lang="en" sz="1300">
                <a:solidFill>
                  <a:srgbClr val="4A97E8"/>
                </a:solidFill>
                <a:highlight>
                  <a:srgbClr val="282A36"/>
                </a:highlight>
                <a:latin typeface="Courier New"/>
                <a:ea typeface="Courier New"/>
                <a:cs typeface="Courier New"/>
                <a:sym typeface="Courier New"/>
              </a:rPr>
              <a:t> </a:t>
            </a:r>
            <a:r>
              <a:rPr i="1" lang="en" sz="1300">
                <a:solidFill>
                  <a:srgbClr val="00FFFF"/>
                </a:solidFill>
                <a:highlight>
                  <a:srgbClr val="282A36"/>
                </a:highlight>
                <a:latin typeface="Courier New"/>
                <a:ea typeface="Courier New"/>
                <a:cs typeface="Courier New"/>
                <a:sym typeface="Courier New"/>
              </a:rPr>
              <a:t>Publisher</a:t>
            </a:r>
            <a:r>
              <a:rPr lang="en" sz="1300">
                <a:solidFill>
                  <a:srgbClr val="4A97E8"/>
                </a:solidFill>
                <a:highlight>
                  <a:srgbClr val="282A36"/>
                </a:highlight>
                <a:latin typeface="Courier New"/>
                <a:ea typeface="Courier New"/>
                <a:cs typeface="Courier New"/>
                <a:sym typeface="Courier New"/>
              </a:rPr>
              <a:t>&lt;</a:t>
            </a:r>
            <a:r>
              <a:rPr lang="en" sz="1300">
                <a:solidFill>
                  <a:srgbClr val="FFFFFF"/>
                </a:solidFill>
                <a:highlight>
                  <a:srgbClr val="282A36"/>
                </a:highlight>
                <a:latin typeface="Courier New"/>
                <a:ea typeface="Courier New"/>
                <a:cs typeface="Courier New"/>
                <a:sym typeface="Courier New"/>
              </a:rPr>
              <a:t>String</a:t>
            </a:r>
            <a:r>
              <a:rPr lang="en" sz="1300">
                <a:solidFill>
                  <a:srgbClr val="4A97E8"/>
                </a:solidFill>
                <a:highlight>
                  <a:srgbClr val="282A36"/>
                </a:highlight>
                <a:latin typeface="Courier New"/>
                <a:ea typeface="Courier New"/>
                <a:cs typeface="Courier New"/>
                <a:sym typeface="Courier New"/>
              </a:rPr>
              <a:t>&gt; </a:t>
            </a:r>
            <a:r>
              <a:rPr lang="en" sz="1300">
                <a:solidFill>
                  <a:srgbClr val="46B29D"/>
                </a:solidFill>
                <a:highlight>
                  <a:srgbClr val="282A36"/>
                </a:highlight>
                <a:latin typeface="Courier New"/>
                <a:ea typeface="Courier New"/>
                <a:cs typeface="Courier New"/>
                <a:sym typeface="Courier New"/>
              </a:rPr>
              <a:t>stream</a:t>
            </a:r>
            <a:r>
              <a:rPr lang="en" sz="1300">
                <a:solidFill>
                  <a:srgbClr val="4A97E8"/>
                </a:solidFill>
                <a:highlight>
                  <a:srgbClr val="282A36"/>
                </a:highlight>
                <a:latin typeface="Courier New"/>
                <a:ea typeface="Courier New"/>
                <a:cs typeface="Courier New"/>
                <a:sym typeface="Courier New"/>
              </a:rPr>
              <a:t>() {</a:t>
            </a:r>
            <a:endParaRPr sz="1300">
              <a:solidFill>
                <a:srgbClr val="4A97E8"/>
              </a:solidFill>
              <a:highlight>
                <a:srgbClr val="282A36"/>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500"/>
              <a:buFont typeface="Arial"/>
              <a:buNone/>
            </a:pPr>
            <a:r>
              <a:rPr lang="en" sz="1300">
                <a:solidFill>
                  <a:srgbClr val="4A97E8"/>
                </a:solidFill>
                <a:highlight>
                  <a:srgbClr val="282A36"/>
                </a:highlight>
                <a:latin typeface="Courier New"/>
                <a:ea typeface="Courier New"/>
                <a:cs typeface="Courier New"/>
                <a:sym typeface="Courier New"/>
              </a:rPr>
              <a:t>   </a:t>
            </a:r>
            <a:r>
              <a:rPr lang="en" sz="1300">
                <a:solidFill>
                  <a:srgbClr val="E37B40"/>
                </a:solidFill>
                <a:highlight>
                  <a:srgbClr val="282A36"/>
                </a:highlight>
                <a:latin typeface="Courier New"/>
                <a:ea typeface="Courier New"/>
                <a:cs typeface="Courier New"/>
                <a:sym typeface="Courier New"/>
              </a:rPr>
              <a:t>return</a:t>
            </a:r>
            <a:r>
              <a:rPr lang="en" sz="1300">
                <a:solidFill>
                  <a:srgbClr val="4A97E8"/>
                </a:solidFill>
                <a:highlight>
                  <a:srgbClr val="282A36"/>
                </a:highlight>
                <a:latin typeface="Courier New"/>
                <a:ea typeface="Courier New"/>
                <a:cs typeface="Courier New"/>
                <a:sym typeface="Courier New"/>
              </a:rPr>
              <a:t> reactiveSay;</a:t>
            </a:r>
            <a:endParaRPr sz="1300">
              <a:solidFill>
                <a:srgbClr val="4A97E8"/>
              </a:solidFill>
              <a:highlight>
                <a:srgbClr val="282A36"/>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500"/>
              <a:buFont typeface="Arial"/>
              <a:buNone/>
            </a:pPr>
            <a:r>
              <a:rPr lang="en" sz="1300">
                <a:solidFill>
                  <a:srgbClr val="4A97E8"/>
                </a:solidFill>
                <a:highlight>
                  <a:srgbClr val="282A36"/>
                </a:highlight>
                <a:latin typeface="Courier New"/>
                <a:ea typeface="Courier New"/>
                <a:cs typeface="Courier New"/>
                <a:sym typeface="Courier New"/>
              </a:rPr>
              <a:t>}</a:t>
            </a:r>
            <a:endParaRPr sz="1300">
              <a:solidFill>
                <a:srgbClr val="4A97E8"/>
              </a:solidFill>
              <a:highlight>
                <a:srgbClr val="282A36"/>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300">
              <a:solidFill>
                <a:srgbClr val="808000"/>
              </a:solidFill>
              <a:latin typeface="Roboto Mono"/>
              <a:ea typeface="Roboto Mono"/>
              <a:cs typeface="Roboto Mono"/>
              <a:sym typeface="Roboto Mono"/>
            </a:endParaRPr>
          </a:p>
        </p:txBody>
      </p:sp>
      <p:sp>
        <p:nvSpPr>
          <p:cNvPr id="2389" name="Google Shape;2389;p254"/>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2390" name="Google Shape;2390;p254"/>
          <p:cNvSpPr txBox="1"/>
          <p:nvPr/>
        </p:nvSpPr>
        <p:spPr>
          <a:xfrm>
            <a:off x="1331400" y="4194033"/>
            <a:ext cx="9529200" cy="1410900"/>
          </a:xfrm>
          <a:prstGeom prst="rect">
            <a:avLst/>
          </a:prstGeom>
          <a:noFill/>
          <a:ln>
            <a:noFill/>
          </a:ln>
        </p:spPr>
        <p:txBody>
          <a:bodyPr anchorCtr="0" anchor="t" bIns="121900" lIns="121900" spcFirstLastPara="1" rIns="121900" wrap="square" tIns="121900">
            <a:noAutofit/>
          </a:bodyPr>
          <a:lstStyle/>
          <a:p>
            <a:pPr indent="-425450" lvl="0" marL="609600" rtl="0" algn="l">
              <a:lnSpc>
                <a:spcPct val="115000"/>
              </a:lnSpc>
              <a:spcBef>
                <a:spcPts val="0"/>
              </a:spcBef>
              <a:spcAft>
                <a:spcPts val="0"/>
              </a:spcAft>
              <a:buClr>
                <a:srgbClr val="434343"/>
              </a:buClr>
              <a:buSzPts val="1900"/>
              <a:buFont typeface="Open Sans Light"/>
              <a:buChar char="●"/>
            </a:pPr>
            <a:r>
              <a:rPr lang="en" sz="1900">
                <a:solidFill>
                  <a:srgbClr val="434343"/>
                </a:solidFill>
                <a:latin typeface="Open Sans Light"/>
                <a:ea typeface="Open Sans Light"/>
                <a:cs typeface="Open Sans Light"/>
                <a:sym typeface="Open Sans Light"/>
              </a:rPr>
              <a:t>Combine both Reactive and imperative development in the same application</a:t>
            </a:r>
            <a:endParaRPr sz="1900">
              <a:solidFill>
                <a:srgbClr val="434343"/>
              </a:solidFill>
              <a:latin typeface="Open Sans Light"/>
              <a:ea typeface="Open Sans Light"/>
              <a:cs typeface="Open Sans Light"/>
              <a:sym typeface="Open Sans Light"/>
            </a:endParaRPr>
          </a:p>
          <a:p>
            <a:pPr indent="-425450" lvl="0" marL="609600" rtl="0" algn="l">
              <a:lnSpc>
                <a:spcPct val="115000"/>
              </a:lnSpc>
              <a:spcBef>
                <a:spcPts val="0"/>
              </a:spcBef>
              <a:spcAft>
                <a:spcPts val="0"/>
              </a:spcAft>
              <a:buClr>
                <a:srgbClr val="434343"/>
              </a:buClr>
              <a:buSzPts val="1900"/>
              <a:buFont typeface="Open Sans Light"/>
              <a:buChar char="●"/>
            </a:pPr>
            <a:r>
              <a:rPr lang="en" sz="1900">
                <a:solidFill>
                  <a:srgbClr val="434343"/>
                </a:solidFill>
                <a:latin typeface="Open Sans Light"/>
                <a:ea typeface="Open Sans Light"/>
                <a:cs typeface="Open Sans Light"/>
                <a:sym typeface="Open Sans Light"/>
              </a:rPr>
              <a:t>Use the technology that fits your use-case</a:t>
            </a:r>
            <a:endParaRPr sz="1900">
              <a:solidFill>
                <a:srgbClr val="434343"/>
              </a:solidFill>
              <a:latin typeface="Open Sans Light"/>
              <a:ea typeface="Open Sans Light"/>
              <a:cs typeface="Open Sans Light"/>
              <a:sym typeface="Open Sans Light"/>
            </a:endParaRPr>
          </a:p>
          <a:p>
            <a:pPr indent="-425450" lvl="0" marL="609600" rtl="0" algn="l">
              <a:lnSpc>
                <a:spcPct val="115000"/>
              </a:lnSpc>
              <a:spcBef>
                <a:spcPts val="0"/>
              </a:spcBef>
              <a:spcAft>
                <a:spcPts val="0"/>
              </a:spcAft>
              <a:buClr>
                <a:srgbClr val="434343"/>
              </a:buClr>
              <a:buSzPts val="1900"/>
              <a:buFont typeface="Open Sans Light"/>
              <a:buChar char="●"/>
            </a:pPr>
            <a:r>
              <a:rPr lang="en" sz="1900">
                <a:solidFill>
                  <a:srgbClr val="434343"/>
                </a:solidFill>
                <a:latin typeface="Open Sans Light"/>
                <a:ea typeface="Open Sans Light"/>
                <a:cs typeface="Open Sans Light"/>
                <a:sym typeface="Open Sans Light"/>
              </a:rPr>
              <a:t>Key for reactive systems based on event driven apps</a:t>
            </a:r>
            <a:endParaRPr sz="1900">
              <a:solidFill>
                <a:srgbClr val="434343"/>
              </a:solidFill>
              <a:latin typeface="Open Sans Light"/>
              <a:ea typeface="Open Sans Light"/>
              <a:cs typeface="Open Sans Light"/>
              <a:sym typeface="Open Sans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4" name="Shape 2394"/>
        <p:cNvGrpSpPr/>
        <p:nvPr/>
      </p:nvGrpSpPr>
      <p:grpSpPr>
        <a:xfrm>
          <a:off x="0" y="0"/>
          <a:ext cx="0" cy="0"/>
          <a:chOff x="0" y="0"/>
          <a:chExt cx="0" cy="0"/>
        </a:xfrm>
      </p:grpSpPr>
      <p:sp>
        <p:nvSpPr>
          <p:cNvPr id="2395" name="Google Shape;2395;p255"/>
          <p:cNvSpPr txBox="1"/>
          <p:nvPr>
            <p:ph type="title"/>
          </p:nvPr>
        </p:nvSpPr>
        <p:spPr>
          <a:xfrm>
            <a:off x="1752600" y="107800"/>
            <a:ext cx="8686800" cy="96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800"/>
              <a:t>Quarkus is Reactive!</a:t>
            </a:r>
            <a:endParaRPr b="1" sz="2800"/>
          </a:p>
        </p:txBody>
      </p:sp>
      <p:sp>
        <p:nvSpPr>
          <p:cNvPr id="2396" name="Google Shape;2396;p255"/>
          <p:cNvSpPr txBox="1"/>
          <p:nvPr>
            <p:ph idx="12" type="sldNum"/>
          </p:nvPr>
        </p:nvSpPr>
        <p:spPr>
          <a:xfrm>
            <a:off x="81975" y="6169556"/>
            <a:ext cx="731700" cy="14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800"/>
              <a:buFont typeface="Arial"/>
              <a:buNone/>
            </a:pPr>
            <a:fld id="{00000000-1234-1234-1234-123412341234}" type="slidenum">
              <a:rPr lang="en"/>
              <a:t>‹#›</a:t>
            </a:fld>
            <a:endParaRPr/>
          </a:p>
        </p:txBody>
      </p:sp>
      <p:pic>
        <p:nvPicPr>
          <p:cNvPr id="2397" name="Google Shape;2397;p255"/>
          <p:cNvPicPr preferRelativeResize="0"/>
          <p:nvPr/>
        </p:nvPicPr>
        <p:blipFill>
          <a:blip r:embed="rId3">
            <a:alphaModFix/>
          </a:blip>
          <a:stretch>
            <a:fillRect/>
          </a:stretch>
        </p:blipFill>
        <p:spPr>
          <a:xfrm>
            <a:off x="1435250" y="1839350"/>
            <a:ext cx="3138130" cy="3950957"/>
          </a:xfrm>
          <a:prstGeom prst="rect">
            <a:avLst/>
          </a:prstGeom>
          <a:noFill/>
          <a:ln>
            <a:noFill/>
          </a:ln>
        </p:spPr>
      </p:pic>
      <p:pic>
        <p:nvPicPr>
          <p:cNvPr id="2398" name="Google Shape;2398;p255"/>
          <p:cNvPicPr preferRelativeResize="0"/>
          <p:nvPr/>
        </p:nvPicPr>
        <p:blipFill>
          <a:blip r:embed="rId4">
            <a:alphaModFix/>
          </a:blip>
          <a:stretch>
            <a:fillRect/>
          </a:stretch>
        </p:blipFill>
        <p:spPr>
          <a:xfrm>
            <a:off x="5709650" y="1176750"/>
            <a:ext cx="4507401" cy="2580426"/>
          </a:xfrm>
          <a:prstGeom prst="rect">
            <a:avLst/>
          </a:prstGeom>
          <a:noFill/>
          <a:ln>
            <a:noFill/>
          </a:ln>
        </p:spPr>
      </p:pic>
      <p:pic>
        <p:nvPicPr>
          <p:cNvPr id="2399" name="Google Shape;2399;p255"/>
          <p:cNvPicPr preferRelativeResize="0"/>
          <p:nvPr/>
        </p:nvPicPr>
        <p:blipFill>
          <a:blip r:embed="rId5">
            <a:alphaModFix/>
          </a:blip>
          <a:stretch>
            <a:fillRect/>
          </a:stretch>
        </p:blipFill>
        <p:spPr>
          <a:xfrm>
            <a:off x="5502750" y="3925773"/>
            <a:ext cx="4804525" cy="26876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0" name="Shape 2080"/>
        <p:cNvGrpSpPr/>
        <p:nvPr/>
      </p:nvGrpSpPr>
      <p:grpSpPr>
        <a:xfrm>
          <a:off x="0" y="0"/>
          <a:ext cx="0" cy="0"/>
          <a:chOff x="0" y="0"/>
          <a:chExt cx="0" cy="0"/>
        </a:xfrm>
      </p:grpSpPr>
      <p:sp>
        <p:nvSpPr>
          <p:cNvPr id="2081" name="Google Shape;2081;p238"/>
          <p:cNvSpPr txBox="1"/>
          <p:nvPr>
            <p:ph type="title"/>
          </p:nvPr>
        </p:nvSpPr>
        <p:spPr>
          <a:xfrm>
            <a:off x="884963" y="809900"/>
            <a:ext cx="10422000" cy="553200"/>
          </a:xfrm>
          <a:prstGeom prst="rect">
            <a:avLst/>
          </a:prstGeom>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a:t>Application Modernization Series</a:t>
            </a:r>
            <a:endParaRPr/>
          </a:p>
        </p:txBody>
      </p:sp>
      <p:sp>
        <p:nvSpPr>
          <p:cNvPr id="2082" name="Google Shape;2082;p238"/>
          <p:cNvSpPr/>
          <p:nvPr/>
        </p:nvSpPr>
        <p:spPr>
          <a:xfrm>
            <a:off x="962550" y="4142038"/>
            <a:ext cx="10107600" cy="113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83" name="Google Shape;2083;p238"/>
          <p:cNvCxnSpPr/>
          <p:nvPr/>
        </p:nvCxnSpPr>
        <p:spPr>
          <a:xfrm rot="10800000">
            <a:off x="10515502" y="4137813"/>
            <a:ext cx="0" cy="624600"/>
          </a:xfrm>
          <a:prstGeom prst="straightConnector1">
            <a:avLst/>
          </a:prstGeom>
          <a:noFill/>
          <a:ln cap="flat" cmpd="sng" w="9525">
            <a:solidFill>
              <a:srgbClr val="EE0000"/>
            </a:solidFill>
            <a:prstDash val="solid"/>
            <a:round/>
            <a:headEnd len="med" w="med" type="oval"/>
            <a:tailEnd len="med" w="med" type="none"/>
          </a:ln>
        </p:spPr>
      </p:cxnSp>
      <p:sp>
        <p:nvSpPr>
          <p:cNvPr id="2084" name="Google Shape;2084;p238"/>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Roadmap</a:t>
            </a:r>
            <a:endParaRPr/>
          </a:p>
        </p:txBody>
      </p:sp>
      <p:sp>
        <p:nvSpPr>
          <p:cNvPr id="2085" name="Google Shape;2085;p23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086" name="Google Shape;2086;p238"/>
          <p:cNvSpPr txBox="1"/>
          <p:nvPr>
            <p:ph idx="2" type="subTitle"/>
          </p:nvPr>
        </p:nvSpPr>
        <p:spPr>
          <a:xfrm>
            <a:off x="859575" y="1997375"/>
            <a:ext cx="2106900" cy="76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1900"/>
              <a:t>Introduction to Container</a:t>
            </a:r>
            <a:endParaRPr sz="1900"/>
          </a:p>
        </p:txBody>
      </p:sp>
      <p:sp>
        <p:nvSpPr>
          <p:cNvPr id="2087" name="Google Shape;2087;p238"/>
          <p:cNvSpPr txBox="1"/>
          <p:nvPr>
            <p:ph idx="3" type="subTitle"/>
          </p:nvPr>
        </p:nvSpPr>
        <p:spPr>
          <a:xfrm>
            <a:off x="859650" y="2791438"/>
            <a:ext cx="2106900" cy="675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300"/>
              <a:t>What &amp; Why Container?</a:t>
            </a:r>
            <a:endParaRPr sz="1300"/>
          </a:p>
          <a:p>
            <a:pPr indent="0" lvl="0" marL="0" rtl="0" algn="l">
              <a:spcBef>
                <a:spcPts val="0"/>
              </a:spcBef>
              <a:spcAft>
                <a:spcPts val="0"/>
              </a:spcAft>
              <a:buNone/>
            </a:pPr>
            <a:r>
              <a:rPr lang="en" sz="1300"/>
              <a:t>Docker</a:t>
            </a:r>
            <a:endParaRPr sz="1300"/>
          </a:p>
          <a:p>
            <a:pPr indent="0" lvl="0" marL="0" rtl="0" algn="l">
              <a:spcBef>
                <a:spcPts val="0"/>
              </a:spcBef>
              <a:spcAft>
                <a:spcPts val="0"/>
              </a:spcAft>
              <a:buNone/>
            </a:pPr>
            <a:r>
              <a:rPr lang="en" sz="1300"/>
              <a:t>Demo: Build App &amp; DB with Docker</a:t>
            </a:r>
            <a:endParaRPr sz="1300"/>
          </a:p>
        </p:txBody>
      </p:sp>
      <p:sp>
        <p:nvSpPr>
          <p:cNvPr id="2088" name="Google Shape;2088;p238"/>
          <p:cNvSpPr txBox="1"/>
          <p:nvPr>
            <p:ph idx="4" type="subTitle"/>
          </p:nvPr>
        </p:nvSpPr>
        <p:spPr>
          <a:xfrm>
            <a:off x="962550" y="4344100"/>
            <a:ext cx="2106900" cy="553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1300"/>
              <a:t>Session 1 </a:t>
            </a:r>
            <a:endParaRPr b="1" sz="1300"/>
          </a:p>
          <a:p>
            <a:pPr indent="0" lvl="0" marL="0" rtl="0" algn="ctr">
              <a:spcBef>
                <a:spcPts val="0"/>
              </a:spcBef>
              <a:spcAft>
                <a:spcPts val="0"/>
              </a:spcAft>
              <a:buNone/>
            </a:pPr>
            <a:r>
              <a:rPr b="1" lang="en" sz="1300"/>
              <a:t>4 Mar 2021 15:00</a:t>
            </a:r>
            <a:endParaRPr b="1" sz="1300"/>
          </a:p>
          <a:p>
            <a:pPr indent="0" lvl="0" marL="0" rtl="0" algn="ctr">
              <a:spcBef>
                <a:spcPts val="0"/>
              </a:spcBef>
              <a:spcAft>
                <a:spcPts val="0"/>
              </a:spcAft>
              <a:buNone/>
            </a:pPr>
            <a:r>
              <a:rPr b="1" lang="en" sz="1300"/>
              <a:t>(45 mins - 1 hour)</a:t>
            </a:r>
            <a:endParaRPr b="1" sz="1300"/>
          </a:p>
        </p:txBody>
      </p:sp>
      <p:sp>
        <p:nvSpPr>
          <p:cNvPr id="2089" name="Google Shape;2089;p238"/>
          <p:cNvSpPr txBox="1"/>
          <p:nvPr>
            <p:ph idx="5" type="subTitle"/>
          </p:nvPr>
        </p:nvSpPr>
        <p:spPr>
          <a:xfrm>
            <a:off x="9827250" y="3358525"/>
            <a:ext cx="1567200" cy="76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1300"/>
              <a:t>Session 4</a:t>
            </a:r>
            <a:endParaRPr b="1" sz="1300"/>
          </a:p>
          <a:p>
            <a:pPr indent="0" lvl="0" marL="0" rtl="0" algn="ctr">
              <a:spcBef>
                <a:spcPts val="0"/>
              </a:spcBef>
              <a:spcAft>
                <a:spcPts val="0"/>
              </a:spcAft>
              <a:buNone/>
            </a:pPr>
            <a:r>
              <a:rPr b="1" lang="en" sz="1300"/>
              <a:t>25 Mar 2021 15:00</a:t>
            </a:r>
            <a:endParaRPr b="1" sz="1300"/>
          </a:p>
          <a:p>
            <a:pPr indent="0" lvl="0" marL="0" rtl="0" algn="ctr">
              <a:spcBef>
                <a:spcPts val="0"/>
              </a:spcBef>
              <a:spcAft>
                <a:spcPts val="0"/>
              </a:spcAft>
              <a:buNone/>
            </a:pPr>
            <a:r>
              <a:rPr b="1" lang="en" sz="1300"/>
              <a:t>(45 mins - 1 hour)</a:t>
            </a:r>
            <a:endParaRPr b="1" sz="1300"/>
          </a:p>
        </p:txBody>
      </p:sp>
      <p:cxnSp>
        <p:nvCxnSpPr>
          <p:cNvPr id="2090" name="Google Shape;2090;p238"/>
          <p:cNvCxnSpPr/>
          <p:nvPr/>
        </p:nvCxnSpPr>
        <p:spPr>
          <a:xfrm rot="10800000">
            <a:off x="5236877" y="4172825"/>
            <a:ext cx="0" cy="624600"/>
          </a:xfrm>
          <a:prstGeom prst="straightConnector1">
            <a:avLst/>
          </a:prstGeom>
          <a:noFill/>
          <a:ln cap="flat" cmpd="sng" w="9525">
            <a:solidFill>
              <a:srgbClr val="EE0000"/>
            </a:solidFill>
            <a:prstDash val="solid"/>
            <a:round/>
            <a:headEnd len="med" w="med" type="oval"/>
            <a:tailEnd len="med" w="med" type="none"/>
          </a:ln>
        </p:spPr>
      </p:cxnSp>
      <p:sp>
        <p:nvSpPr>
          <p:cNvPr id="2091" name="Google Shape;2091;p238"/>
          <p:cNvSpPr txBox="1"/>
          <p:nvPr>
            <p:ph idx="5" type="subTitle"/>
          </p:nvPr>
        </p:nvSpPr>
        <p:spPr>
          <a:xfrm>
            <a:off x="4696425" y="3500500"/>
            <a:ext cx="1641600" cy="553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1300"/>
              <a:t>Session 2 </a:t>
            </a:r>
            <a:endParaRPr b="1" sz="1300"/>
          </a:p>
          <a:p>
            <a:pPr indent="0" lvl="0" marL="0" rtl="0" algn="ctr">
              <a:spcBef>
                <a:spcPts val="0"/>
              </a:spcBef>
              <a:spcAft>
                <a:spcPts val="0"/>
              </a:spcAft>
              <a:buNone/>
            </a:pPr>
            <a:r>
              <a:rPr b="1" lang="en" sz="1300"/>
              <a:t>11 Mar 2021 15:00</a:t>
            </a:r>
            <a:endParaRPr b="1" sz="1300"/>
          </a:p>
          <a:p>
            <a:pPr indent="0" lvl="0" marL="0" rtl="0" algn="ctr">
              <a:spcBef>
                <a:spcPts val="0"/>
              </a:spcBef>
              <a:spcAft>
                <a:spcPts val="0"/>
              </a:spcAft>
              <a:buNone/>
            </a:pPr>
            <a:r>
              <a:rPr b="1" lang="en" sz="1300"/>
              <a:t>(45 mins - 1 hour)</a:t>
            </a:r>
            <a:endParaRPr b="1" sz="1300"/>
          </a:p>
        </p:txBody>
      </p:sp>
      <p:cxnSp>
        <p:nvCxnSpPr>
          <p:cNvPr id="2092" name="Google Shape;2092;p238"/>
          <p:cNvCxnSpPr/>
          <p:nvPr/>
        </p:nvCxnSpPr>
        <p:spPr>
          <a:xfrm rot="10800000">
            <a:off x="7874863" y="3620463"/>
            <a:ext cx="0" cy="624600"/>
          </a:xfrm>
          <a:prstGeom prst="straightConnector1">
            <a:avLst/>
          </a:prstGeom>
          <a:noFill/>
          <a:ln cap="flat" cmpd="sng" w="9525">
            <a:solidFill>
              <a:srgbClr val="EE0000"/>
            </a:solidFill>
            <a:prstDash val="solid"/>
            <a:round/>
            <a:headEnd len="med" w="med" type="none"/>
            <a:tailEnd len="med" w="med" type="oval"/>
          </a:ln>
        </p:spPr>
      </p:cxnSp>
      <p:sp>
        <p:nvSpPr>
          <p:cNvPr id="2093" name="Google Shape;2093;p238"/>
          <p:cNvSpPr txBox="1"/>
          <p:nvPr>
            <p:ph idx="4" type="subTitle"/>
          </p:nvPr>
        </p:nvSpPr>
        <p:spPr>
          <a:xfrm>
            <a:off x="7031025" y="4337125"/>
            <a:ext cx="1768800" cy="553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1300"/>
              <a:t>Session 3</a:t>
            </a:r>
            <a:endParaRPr b="1" sz="1300"/>
          </a:p>
          <a:p>
            <a:pPr indent="0" lvl="0" marL="0" rtl="0" algn="ctr">
              <a:spcBef>
                <a:spcPts val="0"/>
              </a:spcBef>
              <a:spcAft>
                <a:spcPts val="0"/>
              </a:spcAft>
              <a:buNone/>
            </a:pPr>
            <a:r>
              <a:rPr b="1" lang="en" sz="1300"/>
              <a:t>18 Mar 2021 15:00</a:t>
            </a:r>
            <a:endParaRPr b="1" sz="1300"/>
          </a:p>
          <a:p>
            <a:pPr indent="0" lvl="0" marL="0" rtl="0" algn="ctr">
              <a:spcBef>
                <a:spcPts val="0"/>
              </a:spcBef>
              <a:spcAft>
                <a:spcPts val="0"/>
              </a:spcAft>
              <a:buClr>
                <a:schemeClr val="dk1"/>
              </a:buClr>
              <a:buSzPts val="1100"/>
              <a:buFont typeface="Arial"/>
              <a:buNone/>
            </a:pPr>
            <a:r>
              <a:rPr b="1" lang="en" sz="1300"/>
              <a:t>(45 mins - 1 hour)</a:t>
            </a:r>
            <a:endParaRPr b="1" sz="1300"/>
          </a:p>
        </p:txBody>
      </p:sp>
      <p:sp>
        <p:nvSpPr>
          <p:cNvPr id="2094" name="Google Shape;2094;p238"/>
          <p:cNvSpPr txBox="1"/>
          <p:nvPr>
            <p:ph idx="2" type="subTitle"/>
          </p:nvPr>
        </p:nvSpPr>
        <p:spPr>
          <a:xfrm>
            <a:off x="3899925" y="4916550"/>
            <a:ext cx="2673900" cy="379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1700"/>
              <a:t>Introduction to Container Orchestration Platform</a:t>
            </a:r>
            <a:endParaRPr sz="1700"/>
          </a:p>
        </p:txBody>
      </p:sp>
      <p:sp>
        <p:nvSpPr>
          <p:cNvPr id="2095" name="Google Shape;2095;p238"/>
          <p:cNvSpPr txBox="1"/>
          <p:nvPr>
            <p:ph idx="3" type="subTitle"/>
          </p:nvPr>
        </p:nvSpPr>
        <p:spPr>
          <a:xfrm>
            <a:off x="3899925" y="5322525"/>
            <a:ext cx="2673900" cy="675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300"/>
              <a:t>What &amp; Why Container Orchestration Platform?</a:t>
            </a:r>
            <a:endParaRPr sz="1300"/>
          </a:p>
          <a:p>
            <a:pPr indent="0" lvl="0" marL="0" rtl="0" algn="l">
              <a:spcBef>
                <a:spcPts val="0"/>
              </a:spcBef>
              <a:spcAft>
                <a:spcPts val="0"/>
              </a:spcAft>
              <a:buNone/>
            </a:pPr>
            <a:r>
              <a:rPr lang="en" sz="1300"/>
              <a:t>Basic concept of Application Deployment on Container Orchestration Platform with Demo</a:t>
            </a:r>
            <a:endParaRPr sz="1300"/>
          </a:p>
        </p:txBody>
      </p:sp>
      <p:sp>
        <p:nvSpPr>
          <p:cNvPr id="2096" name="Google Shape;2096;p238"/>
          <p:cNvSpPr txBox="1"/>
          <p:nvPr>
            <p:ph idx="2" type="subTitle"/>
          </p:nvPr>
        </p:nvSpPr>
        <p:spPr>
          <a:xfrm>
            <a:off x="6884275" y="2262031"/>
            <a:ext cx="2106900" cy="379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1900"/>
              <a:t>DevOps and CI/CD</a:t>
            </a:r>
            <a:endParaRPr sz="1900"/>
          </a:p>
        </p:txBody>
      </p:sp>
      <p:sp>
        <p:nvSpPr>
          <p:cNvPr id="2097" name="Google Shape;2097;p238"/>
          <p:cNvSpPr txBox="1"/>
          <p:nvPr>
            <p:ph idx="3" type="subTitle"/>
          </p:nvPr>
        </p:nvSpPr>
        <p:spPr>
          <a:xfrm>
            <a:off x="6884275" y="2668025"/>
            <a:ext cx="2445000" cy="675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300"/>
              <a:t>DevOps and CI/CD Concept</a:t>
            </a:r>
            <a:endParaRPr sz="1300"/>
          </a:p>
          <a:p>
            <a:pPr indent="0" lvl="0" marL="0" rtl="0" algn="l">
              <a:spcBef>
                <a:spcPts val="0"/>
              </a:spcBef>
              <a:spcAft>
                <a:spcPts val="0"/>
              </a:spcAft>
              <a:buNone/>
            </a:pPr>
            <a:r>
              <a:rPr lang="en" sz="1300"/>
              <a:t>Everything as-a-Code</a:t>
            </a:r>
            <a:endParaRPr sz="1300"/>
          </a:p>
          <a:p>
            <a:pPr indent="0" lvl="0" marL="0" rtl="0" algn="l">
              <a:spcBef>
                <a:spcPts val="0"/>
              </a:spcBef>
              <a:spcAft>
                <a:spcPts val="0"/>
              </a:spcAft>
              <a:buNone/>
            </a:pPr>
            <a:r>
              <a:rPr lang="en" sz="1300"/>
              <a:t>Demo: Build and Deploy with CI/CD Tool</a:t>
            </a:r>
            <a:endParaRPr sz="1300"/>
          </a:p>
          <a:p>
            <a:pPr indent="0" lvl="0" marL="0" rtl="0" algn="l">
              <a:spcBef>
                <a:spcPts val="0"/>
              </a:spcBef>
              <a:spcAft>
                <a:spcPts val="0"/>
              </a:spcAft>
              <a:buNone/>
            </a:pPr>
            <a:r>
              <a:t/>
            </a:r>
            <a:endParaRPr sz="1300"/>
          </a:p>
        </p:txBody>
      </p:sp>
      <p:sp>
        <p:nvSpPr>
          <p:cNvPr id="2098" name="Google Shape;2098;p238"/>
          <p:cNvSpPr txBox="1"/>
          <p:nvPr>
            <p:ph idx="2" type="subTitle"/>
          </p:nvPr>
        </p:nvSpPr>
        <p:spPr>
          <a:xfrm>
            <a:off x="9006175" y="4774325"/>
            <a:ext cx="2673900" cy="379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1700"/>
              <a:t>Application Modernization </a:t>
            </a:r>
            <a:endParaRPr sz="1700"/>
          </a:p>
        </p:txBody>
      </p:sp>
      <p:sp>
        <p:nvSpPr>
          <p:cNvPr id="2099" name="Google Shape;2099;p238"/>
          <p:cNvSpPr txBox="1"/>
          <p:nvPr>
            <p:ph idx="3" type="subTitle"/>
          </p:nvPr>
        </p:nvSpPr>
        <p:spPr>
          <a:xfrm>
            <a:off x="9006175" y="5165425"/>
            <a:ext cx="2673900" cy="675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300"/>
              <a:t>How to containerize existing App?</a:t>
            </a:r>
            <a:endParaRPr sz="1300"/>
          </a:p>
          <a:p>
            <a:pPr indent="0" lvl="0" marL="0" rtl="0" algn="l">
              <a:spcBef>
                <a:spcPts val="0"/>
              </a:spcBef>
              <a:spcAft>
                <a:spcPts val="0"/>
              </a:spcAft>
              <a:buNone/>
            </a:pPr>
            <a:r>
              <a:rPr lang="en" sz="1300"/>
              <a:t>Demo: Application Migration Tool, New Framework for Container</a:t>
            </a:r>
            <a:endParaRPr sz="1300"/>
          </a:p>
        </p:txBody>
      </p:sp>
      <p:cxnSp>
        <p:nvCxnSpPr>
          <p:cNvPr id="2100" name="Google Shape;2100;p238"/>
          <p:cNvCxnSpPr/>
          <p:nvPr/>
        </p:nvCxnSpPr>
        <p:spPr>
          <a:xfrm rot="10800000">
            <a:off x="1826150" y="3636313"/>
            <a:ext cx="0" cy="624600"/>
          </a:xfrm>
          <a:prstGeom prst="straightConnector1">
            <a:avLst/>
          </a:prstGeom>
          <a:noFill/>
          <a:ln cap="flat" cmpd="sng" w="9525">
            <a:solidFill>
              <a:srgbClr val="EE0000"/>
            </a:solidFill>
            <a:prstDash val="solid"/>
            <a:round/>
            <a:headEnd len="med" w="med" type="none"/>
            <a:tailEnd len="med" w="med" type="oval"/>
          </a:ln>
        </p:spPr>
      </p:cxnSp>
      <p:sp>
        <p:nvSpPr>
          <p:cNvPr id="2101" name="Google Shape;2101;p238"/>
          <p:cNvSpPr/>
          <p:nvPr/>
        </p:nvSpPr>
        <p:spPr>
          <a:xfrm>
            <a:off x="8825550" y="4431900"/>
            <a:ext cx="2939100" cy="1748100"/>
          </a:xfrm>
          <a:prstGeom prst="rect">
            <a:avLst/>
          </a:prstGeom>
          <a:noFill/>
          <a:ln cap="flat" cmpd="sng" w="28575">
            <a:solidFill>
              <a:srgbClr val="FF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3" name="Shape 2403"/>
        <p:cNvGrpSpPr/>
        <p:nvPr/>
      </p:nvGrpSpPr>
      <p:grpSpPr>
        <a:xfrm>
          <a:off x="0" y="0"/>
          <a:ext cx="0" cy="0"/>
          <a:chOff x="0" y="0"/>
          <a:chExt cx="0" cy="0"/>
        </a:xfrm>
      </p:grpSpPr>
      <p:sp>
        <p:nvSpPr>
          <p:cNvPr id="2404" name="Google Shape;2404;p256"/>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fld id="{00000000-1234-1234-1234-123412341234}" type="slidenum">
              <a:rPr lang="en"/>
              <a:t>‹#›</a:t>
            </a:fld>
            <a:endParaRPr/>
          </a:p>
        </p:txBody>
      </p:sp>
      <p:sp>
        <p:nvSpPr>
          <p:cNvPr id="2405" name="Google Shape;2405;p256"/>
          <p:cNvSpPr txBox="1"/>
          <p:nvPr/>
        </p:nvSpPr>
        <p:spPr>
          <a:xfrm>
            <a:off x="0" y="0"/>
            <a:ext cx="12192000" cy="10533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 sz="3200">
                <a:solidFill>
                  <a:srgbClr val="434343"/>
                </a:solidFill>
                <a:latin typeface="Open Sans"/>
                <a:ea typeface="Open Sans"/>
                <a:cs typeface="Open Sans"/>
                <a:sym typeface="Open Sans"/>
              </a:rPr>
              <a:t>Benefit No. 4: Best of Breed Frameworks &amp; Standards</a:t>
            </a:r>
            <a:endParaRPr b="1" sz="3200">
              <a:solidFill>
                <a:srgbClr val="434343"/>
              </a:solidFill>
              <a:latin typeface="Open Sans"/>
              <a:ea typeface="Open Sans"/>
              <a:cs typeface="Open Sans"/>
              <a:sym typeface="Open Sans"/>
            </a:endParaRPr>
          </a:p>
        </p:txBody>
      </p:sp>
      <p:pic>
        <p:nvPicPr>
          <p:cNvPr id="2406" name="Google Shape;2406;p256"/>
          <p:cNvPicPr preferRelativeResize="0"/>
          <p:nvPr/>
        </p:nvPicPr>
        <p:blipFill>
          <a:blip r:embed="rId3">
            <a:alphaModFix/>
          </a:blip>
          <a:stretch>
            <a:fillRect/>
          </a:stretch>
        </p:blipFill>
        <p:spPr>
          <a:xfrm>
            <a:off x="1078783" y="1124800"/>
            <a:ext cx="1345266" cy="1345266"/>
          </a:xfrm>
          <a:prstGeom prst="rect">
            <a:avLst/>
          </a:prstGeom>
          <a:noFill/>
          <a:ln>
            <a:noFill/>
          </a:ln>
        </p:spPr>
      </p:pic>
      <p:pic>
        <p:nvPicPr>
          <p:cNvPr id="2407" name="Google Shape;2407;p256"/>
          <p:cNvPicPr preferRelativeResize="0"/>
          <p:nvPr/>
        </p:nvPicPr>
        <p:blipFill>
          <a:blip r:embed="rId4">
            <a:alphaModFix/>
          </a:blip>
          <a:stretch>
            <a:fillRect/>
          </a:stretch>
        </p:blipFill>
        <p:spPr>
          <a:xfrm>
            <a:off x="9361570" y="2858633"/>
            <a:ext cx="1345266" cy="1345266"/>
          </a:xfrm>
          <a:prstGeom prst="rect">
            <a:avLst/>
          </a:prstGeom>
          <a:noFill/>
          <a:ln>
            <a:noFill/>
          </a:ln>
        </p:spPr>
      </p:pic>
      <p:pic>
        <p:nvPicPr>
          <p:cNvPr id="2408" name="Google Shape;2408;p256"/>
          <p:cNvPicPr preferRelativeResize="0"/>
          <p:nvPr/>
        </p:nvPicPr>
        <p:blipFill>
          <a:blip r:embed="rId5">
            <a:alphaModFix/>
          </a:blip>
          <a:stretch>
            <a:fillRect/>
          </a:stretch>
        </p:blipFill>
        <p:spPr>
          <a:xfrm>
            <a:off x="2732190" y="1124800"/>
            <a:ext cx="1345266" cy="1345266"/>
          </a:xfrm>
          <a:prstGeom prst="rect">
            <a:avLst/>
          </a:prstGeom>
          <a:noFill/>
          <a:ln>
            <a:noFill/>
          </a:ln>
        </p:spPr>
      </p:pic>
      <p:pic>
        <p:nvPicPr>
          <p:cNvPr id="2409" name="Google Shape;2409;p256"/>
          <p:cNvPicPr preferRelativeResize="0"/>
          <p:nvPr/>
        </p:nvPicPr>
        <p:blipFill>
          <a:blip r:embed="rId6">
            <a:alphaModFix/>
          </a:blip>
          <a:stretch>
            <a:fillRect/>
          </a:stretch>
        </p:blipFill>
        <p:spPr>
          <a:xfrm>
            <a:off x="6048443" y="1124800"/>
            <a:ext cx="1345266" cy="1345266"/>
          </a:xfrm>
          <a:prstGeom prst="rect">
            <a:avLst/>
          </a:prstGeom>
          <a:noFill/>
          <a:ln>
            <a:noFill/>
          </a:ln>
        </p:spPr>
      </p:pic>
      <p:pic>
        <p:nvPicPr>
          <p:cNvPr id="2410" name="Google Shape;2410;p256"/>
          <p:cNvPicPr preferRelativeResize="0"/>
          <p:nvPr/>
        </p:nvPicPr>
        <p:blipFill>
          <a:blip r:embed="rId7">
            <a:alphaModFix/>
          </a:blip>
          <a:stretch>
            <a:fillRect/>
          </a:stretch>
        </p:blipFill>
        <p:spPr>
          <a:xfrm>
            <a:off x="7704997" y="1124800"/>
            <a:ext cx="1345266" cy="1345266"/>
          </a:xfrm>
          <a:prstGeom prst="rect">
            <a:avLst/>
          </a:prstGeom>
          <a:noFill/>
          <a:ln>
            <a:noFill/>
          </a:ln>
        </p:spPr>
      </p:pic>
      <p:pic>
        <p:nvPicPr>
          <p:cNvPr id="2411" name="Google Shape;2411;p256"/>
          <p:cNvPicPr preferRelativeResize="0"/>
          <p:nvPr/>
        </p:nvPicPr>
        <p:blipFill>
          <a:blip r:embed="rId8">
            <a:alphaModFix/>
          </a:blip>
          <a:stretch>
            <a:fillRect/>
          </a:stretch>
        </p:blipFill>
        <p:spPr>
          <a:xfrm>
            <a:off x="9361550" y="1124800"/>
            <a:ext cx="1345266" cy="1345266"/>
          </a:xfrm>
          <a:prstGeom prst="rect">
            <a:avLst/>
          </a:prstGeom>
          <a:noFill/>
          <a:ln>
            <a:noFill/>
          </a:ln>
        </p:spPr>
      </p:pic>
      <p:sp>
        <p:nvSpPr>
          <p:cNvPr id="2412" name="Google Shape;2412;p256"/>
          <p:cNvSpPr txBox="1"/>
          <p:nvPr/>
        </p:nvSpPr>
        <p:spPr>
          <a:xfrm>
            <a:off x="1054267" y="2266867"/>
            <a:ext cx="1369500" cy="486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300">
                <a:solidFill>
                  <a:srgbClr val="434343"/>
                </a:solidFill>
                <a:latin typeface="Open Sans Light"/>
                <a:ea typeface="Open Sans Light"/>
                <a:cs typeface="Open Sans Light"/>
                <a:sym typeface="Open Sans Light"/>
              </a:rPr>
              <a:t>Eclipse Vert.x</a:t>
            </a:r>
            <a:endParaRPr sz="1300">
              <a:solidFill>
                <a:srgbClr val="434343"/>
              </a:solidFill>
              <a:latin typeface="Open Sans Light"/>
              <a:ea typeface="Open Sans Light"/>
              <a:cs typeface="Open Sans Light"/>
              <a:sym typeface="Open Sans Light"/>
            </a:endParaRPr>
          </a:p>
        </p:txBody>
      </p:sp>
      <p:sp>
        <p:nvSpPr>
          <p:cNvPr id="2413" name="Google Shape;2413;p256"/>
          <p:cNvSpPr txBox="1"/>
          <p:nvPr/>
        </p:nvSpPr>
        <p:spPr>
          <a:xfrm>
            <a:off x="2723183" y="2266867"/>
            <a:ext cx="1369500" cy="486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300">
                <a:solidFill>
                  <a:srgbClr val="434343"/>
                </a:solidFill>
                <a:latin typeface="Open Sans Light"/>
                <a:ea typeface="Open Sans Light"/>
                <a:cs typeface="Open Sans Light"/>
                <a:sym typeface="Open Sans Light"/>
              </a:rPr>
              <a:t>Hibernate</a:t>
            </a:r>
            <a:endParaRPr sz="1300">
              <a:solidFill>
                <a:srgbClr val="434343"/>
              </a:solidFill>
              <a:latin typeface="Open Sans Light"/>
              <a:ea typeface="Open Sans Light"/>
              <a:cs typeface="Open Sans Light"/>
              <a:sym typeface="Open Sans Light"/>
            </a:endParaRPr>
          </a:p>
        </p:txBody>
      </p:sp>
      <p:sp>
        <p:nvSpPr>
          <p:cNvPr id="2414" name="Google Shape;2414;p256"/>
          <p:cNvSpPr txBox="1"/>
          <p:nvPr/>
        </p:nvSpPr>
        <p:spPr>
          <a:xfrm>
            <a:off x="4385800" y="2266867"/>
            <a:ext cx="1369500" cy="486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300">
                <a:solidFill>
                  <a:srgbClr val="434343"/>
                </a:solidFill>
                <a:latin typeface="Open Sans Light"/>
                <a:ea typeface="Open Sans Light"/>
                <a:cs typeface="Open Sans Light"/>
                <a:sym typeface="Open Sans Light"/>
              </a:rPr>
              <a:t>RESTEasy</a:t>
            </a:r>
            <a:endParaRPr sz="1300">
              <a:solidFill>
                <a:srgbClr val="434343"/>
              </a:solidFill>
              <a:latin typeface="Open Sans Light"/>
              <a:ea typeface="Open Sans Light"/>
              <a:cs typeface="Open Sans Light"/>
              <a:sym typeface="Open Sans Light"/>
            </a:endParaRPr>
          </a:p>
        </p:txBody>
      </p:sp>
      <p:sp>
        <p:nvSpPr>
          <p:cNvPr id="2415" name="Google Shape;2415;p256"/>
          <p:cNvSpPr txBox="1"/>
          <p:nvPr/>
        </p:nvSpPr>
        <p:spPr>
          <a:xfrm>
            <a:off x="6045400" y="2266867"/>
            <a:ext cx="1369500" cy="486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300">
                <a:solidFill>
                  <a:srgbClr val="434343"/>
                </a:solidFill>
                <a:latin typeface="Open Sans Light"/>
                <a:ea typeface="Open Sans Light"/>
                <a:cs typeface="Open Sans Light"/>
                <a:sym typeface="Open Sans Light"/>
              </a:rPr>
              <a:t>Apache Camel</a:t>
            </a:r>
            <a:endParaRPr sz="1300">
              <a:solidFill>
                <a:srgbClr val="434343"/>
              </a:solidFill>
              <a:latin typeface="Open Sans Light"/>
              <a:ea typeface="Open Sans Light"/>
              <a:cs typeface="Open Sans Light"/>
              <a:sym typeface="Open Sans Light"/>
            </a:endParaRPr>
          </a:p>
        </p:txBody>
      </p:sp>
      <p:sp>
        <p:nvSpPr>
          <p:cNvPr id="2416" name="Google Shape;2416;p256"/>
          <p:cNvSpPr txBox="1"/>
          <p:nvPr/>
        </p:nvSpPr>
        <p:spPr>
          <a:xfrm>
            <a:off x="7393700" y="2266867"/>
            <a:ext cx="1968000" cy="486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300">
                <a:solidFill>
                  <a:srgbClr val="434343"/>
                </a:solidFill>
                <a:latin typeface="Open Sans Light"/>
                <a:ea typeface="Open Sans Light"/>
                <a:cs typeface="Open Sans Light"/>
                <a:sym typeface="Open Sans Light"/>
              </a:rPr>
              <a:t>Eclipse MicroProfile</a:t>
            </a:r>
            <a:endParaRPr sz="1300">
              <a:solidFill>
                <a:srgbClr val="434343"/>
              </a:solidFill>
              <a:latin typeface="Open Sans Light"/>
              <a:ea typeface="Open Sans Light"/>
              <a:cs typeface="Open Sans Light"/>
              <a:sym typeface="Open Sans Light"/>
            </a:endParaRPr>
          </a:p>
        </p:txBody>
      </p:sp>
      <p:sp>
        <p:nvSpPr>
          <p:cNvPr id="2417" name="Google Shape;2417;p256"/>
          <p:cNvSpPr txBox="1"/>
          <p:nvPr/>
        </p:nvSpPr>
        <p:spPr>
          <a:xfrm>
            <a:off x="9361567" y="2266867"/>
            <a:ext cx="1369500" cy="486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300">
                <a:solidFill>
                  <a:srgbClr val="434343"/>
                </a:solidFill>
                <a:latin typeface="Open Sans Light"/>
                <a:ea typeface="Open Sans Light"/>
                <a:cs typeface="Open Sans Light"/>
                <a:sym typeface="Open Sans Light"/>
              </a:rPr>
              <a:t>Netty</a:t>
            </a:r>
            <a:endParaRPr sz="1300">
              <a:solidFill>
                <a:srgbClr val="434343"/>
              </a:solidFill>
              <a:latin typeface="Open Sans Light"/>
              <a:ea typeface="Open Sans Light"/>
              <a:cs typeface="Open Sans Light"/>
              <a:sym typeface="Open Sans Light"/>
            </a:endParaRPr>
          </a:p>
        </p:txBody>
      </p:sp>
      <p:pic>
        <p:nvPicPr>
          <p:cNvPr id="2418" name="Google Shape;2418;p256"/>
          <p:cNvPicPr preferRelativeResize="0"/>
          <p:nvPr/>
        </p:nvPicPr>
        <p:blipFill>
          <a:blip r:embed="rId9">
            <a:alphaModFix/>
          </a:blip>
          <a:stretch>
            <a:fillRect/>
          </a:stretch>
        </p:blipFill>
        <p:spPr>
          <a:xfrm>
            <a:off x="4388791" y="1124800"/>
            <a:ext cx="1345266" cy="1345266"/>
          </a:xfrm>
          <a:prstGeom prst="rect">
            <a:avLst/>
          </a:prstGeom>
          <a:noFill/>
          <a:ln>
            <a:noFill/>
          </a:ln>
        </p:spPr>
      </p:pic>
      <p:pic>
        <p:nvPicPr>
          <p:cNvPr id="2419" name="Google Shape;2419;p256"/>
          <p:cNvPicPr preferRelativeResize="0"/>
          <p:nvPr/>
        </p:nvPicPr>
        <p:blipFill>
          <a:blip r:embed="rId10">
            <a:alphaModFix/>
          </a:blip>
          <a:stretch>
            <a:fillRect/>
          </a:stretch>
        </p:blipFill>
        <p:spPr>
          <a:xfrm>
            <a:off x="1078800" y="2858633"/>
            <a:ext cx="1345266" cy="1345266"/>
          </a:xfrm>
          <a:prstGeom prst="rect">
            <a:avLst/>
          </a:prstGeom>
          <a:noFill/>
          <a:ln>
            <a:noFill/>
          </a:ln>
        </p:spPr>
      </p:pic>
      <p:pic>
        <p:nvPicPr>
          <p:cNvPr id="2420" name="Google Shape;2420;p256"/>
          <p:cNvPicPr preferRelativeResize="0"/>
          <p:nvPr/>
        </p:nvPicPr>
        <p:blipFill>
          <a:blip r:embed="rId11">
            <a:alphaModFix/>
          </a:blip>
          <a:stretch>
            <a:fillRect/>
          </a:stretch>
        </p:blipFill>
        <p:spPr>
          <a:xfrm>
            <a:off x="2725621" y="2858641"/>
            <a:ext cx="1345266" cy="1345266"/>
          </a:xfrm>
          <a:prstGeom prst="rect">
            <a:avLst/>
          </a:prstGeom>
          <a:noFill/>
          <a:ln>
            <a:noFill/>
          </a:ln>
        </p:spPr>
      </p:pic>
      <p:pic>
        <p:nvPicPr>
          <p:cNvPr id="2421" name="Google Shape;2421;p256"/>
          <p:cNvPicPr preferRelativeResize="0"/>
          <p:nvPr/>
        </p:nvPicPr>
        <p:blipFill>
          <a:blip r:embed="rId12">
            <a:alphaModFix/>
          </a:blip>
          <a:stretch>
            <a:fillRect/>
          </a:stretch>
        </p:blipFill>
        <p:spPr>
          <a:xfrm>
            <a:off x="4372441" y="2846467"/>
            <a:ext cx="1369600" cy="1369600"/>
          </a:xfrm>
          <a:prstGeom prst="rect">
            <a:avLst/>
          </a:prstGeom>
          <a:noFill/>
          <a:ln>
            <a:noFill/>
          </a:ln>
        </p:spPr>
      </p:pic>
      <p:pic>
        <p:nvPicPr>
          <p:cNvPr id="2422" name="Google Shape;2422;p256"/>
          <p:cNvPicPr preferRelativeResize="0"/>
          <p:nvPr/>
        </p:nvPicPr>
        <p:blipFill>
          <a:blip r:embed="rId13">
            <a:alphaModFix/>
          </a:blip>
          <a:stretch>
            <a:fillRect/>
          </a:stretch>
        </p:blipFill>
        <p:spPr>
          <a:xfrm>
            <a:off x="6043595" y="2846467"/>
            <a:ext cx="1369600" cy="1369600"/>
          </a:xfrm>
          <a:prstGeom prst="rect">
            <a:avLst/>
          </a:prstGeom>
          <a:noFill/>
          <a:ln>
            <a:noFill/>
          </a:ln>
        </p:spPr>
      </p:pic>
      <p:pic>
        <p:nvPicPr>
          <p:cNvPr id="2423" name="Google Shape;2423;p256"/>
          <p:cNvPicPr preferRelativeResize="0"/>
          <p:nvPr/>
        </p:nvPicPr>
        <p:blipFill>
          <a:blip r:embed="rId14">
            <a:alphaModFix/>
          </a:blip>
          <a:stretch>
            <a:fillRect/>
          </a:stretch>
        </p:blipFill>
        <p:spPr>
          <a:xfrm>
            <a:off x="7714749" y="2858633"/>
            <a:ext cx="1345266" cy="1345266"/>
          </a:xfrm>
          <a:prstGeom prst="rect">
            <a:avLst/>
          </a:prstGeom>
          <a:noFill/>
          <a:ln>
            <a:noFill/>
          </a:ln>
        </p:spPr>
      </p:pic>
      <p:sp>
        <p:nvSpPr>
          <p:cNvPr id="2424" name="Google Shape;2424;p256"/>
          <p:cNvSpPr txBox="1"/>
          <p:nvPr/>
        </p:nvSpPr>
        <p:spPr>
          <a:xfrm>
            <a:off x="1054267" y="4012867"/>
            <a:ext cx="1369500" cy="486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300">
                <a:solidFill>
                  <a:srgbClr val="434343"/>
                </a:solidFill>
                <a:latin typeface="Open Sans Light"/>
                <a:ea typeface="Open Sans Light"/>
                <a:cs typeface="Open Sans Light"/>
                <a:sym typeface="Open Sans Light"/>
              </a:rPr>
              <a:t>Kubernetes</a:t>
            </a:r>
            <a:endParaRPr sz="1300">
              <a:solidFill>
                <a:srgbClr val="434343"/>
              </a:solidFill>
              <a:latin typeface="Open Sans Light"/>
              <a:ea typeface="Open Sans Light"/>
              <a:cs typeface="Open Sans Light"/>
              <a:sym typeface="Open Sans Light"/>
            </a:endParaRPr>
          </a:p>
        </p:txBody>
      </p:sp>
      <p:sp>
        <p:nvSpPr>
          <p:cNvPr id="2425" name="Google Shape;2425;p256"/>
          <p:cNvSpPr txBox="1"/>
          <p:nvPr/>
        </p:nvSpPr>
        <p:spPr>
          <a:xfrm>
            <a:off x="2723183" y="4012867"/>
            <a:ext cx="1369500" cy="486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300">
                <a:solidFill>
                  <a:srgbClr val="434343"/>
                </a:solidFill>
                <a:latin typeface="Open Sans Light"/>
                <a:ea typeface="Open Sans Light"/>
                <a:cs typeface="Open Sans Light"/>
                <a:sym typeface="Open Sans Light"/>
              </a:rPr>
              <a:t>OpenShift</a:t>
            </a:r>
            <a:endParaRPr sz="1300">
              <a:solidFill>
                <a:srgbClr val="434343"/>
              </a:solidFill>
              <a:latin typeface="Open Sans Light"/>
              <a:ea typeface="Open Sans Light"/>
              <a:cs typeface="Open Sans Light"/>
              <a:sym typeface="Open Sans Light"/>
            </a:endParaRPr>
          </a:p>
        </p:txBody>
      </p:sp>
      <p:sp>
        <p:nvSpPr>
          <p:cNvPr id="2426" name="Google Shape;2426;p256"/>
          <p:cNvSpPr txBox="1"/>
          <p:nvPr/>
        </p:nvSpPr>
        <p:spPr>
          <a:xfrm>
            <a:off x="4385800" y="4012867"/>
            <a:ext cx="1369500" cy="486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300">
                <a:solidFill>
                  <a:srgbClr val="434343"/>
                </a:solidFill>
                <a:latin typeface="Open Sans Light"/>
                <a:ea typeface="Open Sans Light"/>
                <a:cs typeface="Open Sans Light"/>
                <a:sym typeface="Open Sans Light"/>
              </a:rPr>
              <a:t>Jaeger</a:t>
            </a:r>
            <a:endParaRPr sz="1300">
              <a:solidFill>
                <a:srgbClr val="434343"/>
              </a:solidFill>
              <a:latin typeface="Open Sans Light"/>
              <a:ea typeface="Open Sans Light"/>
              <a:cs typeface="Open Sans Light"/>
              <a:sym typeface="Open Sans Light"/>
            </a:endParaRPr>
          </a:p>
        </p:txBody>
      </p:sp>
      <p:sp>
        <p:nvSpPr>
          <p:cNvPr id="2427" name="Google Shape;2427;p256"/>
          <p:cNvSpPr txBox="1"/>
          <p:nvPr/>
        </p:nvSpPr>
        <p:spPr>
          <a:xfrm>
            <a:off x="6045400" y="4012867"/>
            <a:ext cx="1369500" cy="486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300">
                <a:solidFill>
                  <a:srgbClr val="434343"/>
                </a:solidFill>
                <a:latin typeface="Open Sans Light"/>
                <a:ea typeface="Open Sans Light"/>
                <a:cs typeface="Open Sans Light"/>
                <a:sym typeface="Open Sans Light"/>
              </a:rPr>
              <a:t>Prometheus</a:t>
            </a:r>
            <a:endParaRPr sz="1300">
              <a:solidFill>
                <a:srgbClr val="434343"/>
              </a:solidFill>
              <a:latin typeface="Open Sans Light"/>
              <a:ea typeface="Open Sans Light"/>
              <a:cs typeface="Open Sans Light"/>
              <a:sym typeface="Open Sans Light"/>
            </a:endParaRPr>
          </a:p>
        </p:txBody>
      </p:sp>
      <p:sp>
        <p:nvSpPr>
          <p:cNvPr id="2428" name="Google Shape;2428;p256"/>
          <p:cNvSpPr txBox="1"/>
          <p:nvPr/>
        </p:nvSpPr>
        <p:spPr>
          <a:xfrm>
            <a:off x="7692833" y="4012867"/>
            <a:ext cx="1369500" cy="486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300">
                <a:solidFill>
                  <a:srgbClr val="434343"/>
                </a:solidFill>
                <a:latin typeface="Open Sans Light"/>
                <a:ea typeface="Open Sans Light"/>
                <a:cs typeface="Open Sans Light"/>
                <a:sym typeface="Open Sans Light"/>
              </a:rPr>
              <a:t>Apache Kafka</a:t>
            </a:r>
            <a:endParaRPr sz="1300">
              <a:solidFill>
                <a:srgbClr val="434343"/>
              </a:solidFill>
              <a:latin typeface="Open Sans Light"/>
              <a:ea typeface="Open Sans Light"/>
              <a:cs typeface="Open Sans Light"/>
              <a:sym typeface="Open Sans Light"/>
            </a:endParaRPr>
          </a:p>
        </p:txBody>
      </p:sp>
      <p:sp>
        <p:nvSpPr>
          <p:cNvPr id="2429" name="Google Shape;2429;p256"/>
          <p:cNvSpPr txBox="1"/>
          <p:nvPr/>
        </p:nvSpPr>
        <p:spPr>
          <a:xfrm>
            <a:off x="9361567" y="4012867"/>
            <a:ext cx="1369500" cy="486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300">
                <a:solidFill>
                  <a:srgbClr val="434343"/>
                </a:solidFill>
                <a:latin typeface="Open Sans Light"/>
                <a:ea typeface="Open Sans Light"/>
                <a:cs typeface="Open Sans Light"/>
                <a:sym typeface="Open Sans Light"/>
              </a:rPr>
              <a:t>Infinispan</a:t>
            </a:r>
            <a:endParaRPr sz="1300">
              <a:solidFill>
                <a:srgbClr val="434343"/>
              </a:solidFill>
              <a:latin typeface="Open Sans Light"/>
              <a:ea typeface="Open Sans Light"/>
              <a:cs typeface="Open Sans Light"/>
              <a:sym typeface="Open Sans Light"/>
            </a:endParaRPr>
          </a:p>
        </p:txBody>
      </p:sp>
      <p:pic>
        <p:nvPicPr>
          <p:cNvPr id="2430" name="Google Shape;2430;p256"/>
          <p:cNvPicPr preferRelativeResize="0"/>
          <p:nvPr/>
        </p:nvPicPr>
        <p:blipFill>
          <a:blip r:embed="rId15">
            <a:alphaModFix/>
          </a:blip>
          <a:stretch>
            <a:fillRect/>
          </a:stretch>
        </p:blipFill>
        <p:spPr>
          <a:xfrm>
            <a:off x="1202083" y="4694067"/>
            <a:ext cx="1073963" cy="853801"/>
          </a:xfrm>
          <a:prstGeom prst="rect">
            <a:avLst/>
          </a:prstGeom>
          <a:noFill/>
          <a:ln>
            <a:noFill/>
          </a:ln>
        </p:spPr>
      </p:pic>
      <p:sp>
        <p:nvSpPr>
          <p:cNvPr id="2431" name="Google Shape;2431;p256"/>
          <p:cNvSpPr txBox="1"/>
          <p:nvPr/>
        </p:nvSpPr>
        <p:spPr>
          <a:xfrm>
            <a:off x="1054267" y="5638467"/>
            <a:ext cx="1369500" cy="486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300">
                <a:solidFill>
                  <a:srgbClr val="434343"/>
                </a:solidFill>
                <a:latin typeface="Open Sans Light"/>
                <a:ea typeface="Open Sans Light"/>
                <a:cs typeface="Open Sans Light"/>
                <a:sym typeface="Open Sans Light"/>
              </a:rPr>
              <a:t>Flyway</a:t>
            </a:r>
            <a:endParaRPr sz="1300">
              <a:solidFill>
                <a:srgbClr val="434343"/>
              </a:solidFill>
              <a:latin typeface="Open Sans Light"/>
              <a:ea typeface="Open Sans Light"/>
              <a:cs typeface="Open Sans Light"/>
              <a:sym typeface="Open Sans Light"/>
            </a:endParaRPr>
          </a:p>
        </p:txBody>
      </p:sp>
      <p:pic>
        <p:nvPicPr>
          <p:cNvPr id="2432" name="Google Shape;2432;p256"/>
          <p:cNvPicPr preferRelativeResize="0"/>
          <p:nvPr/>
        </p:nvPicPr>
        <p:blipFill>
          <a:blip r:embed="rId16">
            <a:alphaModFix/>
          </a:blip>
          <a:stretch>
            <a:fillRect/>
          </a:stretch>
        </p:blipFill>
        <p:spPr>
          <a:xfrm>
            <a:off x="2919650" y="4694067"/>
            <a:ext cx="957233" cy="957233"/>
          </a:xfrm>
          <a:prstGeom prst="rect">
            <a:avLst/>
          </a:prstGeom>
          <a:noFill/>
          <a:ln>
            <a:noFill/>
          </a:ln>
        </p:spPr>
      </p:pic>
      <p:sp>
        <p:nvSpPr>
          <p:cNvPr id="2433" name="Google Shape;2433;p256"/>
          <p:cNvSpPr txBox="1"/>
          <p:nvPr/>
        </p:nvSpPr>
        <p:spPr>
          <a:xfrm>
            <a:off x="2679867" y="5638467"/>
            <a:ext cx="1369500" cy="486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300">
                <a:solidFill>
                  <a:srgbClr val="434343"/>
                </a:solidFill>
                <a:latin typeface="Open Sans Light"/>
                <a:ea typeface="Open Sans Light"/>
                <a:cs typeface="Open Sans Light"/>
                <a:sym typeface="Open Sans Light"/>
              </a:rPr>
              <a:t>Neo4j</a:t>
            </a:r>
            <a:endParaRPr sz="1300">
              <a:solidFill>
                <a:srgbClr val="434343"/>
              </a:solidFill>
              <a:latin typeface="Open Sans Light"/>
              <a:ea typeface="Open Sans Light"/>
              <a:cs typeface="Open Sans Light"/>
              <a:sym typeface="Open Sans Light"/>
            </a:endParaRPr>
          </a:p>
        </p:txBody>
      </p:sp>
      <p:pic>
        <p:nvPicPr>
          <p:cNvPr id="2434" name="Google Shape;2434;p256"/>
          <p:cNvPicPr preferRelativeResize="0"/>
          <p:nvPr/>
        </p:nvPicPr>
        <p:blipFill>
          <a:blip r:embed="rId17">
            <a:alphaModFix/>
          </a:blip>
          <a:stretch>
            <a:fillRect/>
          </a:stretch>
        </p:blipFill>
        <p:spPr>
          <a:xfrm>
            <a:off x="4533633" y="4635717"/>
            <a:ext cx="1073933" cy="1073933"/>
          </a:xfrm>
          <a:prstGeom prst="rect">
            <a:avLst/>
          </a:prstGeom>
          <a:noFill/>
          <a:ln>
            <a:noFill/>
          </a:ln>
        </p:spPr>
      </p:pic>
      <p:sp>
        <p:nvSpPr>
          <p:cNvPr id="2435" name="Google Shape;2435;p256"/>
          <p:cNvSpPr txBox="1"/>
          <p:nvPr/>
        </p:nvSpPr>
        <p:spPr>
          <a:xfrm>
            <a:off x="4407067" y="5638467"/>
            <a:ext cx="1369500" cy="486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300">
                <a:solidFill>
                  <a:srgbClr val="434343"/>
                </a:solidFill>
                <a:latin typeface="Open Sans Light"/>
                <a:ea typeface="Open Sans Light"/>
                <a:cs typeface="Open Sans Light"/>
                <a:sym typeface="Open Sans Light"/>
              </a:rPr>
              <a:t>MongoDB</a:t>
            </a:r>
            <a:endParaRPr sz="1300">
              <a:solidFill>
                <a:srgbClr val="434343"/>
              </a:solidFill>
              <a:latin typeface="Open Sans Light"/>
              <a:ea typeface="Open Sans Light"/>
              <a:cs typeface="Open Sans Light"/>
              <a:sym typeface="Open Sans Light"/>
            </a:endParaRPr>
          </a:p>
        </p:txBody>
      </p:sp>
      <p:pic>
        <p:nvPicPr>
          <p:cNvPr id="2436" name="Google Shape;2436;p256"/>
          <p:cNvPicPr preferRelativeResize="0"/>
          <p:nvPr/>
        </p:nvPicPr>
        <p:blipFill>
          <a:blip r:embed="rId18">
            <a:alphaModFix/>
          </a:blip>
          <a:stretch>
            <a:fillRect/>
          </a:stretch>
        </p:blipFill>
        <p:spPr>
          <a:xfrm>
            <a:off x="5980200" y="4946000"/>
            <a:ext cx="1481748" cy="349933"/>
          </a:xfrm>
          <a:prstGeom prst="rect">
            <a:avLst/>
          </a:prstGeom>
          <a:noFill/>
          <a:ln>
            <a:noFill/>
          </a:ln>
        </p:spPr>
      </p:pic>
      <p:sp>
        <p:nvSpPr>
          <p:cNvPr id="2437" name="Google Shape;2437;p256"/>
          <p:cNvSpPr txBox="1"/>
          <p:nvPr/>
        </p:nvSpPr>
        <p:spPr>
          <a:xfrm>
            <a:off x="6134267" y="5638467"/>
            <a:ext cx="1369500" cy="486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300">
                <a:solidFill>
                  <a:srgbClr val="434343"/>
                </a:solidFill>
                <a:latin typeface="Open Sans Light"/>
                <a:ea typeface="Open Sans Light"/>
                <a:cs typeface="Open Sans Light"/>
                <a:sym typeface="Open Sans Light"/>
              </a:rPr>
              <a:t>MQTT</a:t>
            </a:r>
            <a:endParaRPr sz="1300">
              <a:solidFill>
                <a:srgbClr val="434343"/>
              </a:solidFill>
              <a:latin typeface="Open Sans Light"/>
              <a:ea typeface="Open Sans Light"/>
              <a:cs typeface="Open Sans Light"/>
              <a:sym typeface="Open Sans Light"/>
            </a:endParaRPr>
          </a:p>
        </p:txBody>
      </p:sp>
      <p:pic>
        <p:nvPicPr>
          <p:cNvPr id="2438" name="Google Shape;2438;p256"/>
          <p:cNvPicPr preferRelativeResize="0"/>
          <p:nvPr/>
        </p:nvPicPr>
        <p:blipFill>
          <a:blip r:embed="rId19">
            <a:alphaModFix/>
          </a:blip>
          <a:stretch>
            <a:fillRect/>
          </a:stretch>
        </p:blipFill>
        <p:spPr>
          <a:xfrm>
            <a:off x="8030565" y="4694067"/>
            <a:ext cx="957233" cy="957233"/>
          </a:xfrm>
          <a:prstGeom prst="rect">
            <a:avLst/>
          </a:prstGeom>
          <a:noFill/>
          <a:ln>
            <a:noFill/>
          </a:ln>
        </p:spPr>
      </p:pic>
      <p:sp>
        <p:nvSpPr>
          <p:cNvPr id="2439" name="Google Shape;2439;p256"/>
          <p:cNvSpPr txBox="1"/>
          <p:nvPr/>
        </p:nvSpPr>
        <p:spPr>
          <a:xfrm>
            <a:off x="7861467" y="5638467"/>
            <a:ext cx="1369500" cy="486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300">
                <a:solidFill>
                  <a:srgbClr val="434343"/>
                </a:solidFill>
                <a:latin typeface="Open Sans Light"/>
                <a:ea typeface="Open Sans Light"/>
                <a:cs typeface="Open Sans Light"/>
                <a:sym typeface="Open Sans Light"/>
              </a:rPr>
              <a:t>KeyCloak</a:t>
            </a:r>
            <a:endParaRPr sz="1300">
              <a:solidFill>
                <a:srgbClr val="434343"/>
              </a:solidFill>
              <a:latin typeface="Open Sans Light"/>
              <a:ea typeface="Open Sans Light"/>
              <a:cs typeface="Open Sans Light"/>
              <a:sym typeface="Open Sans Light"/>
            </a:endParaRPr>
          </a:p>
        </p:txBody>
      </p:sp>
      <p:pic>
        <p:nvPicPr>
          <p:cNvPr id="2440" name="Google Shape;2440;p256"/>
          <p:cNvPicPr preferRelativeResize="0"/>
          <p:nvPr/>
        </p:nvPicPr>
        <p:blipFill>
          <a:blip r:embed="rId20">
            <a:alphaModFix/>
          </a:blip>
          <a:stretch>
            <a:fillRect/>
          </a:stretch>
        </p:blipFill>
        <p:spPr>
          <a:xfrm>
            <a:off x="9361557" y="4883017"/>
            <a:ext cx="1908351" cy="655500"/>
          </a:xfrm>
          <a:prstGeom prst="rect">
            <a:avLst/>
          </a:prstGeom>
          <a:noFill/>
          <a:ln>
            <a:noFill/>
          </a:ln>
        </p:spPr>
      </p:pic>
      <p:sp>
        <p:nvSpPr>
          <p:cNvPr id="2441" name="Google Shape;2441;p256"/>
          <p:cNvSpPr txBox="1"/>
          <p:nvPr/>
        </p:nvSpPr>
        <p:spPr>
          <a:xfrm>
            <a:off x="9385467" y="5638467"/>
            <a:ext cx="1369500" cy="486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300">
                <a:solidFill>
                  <a:srgbClr val="434343"/>
                </a:solidFill>
                <a:latin typeface="Open Sans Light"/>
                <a:ea typeface="Open Sans Light"/>
                <a:cs typeface="Open Sans Light"/>
                <a:sym typeface="Open Sans Light"/>
              </a:rPr>
              <a:t>Apache Tika</a:t>
            </a:r>
            <a:endParaRPr sz="1300">
              <a:solidFill>
                <a:srgbClr val="434343"/>
              </a:solidFill>
              <a:latin typeface="Open Sans Light"/>
              <a:ea typeface="Open Sans Light"/>
              <a:cs typeface="Open Sans Light"/>
              <a:sym typeface="Open Sans Light"/>
            </a:endParaRPr>
          </a:p>
        </p:txBody>
      </p:sp>
      <p:sp>
        <p:nvSpPr>
          <p:cNvPr id="2442" name="Google Shape;2442;p256"/>
          <p:cNvSpPr txBox="1"/>
          <p:nvPr/>
        </p:nvSpPr>
        <p:spPr>
          <a:xfrm>
            <a:off x="453267" y="675133"/>
            <a:ext cx="10996500" cy="5247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i="1" lang="en" sz="1600">
                <a:solidFill>
                  <a:srgbClr val="990000"/>
                </a:solidFill>
                <a:latin typeface="Overpass Light"/>
                <a:ea typeface="Overpass Light"/>
                <a:cs typeface="Overpass Light"/>
                <a:sym typeface="Overpass Light"/>
              </a:rPr>
              <a:t>“Reduced the time for developer productivity due to a small learning curve and existing expertise of the Quarkus extensions.”</a:t>
            </a:r>
            <a:endParaRPr i="1" sz="1600">
              <a:solidFill>
                <a:srgbClr val="990000"/>
              </a:solidFill>
              <a:latin typeface="Overpass Light"/>
              <a:ea typeface="Overpass Light"/>
              <a:cs typeface="Overpass Light"/>
              <a:sym typeface="Overpass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6" name="Shape 2446"/>
        <p:cNvGrpSpPr/>
        <p:nvPr/>
      </p:nvGrpSpPr>
      <p:grpSpPr>
        <a:xfrm>
          <a:off x="0" y="0"/>
          <a:ext cx="0" cy="0"/>
          <a:chOff x="0" y="0"/>
          <a:chExt cx="0" cy="0"/>
        </a:xfrm>
      </p:grpSpPr>
      <p:pic>
        <p:nvPicPr>
          <p:cNvPr id="2447" name="Google Shape;2447;p257"/>
          <p:cNvPicPr preferRelativeResize="0"/>
          <p:nvPr/>
        </p:nvPicPr>
        <p:blipFill>
          <a:blip r:embed="rId3">
            <a:alphaModFix/>
          </a:blip>
          <a:stretch>
            <a:fillRect/>
          </a:stretch>
        </p:blipFill>
        <p:spPr>
          <a:xfrm>
            <a:off x="7618300" y="2672652"/>
            <a:ext cx="1126983" cy="1178933"/>
          </a:xfrm>
          <a:prstGeom prst="rect">
            <a:avLst/>
          </a:prstGeom>
          <a:noFill/>
          <a:ln>
            <a:noFill/>
          </a:ln>
        </p:spPr>
      </p:pic>
      <p:grpSp>
        <p:nvGrpSpPr>
          <p:cNvPr id="2448" name="Google Shape;2448;p257"/>
          <p:cNvGrpSpPr/>
          <p:nvPr/>
        </p:nvGrpSpPr>
        <p:grpSpPr>
          <a:xfrm>
            <a:off x="5701581" y="2767253"/>
            <a:ext cx="982696" cy="963335"/>
            <a:chOff x="2106650" y="1344950"/>
            <a:chExt cx="887631" cy="884199"/>
          </a:xfrm>
        </p:grpSpPr>
        <p:pic>
          <p:nvPicPr>
            <p:cNvPr id="2449" name="Google Shape;2449;p257"/>
            <p:cNvPicPr preferRelativeResize="0"/>
            <p:nvPr/>
          </p:nvPicPr>
          <p:blipFill>
            <a:blip r:embed="rId4">
              <a:alphaModFix/>
            </a:blip>
            <a:stretch>
              <a:fillRect/>
            </a:stretch>
          </p:blipFill>
          <p:spPr>
            <a:xfrm>
              <a:off x="2106650" y="1344950"/>
              <a:ext cx="887631" cy="884199"/>
            </a:xfrm>
            <a:prstGeom prst="rect">
              <a:avLst/>
            </a:prstGeom>
            <a:noFill/>
            <a:ln>
              <a:noFill/>
            </a:ln>
          </p:spPr>
        </p:pic>
        <p:sp>
          <p:nvSpPr>
            <p:cNvPr id="2450" name="Google Shape;2450;p257"/>
            <p:cNvSpPr txBox="1"/>
            <p:nvPr/>
          </p:nvSpPr>
          <p:spPr>
            <a:xfrm>
              <a:off x="2227821" y="1379931"/>
              <a:ext cx="324900" cy="353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900">
                  <a:latin typeface="Kalam Light"/>
                  <a:ea typeface="Kalam Light"/>
                  <a:cs typeface="Kalam Light"/>
                  <a:sym typeface="Kalam Light"/>
                </a:rPr>
                <a:t>@</a:t>
              </a:r>
              <a:br>
                <a:rPr lang="en" sz="1900">
                  <a:latin typeface="Kalam Light"/>
                  <a:ea typeface="Kalam Light"/>
                  <a:cs typeface="Kalam Light"/>
                  <a:sym typeface="Kalam Light"/>
                </a:rPr>
              </a:br>
              <a:r>
                <a:rPr lang="en" sz="1900">
                  <a:latin typeface="Kalam Light"/>
                  <a:ea typeface="Kalam Light"/>
                  <a:cs typeface="Kalam Light"/>
                  <a:sym typeface="Kalam Light"/>
                </a:rPr>
                <a:t>@</a:t>
              </a:r>
              <a:endParaRPr sz="1900">
                <a:latin typeface="Kalam Light"/>
                <a:ea typeface="Kalam Light"/>
                <a:cs typeface="Kalam Light"/>
                <a:sym typeface="Kalam Light"/>
              </a:endParaRPr>
            </a:p>
          </p:txBody>
        </p:sp>
      </p:grpSp>
      <p:grpSp>
        <p:nvGrpSpPr>
          <p:cNvPr id="2451" name="Google Shape;2451;p257"/>
          <p:cNvGrpSpPr/>
          <p:nvPr/>
        </p:nvGrpSpPr>
        <p:grpSpPr>
          <a:xfrm>
            <a:off x="2966941" y="2735901"/>
            <a:ext cx="1702470" cy="1052464"/>
            <a:chOff x="4131313" y="372375"/>
            <a:chExt cx="1493788" cy="884200"/>
          </a:xfrm>
        </p:grpSpPr>
        <p:pic>
          <p:nvPicPr>
            <p:cNvPr id="2452" name="Google Shape;2452;p257"/>
            <p:cNvPicPr preferRelativeResize="0"/>
            <p:nvPr/>
          </p:nvPicPr>
          <p:blipFill>
            <a:blip r:embed="rId5">
              <a:alphaModFix/>
            </a:blip>
            <a:stretch>
              <a:fillRect/>
            </a:stretch>
          </p:blipFill>
          <p:spPr>
            <a:xfrm>
              <a:off x="4131313" y="372375"/>
              <a:ext cx="691350" cy="884200"/>
            </a:xfrm>
            <a:prstGeom prst="rect">
              <a:avLst/>
            </a:prstGeom>
            <a:noFill/>
            <a:ln>
              <a:noFill/>
            </a:ln>
          </p:spPr>
        </p:pic>
        <p:pic>
          <p:nvPicPr>
            <p:cNvPr id="2453" name="Google Shape;2453;p257"/>
            <p:cNvPicPr preferRelativeResize="0"/>
            <p:nvPr/>
          </p:nvPicPr>
          <p:blipFill>
            <a:blip r:embed="rId6">
              <a:alphaModFix/>
            </a:blip>
            <a:stretch>
              <a:fillRect/>
            </a:stretch>
          </p:blipFill>
          <p:spPr>
            <a:xfrm>
              <a:off x="5147662" y="537512"/>
              <a:ext cx="461075" cy="553926"/>
            </a:xfrm>
            <a:prstGeom prst="rect">
              <a:avLst/>
            </a:prstGeom>
            <a:noFill/>
            <a:ln>
              <a:noFill/>
            </a:ln>
          </p:spPr>
        </p:pic>
        <p:sp>
          <p:nvSpPr>
            <p:cNvPr id="2454" name="Google Shape;2454;p257"/>
            <p:cNvSpPr txBox="1"/>
            <p:nvPr/>
          </p:nvSpPr>
          <p:spPr>
            <a:xfrm>
              <a:off x="5131300" y="604675"/>
              <a:ext cx="493800" cy="353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300">
                  <a:latin typeface="Kalam Light"/>
                  <a:ea typeface="Kalam Light"/>
                  <a:cs typeface="Kalam Light"/>
                  <a:sym typeface="Kalam Light"/>
                </a:rPr>
                <a:t>&lt;/&gt;</a:t>
              </a:r>
              <a:endParaRPr sz="1300">
                <a:latin typeface="Kalam Light"/>
                <a:ea typeface="Kalam Light"/>
                <a:cs typeface="Kalam Light"/>
                <a:sym typeface="Kalam Light"/>
              </a:endParaRPr>
            </a:p>
          </p:txBody>
        </p:sp>
        <p:pic>
          <p:nvPicPr>
            <p:cNvPr id="2455" name="Google Shape;2455;p257"/>
            <p:cNvPicPr preferRelativeResize="0"/>
            <p:nvPr/>
          </p:nvPicPr>
          <p:blipFill rotWithShape="1">
            <a:blip r:embed="rId7">
              <a:alphaModFix/>
            </a:blip>
            <a:srcRect b="0" l="68345" r="0" t="0"/>
            <a:stretch/>
          </p:blipFill>
          <p:spPr>
            <a:xfrm rot="118">
              <a:off x="4763063" y="700806"/>
              <a:ext cx="368250" cy="227337"/>
            </a:xfrm>
            <a:prstGeom prst="rect">
              <a:avLst/>
            </a:prstGeom>
            <a:noFill/>
            <a:ln>
              <a:noFill/>
            </a:ln>
          </p:spPr>
        </p:pic>
      </p:grpSp>
      <p:pic>
        <p:nvPicPr>
          <p:cNvPr id="2456" name="Google Shape;2456;p257"/>
          <p:cNvPicPr preferRelativeResize="0"/>
          <p:nvPr/>
        </p:nvPicPr>
        <p:blipFill rotWithShape="1">
          <a:blip r:embed="rId8">
            <a:alphaModFix/>
          </a:blip>
          <a:srcRect b="0" l="0" r="0" t="0"/>
          <a:stretch/>
        </p:blipFill>
        <p:spPr>
          <a:xfrm rot="-5400000">
            <a:off x="4803467" y="2879583"/>
            <a:ext cx="967367" cy="738600"/>
          </a:xfrm>
          <a:prstGeom prst="rect">
            <a:avLst/>
          </a:prstGeom>
          <a:noFill/>
          <a:ln>
            <a:noFill/>
          </a:ln>
        </p:spPr>
      </p:pic>
      <p:pic>
        <p:nvPicPr>
          <p:cNvPr id="2457" name="Google Shape;2457;p257"/>
          <p:cNvPicPr preferRelativeResize="0"/>
          <p:nvPr/>
        </p:nvPicPr>
        <p:blipFill rotWithShape="1">
          <a:blip r:embed="rId8">
            <a:alphaModFix/>
          </a:blip>
          <a:srcRect b="0" l="0" r="0" t="0"/>
          <a:stretch/>
        </p:blipFill>
        <p:spPr>
          <a:xfrm rot="-5400000">
            <a:off x="6678367" y="2879550"/>
            <a:ext cx="967367" cy="738600"/>
          </a:xfrm>
          <a:prstGeom prst="rect">
            <a:avLst/>
          </a:prstGeom>
          <a:noFill/>
          <a:ln>
            <a:noFill/>
          </a:ln>
        </p:spPr>
      </p:pic>
      <p:pic>
        <p:nvPicPr>
          <p:cNvPr id="2458" name="Google Shape;2458;p257"/>
          <p:cNvPicPr preferRelativeResize="0"/>
          <p:nvPr/>
        </p:nvPicPr>
        <p:blipFill rotWithShape="1">
          <a:blip r:embed="rId8">
            <a:alphaModFix/>
          </a:blip>
          <a:srcRect b="0" l="0" r="0" t="0"/>
          <a:stretch/>
        </p:blipFill>
        <p:spPr>
          <a:xfrm rot="-5400000">
            <a:off x="8630900" y="2879550"/>
            <a:ext cx="967367" cy="738600"/>
          </a:xfrm>
          <a:prstGeom prst="rect">
            <a:avLst/>
          </a:prstGeom>
          <a:noFill/>
          <a:ln>
            <a:noFill/>
          </a:ln>
        </p:spPr>
      </p:pic>
      <p:sp>
        <p:nvSpPr>
          <p:cNvPr id="2459" name="Google Shape;2459;p257"/>
          <p:cNvSpPr txBox="1"/>
          <p:nvPr/>
        </p:nvSpPr>
        <p:spPr>
          <a:xfrm>
            <a:off x="620533" y="3777133"/>
            <a:ext cx="1635900" cy="645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2100">
                <a:latin typeface="Kalam"/>
                <a:ea typeface="Kalam"/>
                <a:cs typeface="Kalam"/>
                <a:sym typeface="Kalam"/>
              </a:rPr>
              <a:t>Packaging</a:t>
            </a:r>
            <a:br>
              <a:rPr lang="en" sz="2100">
                <a:latin typeface="Kalam"/>
                <a:ea typeface="Kalam"/>
                <a:cs typeface="Kalam"/>
                <a:sym typeface="Kalam"/>
              </a:rPr>
            </a:br>
            <a:r>
              <a:rPr lang="en" sz="2100">
                <a:latin typeface="Kalam"/>
                <a:ea typeface="Kalam"/>
                <a:cs typeface="Kalam"/>
                <a:sym typeface="Kalam"/>
              </a:rPr>
              <a:t>(maven, gradle…)</a:t>
            </a:r>
            <a:endParaRPr sz="2100">
              <a:latin typeface="Kalam"/>
              <a:ea typeface="Kalam"/>
              <a:cs typeface="Kalam"/>
              <a:sym typeface="Kalam"/>
            </a:endParaRPr>
          </a:p>
        </p:txBody>
      </p:sp>
      <p:pic>
        <p:nvPicPr>
          <p:cNvPr id="2460" name="Google Shape;2460;p257"/>
          <p:cNvPicPr preferRelativeResize="0"/>
          <p:nvPr/>
        </p:nvPicPr>
        <p:blipFill>
          <a:blip r:embed="rId9">
            <a:alphaModFix/>
          </a:blip>
          <a:stretch>
            <a:fillRect/>
          </a:stretch>
        </p:blipFill>
        <p:spPr>
          <a:xfrm>
            <a:off x="1069683" y="2826867"/>
            <a:ext cx="796236" cy="833100"/>
          </a:xfrm>
          <a:prstGeom prst="rect">
            <a:avLst/>
          </a:prstGeom>
          <a:noFill/>
          <a:ln>
            <a:noFill/>
          </a:ln>
        </p:spPr>
      </p:pic>
      <p:pic>
        <p:nvPicPr>
          <p:cNvPr id="2461" name="Google Shape;2461;p257"/>
          <p:cNvPicPr preferRelativeResize="0"/>
          <p:nvPr/>
        </p:nvPicPr>
        <p:blipFill>
          <a:blip r:embed="rId10">
            <a:alphaModFix/>
          </a:blip>
          <a:stretch>
            <a:fillRect/>
          </a:stretch>
        </p:blipFill>
        <p:spPr>
          <a:xfrm>
            <a:off x="9697733" y="2672667"/>
            <a:ext cx="1414987" cy="854067"/>
          </a:xfrm>
          <a:prstGeom prst="rect">
            <a:avLst/>
          </a:prstGeom>
          <a:noFill/>
          <a:ln>
            <a:noFill/>
          </a:ln>
        </p:spPr>
      </p:pic>
      <p:pic>
        <p:nvPicPr>
          <p:cNvPr id="2462" name="Google Shape;2462;p257"/>
          <p:cNvPicPr preferRelativeResize="0"/>
          <p:nvPr/>
        </p:nvPicPr>
        <p:blipFill>
          <a:blip r:embed="rId11">
            <a:alphaModFix/>
          </a:blip>
          <a:stretch>
            <a:fillRect/>
          </a:stretch>
        </p:blipFill>
        <p:spPr>
          <a:xfrm>
            <a:off x="2736067" y="2387100"/>
            <a:ext cx="9459537" cy="330033"/>
          </a:xfrm>
          <a:prstGeom prst="rect">
            <a:avLst/>
          </a:prstGeom>
          <a:noFill/>
          <a:ln>
            <a:noFill/>
          </a:ln>
        </p:spPr>
      </p:pic>
      <p:pic>
        <p:nvPicPr>
          <p:cNvPr id="2463" name="Google Shape;2463;p257"/>
          <p:cNvPicPr preferRelativeResize="0"/>
          <p:nvPr/>
        </p:nvPicPr>
        <p:blipFill rotWithShape="1">
          <a:blip r:embed="rId8">
            <a:alphaModFix/>
          </a:blip>
          <a:srcRect b="0" l="0" r="0" t="0"/>
          <a:stretch/>
        </p:blipFill>
        <p:spPr>
          <a:xfrm rot="-5400000">
            <a:off x="1964333" y="2887367"/>
            <a:ext cx="967367" cy="738600"/>
          </a:xfrm>
          <a:prstGeom prst="rect">
            <a:avLst/>
          </a:prstGeom>
          <a:noFill/>
          <a:ln>
            <a:noFill/>
          </a:ln>
        </p:spPr>
      </p:pic>
      <p:pic>
        <p:nvPicPr>
          <p:cNvPr id="2464" name="Google Shape;2464;p257"/>
          <p:cNvPicPr preferRelativeResize="0"/>
          <p:nvPr/>
        </p:nvPicPr>
        <p:blipFill>
          <a:blip r:embed="rId12">
            <a:alphaModFix/>
          </a:blip>
          <a:stretch>
            <a:fillRect/>
          </a:stretch>
        </p:blipFill>
        <p:spPr>
          <a:xfrm>
            <a:off x="35733" y="2442967"/>
            <a:ext cx="2749061" cy="330000"/>
          </a:xfrm>
          <a:prstGeom prst="rect">
            <a:avLst/>
          </a:prstGeom>
          <a:noFill/>
          <a:ln>
            <a:noFill/>
          </a:ln>
        </p:spPr>
      </p:pic>
      <p:sp>
        <p:nvSpPr>
          <p:cNvPr id="2465" name="Google Shape;2465;p257"/>
          <p:cNvSpPr txBox="1"/>
          <p:nvPr/>
        </p:nvSpPr>
        <p:spPr>
          <a:xfrm>
            <a:off x="514367" y="1893100"/>
            <a:ext cx="1886100" cy="522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2100">
                <a:latin typeface="Kalam"/>
                <a:ea typeface="Kalam"/>
                <a:cs typeface="Kalam"/>
                <a:sym typeface="Kalam"/>
              </a:rPr>
              <a:t>Build Time</a:t>
            </a:r>
            <a:endParaRPr sz="2100">
              <a:latin typeface="Kalam"/>
              <a:ea typeface="Kalam"/>
              <a:cs typeface="Kalam"/>
              <a:sym typeface="Kalam"/>
            </a:endParaRPr>
          </a:p>
        </p:txBody>
      </p:sp>
      <p:sp>
        <p:nvSpPr>
          <p:cNvPr id="2466" name="Google Shape;2466;p257"/>
          <p:cNvSpPr txBox="1"/>
          <p:nvPr/>
        </p:nvSpPr>
        <p:spPr>
          <a:xfrm>
            <a:off x="6772134" y="1738067"/>
            <a:ext cx="1314900" cy="645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2100">
                <a:latin typeface="Kalam"/>
                <a:ea typeface="Kalam"/>
                <a:cs typeface="Kalam"/>
                <a:sym typeface="Kalam"/>
              </a:rPr>
              <a:t>Runtime</a:t>
            </a:r>
            <a:endParaRPr sz="2100">
              <a:latin typeface="Kalam"/>
              <a:ea typeface="Kalam"/>
              <a:cs typeface="Kalam"/>
              <a:sym typeface="Kalam"/>
            </a:endParaRPr>
          </a:p>
        </p:txBody>
      </p:sp>
      <p:sp>
        <p:nvSpPr>
          <p:cNvPr id="2467" name="Google Shape;2467;p257"/>
          <p:cNvSpPr txBox="1"/>
          <p:nvPr/>
        </p:nvSpPr>
        <p:spPr>
          <a:xfrm>
            <a:off x="2784800" y="3777133"/>
            <a:ext cx="2111700" cy="645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2100">
                <a:latin typeface="Kalam"/>
                <a:ea typeface="Kalam"/>
                <a:cs typeface="Kalam"/>
                <a:sym typeface="Kalam"/>
              </a:rPr>
              <a:t>Load config file</a:t>
            </a:r>
            <a:endParaRPr sz="2100">
              <a:latin typeface="Kalam"/>
              <a:ea typeface="Kalam"/>
              <a:cs typeface="Kalam"/>
              <a:sym typeface="Kalam"/>
            </a:endParaRPr>
          </a:p>
          <a:p>
            <a:pPr indent="0" lvl="0" marL="0" rtl="0" algn="ctr">
              <a:spcBef>
                <a:spcPts val="0"/>
              </a:spcBef>
              <a:spcAft>
                <a:spcPts val="0"/>
              </a:spcAft>
              <a:buNone/>
            </a:pPr>
            <a:r>
              <a:rPr lang="en" sz="2100">
                <a:latin typeface="Kalam"/>
                <a:ea typeface="Kalam"/>
                <a:cs typeface="Kalam"/>
                <a:sym typeface="Kalam"/>
              </a:rPr>
              <a:t>from file system</a:t>
            </a:r>
            <a:endParaRPr sz="2100">
              <a:latin typeface="Kalam"/>
              <a:ea typeface="Kalam"/>
              <a:cs typeface="Kalam"/>
              <a:sym typeface="Kalam"/>
            </a:endParaRPr>
          </a:p>
          <a:p>
            <a:pPr indent="0" lvl="0" marL="0" rtl="0" algn="ctr">
              <a:spcBef>
                <a:spcPts val="0"/>
              </a:spcBef>
              <a:spcAft>
                <a:spcPts val="0"/>
              </a:spcAft>
              <a:buNone/>
            </a:pPr>
            <a:r>
              <a:rPr lang="en" sz="2100">
                <a:latin typeface="Kalam"/>
                <a:ea typeface="Kalam"/>
                <a:cs typeface="Kalam"/>
                <a:sym typeface="Kalam"/>
              </a:rPr>
              <a:t>Parse it</a:t>
            </a:r>
            <a:endParaRPr sz="2100">
              <a:latin typeface="Kalam"/>
              <a:ea typeface="Kalam"/>
              <a:cs typeface="Kalam"/>
              <a:sym typeface="Kalam"/>
            </a:endParaRPr>
          </a:p>
        </p:txBody>
      </p:sp>
      <p:sp>
        <p:nvSpPr>
          <p:cNvPr id="2468" name="Google Shape;2468;p257"/>
          <p:cNvSpPr txBox="1"/>
          <p:nvPr/>
        </p:nvSpPr>
        <p:spPr>
          <a:xfrm>
            <a:off x="4917867" y="3777133"/>
            <a:ext cx="2468400" cy="645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2100">
                <a:latin typeface="Kalam"/>
                <a:ea typeface="Kalam"/>
                <a:cs typeface="Kalam"/>
                <a:sym typeface="Kalam"/>
              </a:rPr>
              <a:t>Classpath scanning to find</a:t>
            </a:r>
            <a:endParaRPr sz="2100">
              <a:latin typeface="Kalam"/>
              <a:ea typeface="Kalam"/>
              <a:cs typeface="Kalam"/>
              <a:sym typeface="Kalam"/>
            </a:endParaRPr>
          </a:p>
          <a:p>
            <a:pPr indent="0" lvl="0" marL="0" rtl="0" algn="ctr">
              <a:spcBef>
                <a:spcPts val="0"/>
              </a:spcBef>
              <a:spcAft>
                <a:spcPts val="0"/>
              </a:spcAft>
              <a:buNone/>
            </a:pPr>
            <a:r>
              <a:rPr lang="en" sz="2100">
                <a:latin typeface="Kalam"/>
                <a:ea typeface="Kalam"/>
                <a:cs typeface="Kalam"/>
                <a:sym typeface="Kalam"/>
              </a:rPr>
              <a:t>annotated classes</a:t>
            </a:r>
            <a:endParaRPr sz="2100">
              <a:latin typeface="Kalam"/>
              <a:ea typeface="Kalam"/>
              <a:cs typeface="Kalam"/>
              <a:sym typeface="Kalam"/>
            </a:endParaRPr>
          </a:p>
          <a:p>
            <a:pPr indent="0" lvl="0" marL="0" rtl="0" algn="ctr">
              <a:spcBef>
                <a:spcPts val="0"/>
              </a:spcBef>
              <a:spcAft>
                <a:spcPts val="0"/>
              </a:spcAft>
              <a:buNone/>
            </a:pPr>
            <a:r>
              <a:rPr lang="en" sz="2100">
                <a:latin typeface="Kalam"/>
                <a:ea typeface="Kalam"/>
                <a:cs typeface="Kalam"/>
                <a:sym typeface="Kalam"/>
              </a:rPr>
              <a:t>Attempt to load class to </a:t>
            </a:r>
            <a:endParaRPr sz="2100">
              <a:latin typeface="Kalam"/>
              <a:ea typeface="Kalam"/>
              <a:cs typeface="Kalam"/>
              <a:sym typeface="Kalam"/>
            </a:endParaRPr>
          </a:p>
          <a:p>
            <a:pPr indent="0" lvl="0" marL="0" rtl="0" algn="ctr">
              <a:spcBef>
                <a:spcPts val="0"/>
              </a:spcBef>
              <a:spcAft>
                <a:spcPts val="0"/>
              </a:spcAft>
              <a:buNone/>
            </a:pPr>
            <a:r>
              <a:rPr lang="en" sz="2100">
                <a:latin typeface="Kalam"/>
                <a:ea typeface="Kalam"/>
                <a:cs typeface="Kalam"/>
                <a:sym typeface="Kalam"/>
              </a:rPr>
              <a:t>enable/disable features</a:t>
            </a:r>
            <a:endParaRPr sz="2100">
              <a:latin typeface="Kalam"/>
              <a:ea typeface="Kalam"/>
              <a:cs typeface="Kalam"/>
              <a:sym typeface="Kalam"/>
            </a:endParaRPr>
          </a:p>
        </p:txBody>
      </p:sp>
      <p:sp>
        <p:nvSpPr>
          <p:cNvPr id="2469" name="Google Shape;2469;p257"/>
          <p:cNvSpPr txBox="1"/>
          <p:nvPr/>
        </p:nvSpPr>
        <p:spPr>
          <a:xfrm>
            <a:off x="7506333" y="3777133"/>
            <a:ext cx="1488300" cy="645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2100">
                <a:latin typeface="Kalam"/>
                <a:ea typeface="Kalam"/>
                <a:cs typeface="Kalam"/>
                <a:sym typeface="Kalam"/>
              </a:rPr>
              <a:t>Build its model of </a:t>
            </a:r>
            <a:br>
              <a:rPr lang="en" sz="2100">
                <a:latin typeface="Kalam"/>
                <a:ea typeface="Kalam"/>
                <a:cs typeface="Kalam"/>
                <a:sym typeface="Kalam"/>
              </a:rPr>
            </a:br>
            <a:r>
              <a:rPr lang="en" sz="2100">
                <a:latin typeface="Kalam"/>
                <a:ea typeface="Kalam"/>
                <a:cs typeface="Kalam"/>
                <a:sym typeface="Kalam"/>
              </a:rPr>
              <a:t>the world.</a:t>
            </a:r>
            <a:endParaRPr sz="2100">
              <a:latin typeface="Kalam"/>
              <a:ea typeface="Kalam"/>
              <a:cs typeface="Kalam"/>
              <a:sym typeface="Kalam"/>
            </a:endParaRPr>
          </a:p>
        </p:txBody>
      </p:sp>
      <p:sp>
        <p:nvSpPr>
          <p:cNvPr id="2470" name="Google Shape;2470;p257"/>
          <p:cNvSpPr txBox="1"/>
          <p:nvPr/>
        </p:nvSpPr>
        <p:spPr>
          <a:xfrm>
            <a:off x="9486834" y="3851600"/>
            <a:ext cx="1836900" cy="645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2100">
                <a:latin typeface="Kalam"/>
                <a:ea typeface="Kalam"/>
                <a:cs typeface="Kalam"/>
                <a:sym typeface="Kalam"/>
              </a:rPr>
              <a:t>Start the management (thread, pool…)</a:t>
            </a:r>
            <a:endParaRPr sz="2100">
              <a:latin typeface="Kalam"/>
              <a:ea typeface="Kalam"/>
              <a:cs typeface="Kalam"/>
              <a:sym typeface="Kalam"/>
            </a:endParaRPr>
          </a:p>
        </p:txBody>
      </p:sp>
      <p:sp>
        <p:nvSpPr>
          <p:cNvPr id="2471" name="Google Shape;2471;p257"/>
          <p:cNvSpPr txBox="1"/>
          <p:nvPr/>
        </p:nvSpPr>
        <p:spPr>
          <a:xfrm>
            <a:off x="415600" y="423933"/>
            <a:ext cx="11360700" cy="7635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 sz="3700">
                <a:latin typeface="Red Hat Text"/>
                <a:ea typeface="Red Hat Text"/>
                <a:cs typeface="Red Hat Text"/>
                <a:sym typeface="Red Hat Text"/>
              </a:rPr>
              <a:t>How Does a Framework </a:t>
            </a:r>
            <a:r>
              <a:rPr b="1" lang="en" sz="3700">
                <a:solidFill>
                  <a:schemeClr val="dk1"/>
                </a:solidFill>
                <a:latin typeface="Red Hat Text"/>
                <a:ea typeface="Red Hat Text"/>
                <a:cs typeface="Red Hat Text"/>
                <a:sym typeface="Red Hat Text"/>
              </a:rPr>
              <a:t>S</a:t>
            </a:r>
            <a:r>
              <a:rPr b="1" lang="en" sz="3700">
                <a:solidFill>
                  <a:schemeClr val="dk1"/>
                </a:solidFill>
                <a:latin typeface="Red Hat Text"/>
                <a:ea typeface="Red Hat Text"/>
                <a:cs typeface="Red Hat Text"/>
                <a:sym typeface="Red Hat Text"/>
              </a:rPr>
              <a:t>tart</a:t>
            </a:r>
            <a:r>
              <a:rPr b="1" lang="en" sz="3700">
                <a:latin typeface="Red Hat Text"/>
                <a:ea typeface="Red Hat Text"/>
                <a:cs typeface="Red Hat Text"/>
                <a:sym typeface="Red Hat Text"/>
              </a:rPr>
              <a:t>?</a:t>
            </a:r>
            <a:endParaRPr b="1" sz="3700">
              <a:solidFill>
                <a:srgbClr val="434343"/>
              </a:solidFill>
              <a:latin typeface="Red Hat Text"/>
              <a:ea typeface="Red Hat Text"/>
              <a:cs typeface="Red Hat Text"/>
              <a:sym typeface="Red Hat Text"/>
            </a:endParaRPr>
          </a:p>
        </p:txBody>
      </p:sp>
      <p:pic>
        <p:nvPicPr>
          <p:cNvPr id="2472" name="Google Shape;2472;p257"/>
          <p:cNvPicPr preferRelativeResize="0"/>
          <p:nvPr/>
        </p:nvPicPr>
        <p:blipFill rotWithShape="1">
          <a:blip r:embed="rId13">
            <a:alphaModFix/>
          </a:blip>
          <a:srcRect b="317" l="0" r="0" t="327"/>
          <a:stretch/>
        </p:blipFill>
        <p:spPr>
          <a:xfrm>
            <a:off x="10711279" y="6313250"/>
            <a:ext cx="975850" cy="22812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6" name="Shape 2476"/>
        <p:cNvGrpSpPr/>
        <p:nvPr/>
      </p:nvGrpSpPr>
      <p:grpSpPr>
        <a:xfrm>
          <a:off x="0" y="0"/>
          <a:ext cx="0" cy="0"/>
          <a:chOff x="0" y="0"/>
          <a:chExt cx="0" cy="0"/>
        </a:xfrm>
      </p:grpSpPr>
      <p:pic>
        <p:nvPicPr>
          <p:cNvPr id="2477" name="Google Shape;2477;p258"/>
          <p:cNvPicPr preferRelativeResize="0"/>
          <p:nvPr/>
        </p:nvPicPr>
        <p:blipFill>
          <a:blip r:embed="rId3">
            <a:alphaModFix/>
          </a:blip>
          <a:stretch>
            <a:fillRect/>
          </a:stretch>
        </p:blipFill>
        <p:spPr>
          <a:xfrm>
            <a:off x="5433317" y="3631819"/>
            <a:ext cx="1126983" cy="1178933"/>
          </a:xfrm>
          <a:prstGeom prst="rect">
            <a:avLst/>
          </a:prstGeom>
          <a:noFill/>
          <a:ln>
            <a:noFill/>
          </a:ln>
        </p:spPr>
      </p:pic>
      <p:grpSp>
        <p:nvGrpSpPr>
          <p:cNvPr id="2478" name="Google Shape;2478;p258"/>
          <p:cNvGrpSpPr/>
          <p:nvPr/>
        </p:nvGrpSpPr>
        <p:grpSpPr>
          <a:xfrm>
            <a:off x="3591164" y="3800920"/>
            <a:ext cx="982696" cy="963335"/>
            <a:chOff x="2106650" y="1344950"/>
            <a:chExt cx="887631" cy="884199"/>
          </a:xfrm>
        </p:grpSpPr>
        <p:pic>
          <p:nvPicPr>
            <p:cNvPr id="2479" name="Google Shape;2479;p258"/>
            <p:cNvPicPr preferRelativeResize="0"/>
            <p:nvPr/>
          </p:nvPicPr>
          <p:blipFill>
            <a:blip r:embed="rId4">
              <a:alphaModFix/>
            </a:blip>
            <a:stretch>
              <a:fillRect/>
            </a:stretch>
          </p:blipFill>
          <p:spPr>
            <a:xfrm>
              <a:off x="2106650" y="1344950"/>
              <a:ext cx="887631" cy="884199"/>
            </a:xfrm>
            <a:prstGeom prst="rect">
              <a:avLst/>
            </a:prstGeom>
            <a:noFill/>
            <a:ln>
              <a:noFill/>
            </a:ln>
          </p:spPr>
        </p:pic>
        <p:sp>
          <p:nvSpPr>
            <p:cNvPr id="2480" name="Google Shape;2480;p258"/>
            <p:cNvSpPr txBox="1"/>
            <p:nvPr/>
          </p:nvSpPr>
          <p:spPr>
            <a:xfrm>
              <a:off x="2227821" y="1379931"/>
              <a:ext cx="324900" cy="353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900">
                  <a:latin typeface="Kalam Light"/>
                  <a:ea typeface="Kalam Light"/>
                  <a:cs typeface="Kalam Light"/>
                  <a:sym typeface="Kalam Light"/>
                </a:rPr>
                <a:t>@</a:t>
              </a:r>
              <a:br>
                <a:rPr lang="en" sz="1900">
                  <a:latin typeface="Kalam Light"/>
                  <a:ea typeface="Kalam Light"/>
                  <a:cs typeface="Kalam Light"/>
                  <a:sym typeface="Kalam Light"/>
                </a:rPr>
              </a:br>
              <a:r>
                <a:rPr lang="en" sz="1900">
                  <a:latin typeface="Kalam Light"/>
                  <a:ea typeface="Kalam Light"/>
                  <a:cs typeface="Kalam Light"/>
                  <a:sym typeface="Kalam Light"/>
                </a:rPr>
                <a:t>@</a:t>
              </a:r>
              <a:endParaRPr sz="1900">
                <a:latin typeface="Kalam Light"/>
                <a:ea typeface="Kalam Light"/>
                <a:cs typeface="Kalam Light"/>
                <a:sym typeface="Kalam Light"/>
              </a:endParaRPr>
            </a:p>
          </p:txBody>
        </p:sp>
      </p:grpSp>
      <p:grpSp>
        <p:nvGrpSpPr>
          <p:cNvPr id="2481" name="Google Shape;2481;p258"/>
          <p:cNvGrpSpPr/>
          <p:nvPr/>
        </p:nvGrpSpPr>
        <p:grpSpPr>
          <a:xfrm>
            <a:off x="985258" y="3800867"/>
            <a:ext cx="1702470" cy="1052464"/>
            <a:chOff x="4131313" y="372375"/>
            <a:chExt cx="1493788" cy="884200"/>
          </a:xfrm>
        </p:grpSpPr>
        <p:pic>
          <p:nvPicPr>
            <p:cNvPr id="2482" name="Google Shape;2482;p258"/>
            <p:cNvPicPr preferRelativeResize="0"/>
            <p:nvPr/>
          </p:nvPicPr>
          <p:blipFill>
            <a:blip r:embed="rId5">
              <a:alphaModFix/>
            </a:blip>
            <a:stretch>
              <a:fillRect/>
            </a:stretch>
          </p:blipFill>
          <p:spPr>
            <a:xfrm>
              <a:off x="4131313" y="372375"/>
              <a:ext cx="691350" cy="884200"/>
            </a:xfrm>
            <a:prstGeom prst="rect">
              <a:avLst/>
            </a:prstGeom>
            <a:noFill/>
            <a:ln>
              <a:noFill/>
            </a:ln>
          </p:spPr>
        </p:pic>
        <p:pic>
          <p:nvPicPr>
            <p:cNvPr id="2483" name="Google Shape;2483;p258"/>
            <p:cNvPicPr preferRelativeResize="0"/>
            <p:nvPr/>
          </p:nvPicPr>
          <p:blipFill>
            <a:blip r:embed="rId6">
              <a:alphaModFix/>
            </a:blip>
            <a:stretch>
              <a:fillRect/>
            </a:stretch>
          </p:blipFill>
          <p:spPr>
            <a:xfrm>
              <a:off x="5147662" y="537512"/>
              <a:ext cx="461075" cy="553926"/>
            </a:xfrm>
            <a:prstGeom prst="rect">
              <a:avLst/>
            </a:prstGeom>
            <a:noFill/>
            <a:ln>
              <a:noFill/>
            </a:ln>
          </p:spPr>
        </p:pic>
        <p:sp>
          <p:nvSpPr>
            <p:cNvPr id="2484" name="Google Shape;2484;p258"/>
            <p:cNvSpPr txBox="1"/>
            <p:nvPr/>
          </p:nvSpPr>
          <p:spPr>
            <a:xfrm>
              <a:off x="5131300" y="604675"/>
              <a:ext cx="493800" cy="353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300">
                  <a:latin typeface="Kalam Light"/>
                  <a:ea typeface="Kalam Light"/>
                  <a:cs typeface="Kalam Light"/>
                  <a:sym typeface="Kalam Light"/>
                </a:rPr>
                <a:t>&lt;/&gt;</a:t>
              </a:r>
              <a:endParaRPr sz="1300">
                <a:latin typeface="Kalam Light"/>
                <a:ea typeface="Kalam Light"/>
                <a:cs typeface="Kalam Light"/>
                <a:sym typeface="Kalam Light"/>
              </a:endParaRPr>
            </a:p>
          </p:txBody>
        </p:sp>
        <p:pic>
          <p:nvPicPr>
            <p:cNvPr id="2485" name="Google Shape;2485;p258"/>
            <p:cNvPicPr preferRelativeResize="0"/>
            <p:nvPr/>
          </p:nvPicPr>
          <p:blipFill rotWithShape="1">
            <a:blip r:embed="rId7">
              <a:alphaModFix/>
            </a:blip>
            <a:srcRect b="0" l="68345" r="0" t="0"/>
            <a:stretch/>
          </p:blipFill>
          <p:spPr>
            <a:xfrm rot="118">
              <a:off x="4763063" y="700806"/>
              <a:ext cx="368250" cy="227337"/>
            </a:xfrm>
            <a:prstGeom prst="rect">
              <a:avLst/>
            </a:prstGeom>
            <a:noFill/>
            <a:ln>
              <a:noFill/>
            </a:ln>
          </p:spPr>
        </p:pic>
      </p:grpSp>
      <p:pic>
        <p:nvPicPr>
          <p:cNvPr id="2486" name="Google Shape;2486;p258"/>
          <p:cNvPicPr preferRelativeResize="0"/>
          <p:nvPr/>
        </p:nvPicPr>
        <p:blipFill rotWithShape="1">
          <a:blip r:embed="rId8">
            <a:alphaModFix/>
          </a:blip>
          <a:srcRect b="0" l="0" r="0" t="0"/>
          <a:stretch/>
        </p:blipFill>
        <p:spPr>
          <a:xfrm rot="-5400000">
            <a:off x="2722417" y="3957800"/>
            <a:ext cx="967367" cy="738600"/>
          </a:xfrm>
          <a:prstGeom prst="rect">
            <a:avLst/>
          </a:prstGeom>
          <a:noFill/>
          <a:ln>
            <a:noFill/>
          </a:ln>
        </p:spPr>
      </p:pic>
      <p:pic>
        <p:nvPicPr>
          <p:cNvPr id="2487" name="Google Shape;2487;p258"/>
          <p:cNvPicPr preferRelativeResize="0"/>
          <p:nvPr/>
        </p:nvPicPr>
        <p:blipFill rotWithShape="1">
          <a:blip r:embed="rId8">
            <a:alphaModFix/>
          </a:blip>
          <a:srcRect b="0" l="0" r="0" t="0"/>
          <a:stretch/>
        </p:blipFill>
        <p:spPr>
          <a:xfrm rot="-5400000">
            <a:off x="4634533" y="3913217"/>
            <a:ext cx="967367" cy="738600"/>
          </a:xfrm>
          <a:prstGeom prst="rect">
            <a:avLst/>
          </a:prstGeom>
          <a:noFill/>
          <a:ln>
            <a:noFill/>
          </a:ln>
        </p:spPr>
      </p:pic>
      <p:pic>
        <p:nvPicPr>
          <p:cNvPr id="2488" name="Google Shape;2488;p258"/>
          <p:cNvPicPr preferRelativeResize="0"/>
          <p:nvPr/>
        </p:nvPicPr>
        <p:blipFill rotWithShape="1">
          <a:blip r:embed="rId8">
            <a:alphaModFix/>
          </a:blip>
          <a:srcRect b="0" l="0" r="0" t="0"/>
          <a:stretch/>
        </p:blipFill>
        <p:spPr>
          <a:xfrm rot="-5400000">
            <a:off x="6617450" y="3852000"/>
            <a:ext cx="967367" cy="738600"/>
          </a:xfrm>
          <a:prstGeom prst="rect">
            <a:avLst/>
          </a:prstGeom>
          <a:noFill/>
          <a:ln>
            <a:noFill/>
          </a:ln>
        </p:spPr>
      </p:pic>
      <p:pic>
        <p:nvPicPr>
          <p:cNvPr id="2489" name="Google Shape;2489;p258"/>
          <p:cNvPicPr preferRelativeResize="0"/>
          <p:nvPr/>
        </p:nvPicPr>
        <p:blipFill rotWithShape="1">
          <a:blip r:embed="rId8">
            <a:alphaModFix/>
          </a:blip>
          <a:srcRect b="0" l="0" r="0" t="0"/>
          <a:stretch/>
        </p:blipFill>
        <p:spPr>
          <a:xfrm rot="-5400000">
            <a:off x="8303817" y="3851983"/>
            <a:ext cx="967367" cy="738600"/>
          </a:xfrm>
          <a:prstGeom prst="rect">
            <a:avLst/>
          </a:prstGeom>
          <a:noFill/>
          <a:ln>
            <a:noFill/>
          </a:ln>
        </p:spPr>
      </p:pic>
      <p:pic>
        <p:nvPicPr>
          <p:cNvPr id="2490" name="Google Shape;2490;p258"/>
          <p:cNvPicPr preferRelativeResize="0"/>
          <p:nvPr/>
        </p:nvPicPr>
        <p:blipFill>
          <a:blip r:embed="rId9">
            <a:alphaModFix/>
          </a:blip>
          <a:stretch>
            <a:fillRect/>
          </a:stretch>
        </p:blipFill>
        <p:spPr>
          <a:xfrm>
            <a:off x="7548533" y="3804750"/>
            <a:ext cx="866616" cy="833101"/>
          </a:xfrm>
          <a:prstGeom prst="rect">
            <a:avLst/>
          </a:prstGeom>
          <a:noFill/>
          <a:ln>
            <a:noFill/>
          </a:ln>
        </p:spPr>
      </p:pic>
      <p:pic>
        <p:nvPicPr>
          <p:cNvPr id="2491" name="Google Shape;2491;p258"/>
          <p:cNvPicPr preferRelativeResize="0"/>
          <p:nvPr/>
        </p:nvPicPr>
        <p:blipFill>
          <a:blip r:embed="rId10">
            <a:alphaModFix/>
          </a:blip>
          <a:stretch>
            <a:fillRect/>
          </a:stretch>
        </p:blipFill>
        <p:spPr>
          <a:xfrm>
            <a:off x="9291349" y="3710653"/>
            <a:ext cx="1702531" cy="1021262"/>
          </a:xfrm>
          <a:prstGeom prst="rect">
            <a:avLst/>
          </a:prstGeom>
          <a:noFill/>
          <a:ln>
            <a:noFill/>
          </a:ln>
        </p:spPr>
      </p:pic>
      <p:sp>
        <p:nvSpPr>
          <p:cNvPr id="2492" name="Google Shape;2492;p258"/>
          <p:cNvSpPr txBox="1"/>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 sz="3700">
                <a:latin typeface="Red Hat Text"/>
                <a:ea typeface="Red Hat Text"/>
                <a:cs typeface="Red Hat Text"/>
                <a:sym typeface="Red Hat Text"/>
              </a:rPr>
              <a:t>The Quarkus Way</a:t>
            </a:r>
            <a:endParaRPr b="1" sz="3700">
              <a:solidFill>
                <a:srgbClr val="434343"/>
              </a:solidFill>
              <a:latin typeface="Red Hat Text"/>
              <a:ea typeface="Red Hat Text"/>
              <a:cs typeface="Red Hat Text"/>
              <a:sym typeface="Red Hat Text"/>
            </a:endParaRPr>
          </a:p>
        </p:txBody>
      </p:sp>
      <p:grpSp>
        <p:nvGrpSpPr>
          <p:cNvPr id="2493" name="Google Shape;2493;p258"/>
          <p:cNvGrpSpPr/>
          <p:nvPr/>
        </p:nvGrpSpPr>
        <p:grpSpPr>
          <a:xfrm>
            <a:off x="35732" y="1331623"/>
            <a:ext cx="12159571" cy="2113464"/>
            <a:chOff x="26800" y="1303550"/>
            <a:chExt cx="9119906" cy="1585138"/>
          </a:xfrm>
        </p:grpSpPr>
        <p:pic>
          <p:nvPicPr>
            <p:cNvPr id="2494" name="Google Shape;2494;p258"/>
            <p:cNvPicPr preferRelativeResize="0"/>
            <p:nvPr/>
          </p:nvPicPr>
          <p:blipFill>
            <a:blip r:embed="rId3">
              <a:alphaModFix/>
            </a:blip>
            <a:stretch>
              <a:fillRect/>
            </a:stretch>
          </p:blipFill>
          <p:spPr>
            <a:xfrm>
              <a:off x="5408925" y="2004489"/>
              <a:ext cx="845236" cy="884199"/>
            </a:xfrm>
            <a:prstGeom prst="rect">
              <a:avLst/>
            </a:prstGeom>
            <a:noFill/>
            <a:ln>
              <a:noFill/>
            </a:ln>
          </p:spPr>
        </p:pic>
        <p:grpSp>
          <p:nvGrpSpPr>
            <p:cNvPr id="2495" name="Google Shape;2495;p258"/>
            <p:cNvGrpSpPr/>
            <p:nvPr/>
          </p:nvGrpSpPr>
          <p:grpSpPr>
            <a:xfrm>
              <a:off x="4123733" y="2075406"/>
              <a:ext cx="737000" cy="722479"/>
              <a:chOff x="2106650" y="1344950"/>
              <a:chExt cx="887631" cy="884199"/>
            </a:xfrm>
          </p:grpSpPr>
          <p:pic>
            <p:nvPicPr>
              <p:cNvPr id="2496" name="Google Shape;2496;p258"/>
              <p:cNvPicPr preferRelativeResize="0"/>
              <p:nvPr/>
            </p:nvPicPr>
            <p:blipFill>
              <a:blip r:embed="rId4">
                <a:alphaModFix/>
              </a:blip>
              <a:stretch>
                <a:fillRect/>
              </a:stretch>
            </p:blipFill>
            <p:spPr>
              <a:xfrm>
                <a:off x="2106650" y="1344950"/>
                <a:ext cx="887631" cy="884199"/>
              </a:xfrm>
              <a:prstGeom prst="rect">
                <a:avLst/>
              </a:prstGeom>
              <a:noFill/>
              <a:ln>
                <a:noFill/>
              </a:ln>
            </p:spPr>
          </p:pic>
          <p:sp>
            <p:nvSpPr>
              <p:cNvPr id="2497" name="Google Shape;2497;p258"/>
              <p:cNvSpPr txBox="1"/>
              <p:nvPr/>
            </p:nvSpPr>
            <p:spPr>
              <a:xfrm>
                <a:off x="2227821" y="1379931"/>
                <a:ext cx="324900" cy="353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900">
                    <a:latin typeface="Kalam Light"/>
                    <a:ea typeface="Kalam Light"/>
                    <a:cs typeface="Kalam Light"/>
                    <a:sym typeface="Kalam Light"/>
                  </a:rPr>
                  <a:t>@</a:t>
                </a:r>
                <a:br>
                  <a:rPr lang="en" sz="1900">
                    <a:latin typeface="Kalam Light"/>
                    <a:ea typeface="Kalam Light"/>
                    <a:cs typeface="Kalam Light"/>
                    <a:sym typeface="Kalam Light"/>
                  </a:rPr>
                </a:br>
                <a:r>
                  <a:rPr lang="en" sz="1900">
                    <a:latin typeface="Kalam Light"/>
                    <a:ea typeface="Kalam Light"/>
                    <a:cs typeface="Kalam Light"/>
                    <a:sym typeface="Kalam Light"/>
                  </a:rPr>
                  <a:t>@</a:t>
                </a:r>
                <a:endParaRPr sz="1900">
                  <a:latin typeface="Kalam Light"/>
                  <a:ea typeface="Kalam Light"/>
                  <a:cs typeface="Kalam Light"/>
                  <a:sym typeface="Kalam Light"/>
                </a:endParaRPr>
              </a:p>
            </p:txBody>
          </p:sp>
        </p:grpSp>
        <p:grpSp>
          <p:nvGrpSpPr>
            <p:cNvPr id="2498" name="Google Shape;2498;p258"/>
            <p:cNvGrpSpPr/>
            <p:nvPr/>
          </p:nvGrpSpPr>
          <p:grpSpPr>
            <a:xfrm>
              <a:off x="2225309" y="2051916"/>
              <a:ext cx="1276890" cy="789326"/>
              <a:chOff x="4131313" y="372375"/>
              <a:chExt cx="1493788" cy="884200"/>
            </a:xfrm>
          </p:grpSpPr>
          <p:pic>
            <p:nvPicPr>
              <p:cNvPr id="2499" name="Google Shape;2499;p258"/>
              <p:cNvPicPr preferRelativeResize="0"/>
              <p:nvPr/>
            </p:nvPicPr>
            <p:blipFill>
              <a:blip r:embed="rId5">
                <a:alphaModFix/>
              </a:blip>
              <a:stretch>
                <a:fillRect/>
              </a:stretch>
            </p:blipFill>
            <p:spPr>
              <a:xfrm>
                <a:off x="4131313" y="372375"/>
                <a:ext cx="691350" cy="884200"/>
              </a:xfrm>
              <a:prstGeom prst="rect">
                <a:avLst/>
              </a:prstGeom>
              <a:noFill/>
              <a:ln>
                <a:noFill/>
              </a:ln>
            </p:spPr>
          </p:pic>
          <p:pic>
            <p:nvPicPr>
              <p:cNvPr id="2500" name="Google Shape;2500;p258"/>
              <p:cNvPicPr preferRelativeResize="0"/>
              <p:nvPr/>
            </p:nvPicPr>
            <p:blipFill>
              <a:blip r:embed="rId6">
                <a:alphaModFix/>
              </a:blip>
              <a:stretch>
                <a:fillRect/>
              </a:stretch>
            </p:blipFill>
            <p:spPr>
              <a:xfrm>
                <a:off x="5147662" y="537512"/>
                <a:ext cx="461075" cy="553926"/>
              </a:xfrm>
              <a:prstGeom prst="rect">
                <a:avLst/>
              </a:prstGeom>
              <a:noFill/>
              <a:ln>
                <a:noFill/>
              </a:ln>
            </p:spPr>
          </p:pic>
          <p:sp>
            <p:nvSpPr>
              <p:cNvPr id="2501" name="Google Shape;2501;p258"/>
              <p:cNvSpPr txBox="1"/>
              <p:nvPr/>
            </p:nvSpPr>
            <p:spPr>
              <a:xfrm>
                <a:off x="5131300" y="604675"/>
                <a:ext cx="493800" cy="353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300">
                    <a:latin typeface="Kalam Light"/>
                    <a:ea typeface="Kalam Light"/>
                    <a:cs typeface="Kalam Light"/>
                    <a:sym typeface="Kalam Light"/>
                  </a:rPr>
                  <a:t>&lt;/&gt;</a:t>
                </a:r>
                <a:endParaRPr sz="1300">
                  <a:latin typeface="Kalam Light"/>
                  <a:ea typeface="Kalam Light"/>
                  <a:cs typeface="Kalam Light"/>
                  <a:sym typeface="Kalam Light"/>
                </a:endParaRPr>
              </a:p>
            </p:txBody>
          </p:sp>
          <p:pic>
            <p:nvPicPr>
              <p:cNvPr id="2502" name="Google Shape;2502;p258"/>
              <p:cNvPicPr preferRelativeResize="0"/>
              <p:nvPr/>
            </p:nvPicPr>
            <p:blipFill rotWithShape="1">
              <a:blip r:embed="rId7">
                <a:alphaModFix/>
              </a:blip>
              <a:srcRect b="0" l="68345" r="0" t="0"/>
              <a:stretch/>
            </p:blipFill>
            <p:spPr>
              <a:xfrm rot="118">
                <a:off x="4763063" y="700806"/>
                <a:ext cx="368250" cy="227337"/>
              </a:xfrm>
              <a:prstGeom prst="rect">
                <a:avLst/>
              </a:prstGeom>
              <a:noFill/>
              <a:ln>
                <a:noFill/>
              </a:ln>
            </p:spPr>
          </p:pic>
        </p:grpSp>
        <p:pic>
          <p:nvPicPr>
            <p:cNvPr id="2503" name="Google Shape;2503;p258"/>
            <p:cNvPicPr preferRelativeResize="0"/>
            <p:nvPr/>
          </p:nvPicPr>
          <p:blipFill rotWithShape="1">
            <a:blip r:embed="rId8">
              <a:alphaModFix/>
            </a:blip>
            <a:srcRect b="0" l="0" r="0" t="0"/>
            <a:stretch/>
          </p:blipFill>
          <p:spPr>
            <a:xfrm rot="-5400000">
              <a:off x="3450200" y="2159688"/>
              <a:ext cx="725525" cy="553950"/>
            </a:xfrm>
            <a:prstGeom prst="rect">
              <a:avLst/>
            </a:prstGeom>
            <a:noFill/>
            <a:ln>
              <a:noFill/>
            </a:ln>
          </p:spPr>
        </p:pic>
        <p:pic>
          <p:nvPicPr>
            <p:cNvPr id="2504" name="Google Shape;2504;p258"/>
            <p:cNvPicPr preferRelativeResize="0"/>
            <p:nvPr/>
          </p:nvPicPr>
          <p:blipFill rotWithShape="1">
            <a:blip r:embed="rId8">
              <a:alphaModFix/>
            </a:blip>
            <a:srcRect b="0" l="0" r="0" t="0"/>
            <a:stretch/>
          </p:blipFill>
          <p:spPr>
            <a:xfrm rot="-5400000">
              <a:off x="4703975" y="2159663"/>
              <a:ext cx="725525" cy="553950"/>
            </a:xfrm>
            <a:prstGeom prst="rect">
              <a:avLst/>
            </a:prstGeom>
            <a:noFill/>
            <a:ln>
              <a:noFill/>
            </a:ln>
          </p:spPr>
        </p:pic>
        <p:pic>
          <p:nvPicPr>
            <p:cNvPr id="2505" name="Google Shape;2505;p258"/>
            <p:cNvPicPr preferRelativeResize="0"/>
            <p:nvPr/>
          </p:nvPicPr>
          <p:blipFill rotWithShape="1">
            <a:blip r:embed="rId8">
              <a:alphaModFix/>
            </a:blip>
            <a:srcRect b="0" l="0" r="0" t="0"/>
            <a:stretch/>
          </p:blipFill>
          <p:spPr>
            <a:xfrm rot="-5400000">
              <a:off x="6168375" y="2159663"/>
              <a:ext cx="725525" cy="553950"/>
            </a:xfrm>
            <a:prstGeom prst="rect">
              <a:avLst/>
            </a:prstGeom>
            <a:noFill/>
            <a:ln>
              <a:noFill/>
            </a:ln>
          </p:spPr>
        </p:pic>
        <p:pic>
          <p:nvPicPr>
            <p:cNvPr id="2506" name="Google Shape;2506;p258"/>
            <p:cNvPicPr preferRelativeResize="0"/>
            <p:nvPr/>
          </p:nvPicPr>
          <p:blipFill rotWithShape="1">
            <a:blip r:embed="rId8">
              <a:alphaModFix/>
            </a:blip>
            <a:srcRect b="0" l="0" r="0" t="0"/>
            <a:stretch/>
          </p:blipFill>
          <p:spPr>
            <a:xfrm rot="-5400000">
              <a:off x="1549450" y="2165525"/>
              <a:ext cx="725525" cy="553950"/>
            </a:xfrm>
            <a:prstGeom prst="rect">
              <a:avLst/>
            </a:prstGeom>
            <a:noFill/>
            <a:ln>
              <a:noFill/>
            </a:ln>
          </p:spPr>
        </p:pic>
        <p:pic>
          <p:nvPicPr>
            <p:cNvPr id="2507" name="Google Shape;2507;p258"/>
            <p:cNvPicPr preferRelativeResize="0"/>
            <p:nvPr/>
          </p:nvPicPr>
          <p:blipFill>
            <a:blip r:embed="rId11">
              <a:alphaModFix/>
            </a:blip>
            <a:stretch>
              <a:fillRect/>
            </a:stretch>
          </p:blipFill>
          <p:spPr>
            <a:xfrm>
              <a:off x="954663" y="2120150"/>
              <a:ext cx="597178" cy="624824"/>
            </a:xfrm>
            <a:prstGeom prst="rect">
              <a:avLst/>
            </a:prstGeom>
            <a:noFill/>
            <a:ln>
              <a:noFill/>
            </a:ln>
          </p:spPr>
        </p:pic>
        <p:pic>
          <p:nvPicPr>
            <p:cNvPr id="2508" name="Google Shape;2508;p258"/>
            <p:cNvPicPr preferRelativeResize="0"/>
            <p:nvPr/>
          </p:nvPicPr>
          <p:blipFill>
            <a:blip r:embed="rId12">
              <a:alphaModFix/>
            </a:blip>
            <a:stretch>
              <a:fillRect/>
            </a:stretch>
          </p:blipFill>
          <p:spPr>
            <a:xfrm>
              <a:off x="7120900" y="2156900"/>
              <a:ext cx="1061241" cy="640550"/>
            </a:xfrm>
            <a:prstGeom prst="rect">
              <a:avLst/>
            </a:prstGeom>
            <a:noFill/>
            <a:ln>
              <a:noFill/>
            </a:ln>
          </p:spPr>
        </p:pic>
        <p:pic>
          <p:nvPicPr>
            <p:cNvPr id="2509" name="Google Shape;2509;p258"/>
            <p:cNvPicPr preferRelativeResize="0"/>
            <p:nvPr/>
          </p:nvPicPr>
          <p:blipFill>
            <a:blip r:embed="rId13">
              <a:alphaModFix/>
            </a:blip>
            <a:stretch>
              <a:fillRect/>
            </a:stretch>
          </p:blipFill>
          <p:spPr>
            <a:xfrm>
              <a:off x="2052050" y="1790325"/>
              <a:ext cx="7094656" cy="247525"/>
            </a:xfrm>
            <a:prstGeom prst="rect">
              <a:avLst/>
            </a:prstGeom>
            <a:noFill/>
            <a:ln>
              <a:noFill/>
            </a:ln>
          </p:spPr>
        </p:pic>
        <p:pic>
          <p:nvPicPr>
            <p:cNvPr id="2510" name="Google Shape;2510;p258"/>
            <p:cNvPicPr preferRelativeResize="0"/>
            <p:nvPr/>
          </p:nvPicPr>
          <p:blipFill>
            <a:blip r:embed="rId14">
              <a:alphaModFix/>
            </a:blip>
            <a:stretch>
              <a:fillRect/>
            </a:stretch>
          </p:blipFill>
          <p:spPr>
            <a:xfrm>
              <a:off x="26800" y="1832225"/>
              <a:ext cx="2061796" cy="247500"/>
            </a:xfrm>
            <a:prstGeom prst="rect">
              <a:avLst/>
            </a:prstGeom>
            <a:noFill/>
            <a:ln>
              <a:noFill/>
            </a:ln>
          </p:spPr>
        </p:pic>
        <p:sp>
          <p:nvSpPr>
            <p:cNvPr id="2511" name="Google Shape;2511;p258"/>
            <p:cNvSpPr txBox="1"/>
            <p:nvPr/>
          </p:nvSpPr>
          <p:spPr>
            <a:xfrm>
              <a:off x="385775" y="1419825"/>
              <a:ext cx="1414500" cy="3915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2100">
                  <a:latin typeface="Kalam"/>
                  <a:ea typeface="Kalam"/>
                  <a:cs typeface="Kalam"/>
                  <a:sym typeface="Kalam"/>
                </a:rPr>
                <a:t>Build Time</a:t>
              </a:r>
              <a:endParaRPr sz="2100">
                <a:latin typeface="Kalam"/>
                <a:ea typeface="Kalam"/>
                <a:cs typeface="Kalam"/>
                <a:sym typeface="Kalam"/>
              </a:endParaRPr>
            </a:p>
          </p:txBody>
        </p:sp>
        <p:sp>
          <p:nvSpPr>
            <p:cNvPr id="2512" name="Google Shape;2512;p258"/>
            <p:cNvSpPr txBox="1"/>
            <p:nvPr/>
          </p:nvSpPr>
          <p:spPr>
            <a:xfrm>
              <a:off x="5079100" y="1303550"/>
              <a:ext cx="986100" cy="484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2100">
                  <a:latin typeface="Kalam"/>
                  <a:ea typeface="Kalam"/>
                  <a:cs typeface="Kalam"/>
                  <a:sym typeface="Kalam"/>
                </a:rPr>
                <a:t>Runtime</a:t>
              </a:r>
              <a:endParaRPr sz="2100">
                <a:latin typeface="Kalam"/>
                <a:ea typeface="Kalam"/>
                <a:cs typeface="Kalam"/>
                <a:sym typeface="Kalam"/>
              </a:endParaRPr>
            </a:p>
          </p:txBody>
        </p:sp>
      </p:grpSp>
      <p:pic>
        <p:nvPicPr>
          <p:cNvPr id="2513" name="Google Shape;2513;p258"/>
          <p:cNvPicPr preferRelativeResize="0"/>
          <p:nvPr/>
        </p:nvPicPr>
        <p:blipFill>
          <a:blip r:embed="rId14">
            <a:alphaModFix/>
          </a:blip>
          <a:stretch>
            <a:fillRect/>
          </a:stretch>
        </p:blipFill>
        <p:spPr>
          <a:xfrm>
            <a:off x="1017600" y="4980567"/>
            <a:ext cx="7983547" cy="330000"/>
          </a:xfrm>
          <a:prstGeom prst="rect">
            <a:avLst/>
          </a:prstGeom>
          <a:noFill/>
          <a:ln>
            <a:noFill/>
          </a:ln>
        </p:spPr>
      </p:pic>
      <p:pic>
        <p:nvPicPr>
          <p:cNvPr id="2514" name="Google Shape;2514;p258"/>
          <p:cNvPicPr preferRelativeResize="0"/>
          <p:nvPr/>
        </p:nvPicPr>
        <p:blipFill>
          <a:blip r:embed="rId13">
            <a:alphaModFix/>
          </a:blip>
          <a:stretch>
            <a:fillRect/>
          </a:stretch>
        </p:blipFill>
        <p:spPr>
          <a:xfrm rot="10800000">
            <a:off x="9046295" y="4917567"/>
            <a:ext cx="2848031" cy="330033"/>
          </a:xfrm>
          <a:prstGeom prst="rect">
            <a:avLst/>
          </a:prstGeom>
          <a:noFill/>
          <a:ln>
            <a:noFill/>
          </a:ln>
        </p:spPr>
      </p:pic>
      <p:sp>
        <p:nvSpPr>
          <p:cNvPr id="2515" name="Google Shape;2515;p258"/>
          <p:cNvSpPr txBox="1"/>
          <p:nvPr/>
        </p:nvSpPr>
        <p:spPr>
          <a:xfrm>
            <a:off x="9775667" y="5241667"/>
            <a:ext cx="1314900" cy="645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2100">
                <a:latin typeface="Kalam"/>
                <a:ea typeface="Kalam"/>
                <a:cs typeface="Kalam"/>
                <a:sym typeface="Kalam"/>
              </a:rPr>
              <a:t>Runtime</a:t>
            </a:r>
            <a:endParaRPr sz="2100">
              <a:latin typeface="Kalam"/>
              <a:ea typeface="Kalam"/>
              <a:cs typeface="Kalam"/>
              <a:sym typeface="Kalam"/>
            </a:endParaRPr>
          </a:p>
        </p:txBody>
      </p:sp>
      <p:sp>
        <p:nvSpPr>
          <p:cNvPr id="2516" name="Google Shape;2516;p258"/>
          <p:cNvSpPr txBox="1"/>
          <p:nvPr/>
        </p:nvSpPr>
        <p:spPr>
          <a:xfrm>
            <a:off x="4210000" y="5247600"/>
            <a:ext cx="1886100" cy="522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2100">
                <a:latin typeface="Kalam"/>
                <a:ea typeface="Kalam"/>
                <a:cs typeface="Kalam"/>
                <a:sym typeface="Kalam"/>
              </a:rPr>
              <a:t>Build Time</a:t>
            </a:r>
            <a:endParaRPr sz="2100">
              <a:latin typeface="Kalam"/>
              <a:ea typeface="Kalam"/>
              <a:cs typeface="Kalam"/>
              <a:sym typeface="Kalam"/>
            </a:endParaRPr>
          </a:p>
        </p:txBody>
      </p:sp>
      <p:pic>
        <p:nvPicPr>
          <p:cNvPr id="2517" name="Google Shape;2517;p258"/>
          <p:cNvPicPr preferRelativeResize="0"/>
          <p:nvPr/>
        </p:nvPicPr>
        <p:blipFill rotWithShape="1">
          <a:blip r:embed="rId15">
            <a:alphaModFix/>
          </a:blip>
          <a:srcRect b="317" l="0" r="0" t="327"/>
          <a:stretch/>
        </p:blipFill>
        <p:spPr>
          <a:xfrm>
            <a:off x="10665712" y="6397417"/>
            <a:ext cx="975850" cy="228121"/>
          </a:xfrm>
          <a:prstGeom prst="rect">
            <a:avLst/>
          </a:prstGeom>
          <a:noFill/>
          <a:ln>
            <a:noFill/>
          </a:ln>
        </p:spPr>
      </p:pic>
      <p:sp>
        <p:nvSpPr>
          <p:cNvPr id="2518" name="Google Shape;2518;p258"/>
          <p:cNvSpPr/>
          <p:nvPr/>
        </p:nvSpPr>
        <p:spPr>
          <a:xfrm>
            <a:off x="33" y="1342833"/>
            <a:ext cx="12192000" cy="2102400"/>
          </a:xfrm>
          <a:prstGeom prst="rect">
            <a:avLst/>
          </a:prstGeom>
          <a:solidFill>
            <a:srgbClr val="FFFFFF">
              <a:alpha val="8267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3"/>
                                        </p:tgtEl>
                                        <p:attrNameLst>
                                          <p:attrName>style.visibility</p:attrName>
                                        </p:attrNameLst>
                                      </p:cBhvr>
                                      <p:to>
                                        <p:strVal val="visible"/>
                                      </p:to>
                                    </p:set>
                                    <p:animEffect filter="fade" transition="in">
                                      <p:cBhvr>
                                        <p:cTn dur="1000"/>
                                        <p:tgtEl>
                                          <p:spTgt spid="2513"/>
                                        </p:tgtEl>
                                      </p:cBhvr>
                                    </p:animEffect>
                                  </p:childTnLst>
                                </p:cTn>
                              </p:par>
                              <p:par>
                                <p:cTn fill="hold" nodeType="withEffect" presetClass="entr" presetID="10" presetSubtype="0">
                                  <p:stCondLst>
                                    <p:cond delay="0"/>
                                  </p:stCondLst>
                                  <p:childTnLst>
                                    <p:set>
                                      <p:cBhvr>
                                        <p:cTn dur="1" fill="hold">
                                          <p:stCondLst>
                                            <p:cond delay="0"/>
                                          </p:stCondLst>
                                        </p:cTn>
                                        <p:tgtEl>
                                          <p:spTgt spid="2516"/>
                                        </p:tgtEl>
                                        <p:attrNameLst>
                                          <p:attrName>style.visibility</p:attrName>
                                        </p:attrNameLst>
                                      </p:cBhvr>
                                      <p:to>
                                        <p:strVal val="visible"/>
                                      </p:to>
                                    </p:set>
                                    <p:animEffect filter="fade" transition="in">
                                      <p:cBhvr>
                                        <p:cTn dur="1000"/>
                                        <p:tgtEl>
                                          <p:spTgt spid="251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481"/>
                                        </p:tgtEl>
                                        <p:attrNameLst>
                                          <p:attrName>style.visibility</p:attrName>
                                        </p:attrNameLst>
                                      </p:cBhvr>
                                      <p:to>
                                        <p:strVal val="visible"/>
                                      </p:to>
                                    </p:set>
                                    <p:animEffect filter="fade" transition="in">
                                      <p:cBhvr>
                                        <p:cTn dur="1000"/>
                                        <p:tgtEl>
                                          <p:spTgt spid="248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486"/>
                                        </p:tgtEl>
                                        <p:attrNameLst>
                                          <p:attrName>style.visibility</p:attrName>
                                        </p:attrNameLst>
                                      </p:cBhvr>
                                      <p:to>
                                        <p:strVal val="visible"/>
                                      </p:to>
                                    </p:set>
                                    <p:animEffect filter="fade" transition="in">
                                      <p:cBhvr>
                                        <p:cTn dur="1000"/>
                                        <p:tgtEl>
                                          <p:spTgt spid="2486"/>
                                        </p:tgtEl>
                                      </p:cBhvr>
                                    </p:animEffect>
                                  </p:childTnLst>
                                </p:cTn>
                              </p:par>
                              <p:par>
                                <p:cTn fill="hold" nodeType="withEffect" presetClass="entr" presetID="10" presetSubtype="0">
                                  <p:stCondLst>
                                    <p:cond delay="0"/>
                                  </p:stCondLst>
                                  <p:childTnLst>
                                    <p:set>
                                      <p:cBhvr>
                                        <p:cTn dur="1" fill="hold">
                                          <p:stCondLst>
                                            <p:cond delay="0"/>
                                          </p:stCondLst>
                                        </p:cTn>
                                        <p:tgtEl>
                                          <p:spTgt spid="2478"/>
                                        </p:tgtEl>
                                        <p:attrNameLst>
                                          <p:attrName>style.visibility</p:attrName>
                                        </p:attrNameLst>
                                      </p:cBhvr>
                                      <p:to>
                                        <p:strVal val="visible"/>
                                      </p:to>
                                    </p:set>
                                    <p:animEffect filter="fade" transition="in">
                                      <p:cBhvr>
                                        <p:cTn dur="1000"/>
                                        <p:tgtEl>
                                          <p:spTgt spid="2478"/>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487"/>
                                        </p:tgtEl>
                                        <p:attrNameLst>
                                          <p:attrName>style.visibility</p:attrName>
                                        </p:attrNameLst>
                                      </p:cBhvr>
                                      <p:to>
                                        <p:strVal val="visible"/>
                                      </p:to>
                                    </p:set>
                                    <p:animEffect filter="fade" transition="in">
                                      <p:cBhvr>
                                        <p:cTn dur="1000"/>
                                        <p:tgtEl>
                                          <p:spTgt spid="2487"/>
                                        </p:tgtEl>
                                      </p:cBhvr>
                                    </p:animEffect>
                                  </p:childTnLst>
                                </p:cTn>
                              </p:par>
                              <p:par>
                                <p:cTn fill="hold" nodeType="withEffect" presetClass="entr" presetID="10" presetSubtype="0">
                                  <p:stCondLst>
                                    <p:cond delay="0"/>
                                  </p:stCondLst>
                                  <p:childTnLst>
                                    <p:set>
                                      <p:cBhvr>
                                        <p:cTn dur="1" fill="hold">
                                          <p:stCondLst>
                                            <p:cond delay="0"/>
                                          </p:stCondLst>
                                        </p:cTn>
                                        <p:tgtEl>
                                          <p:spTgt spid="2477"/>
                                        </p:tgtEl>
                                        <p:attrNameLst>
                                          <p:attrName>style.visibility</p:attrName>
                                        </p:attrNameLst>
                                      </p:cBhvr>
                                      <p:to>
                                        <p:strVal val="visible"/>
                                      </p:to>
                                    </p:set>
                                    <p:animEffect filter="fade" transition="in">
                                      <p:cBhvr>
                                        <p:cTn dur="1000"/>
                                        <p:tgtEl>
                                          <p:spTgt spid="2477"/>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488"/>
                                        </p:tgtEl>
                                        <p:attrNameLst>
                                          <p:attrName>style.visibility</p:attrName>
                                        </p:attrNameLst>
                                      </p:cBhvr>
                                      <p:to>
                                        <p:strVal val="visible"/>
                                      </p:to>
                                    </p:set>
                                    <p:animEffect filter="fade" transition="in">
                                      <p:cBhvr>
                                        <p:cTn dur="1000"/>
                                        <p:tgtEl>
                                          <p:spTgt spid="2488"/>
                                        </p:tgtEl>
                                      </p:cBhvr>
                                    </p:animEffect>
                                  </p:childTnLst>
                                </p:cTn>
                              </p:par>
                              <p:par>
                                <p:cTn fill="hold" nodeType="withEffect" presetClass="entr" presetID="10" presetSubtype="0">
                                  <p:stCondLst>
                                    <p:cond delay="0"/>
                                  </p:stCondLst>
                                  <p:childTnLst>
                                    <p:set>
                                      <p:cBhvr>
                                        <p:cTn dur="1" fill="hold">
                                          <p:stCondLst>
                                            <p:cond delay="0"/>
                                          </p:stCondLst>
                                        </p:cTn>
                                        <p:tgtEl>
                                          <p:spTgt spid="2490"/>
                                        </p:tgtEl>
                                        <p:attrNameLst>
                                          <p:attrName>style.visibility</p:attrName>
                                        </p:attrNameLst>
                                      </p:cBhvr>
                                      <p:to>
                                        <p:strVal val="visible"/>
                                      </p:to>
                                    </p:set>
                                    <p:animEffect filter="fade" transition="in">
                                      <p:cBhvr>
                                        <p:cTn dur="1000"/>
                                        <p:tgtEl>
                                          <p:spTgt spid="24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9"/>
                                        </p:tgtEl>
                                        <p:attrNameLst>
                                          <p:attrName>style.visibility</p:attrName>
                                        </p:attrNameLst>
                                      </p:cBhvr>
                                      <p:to>
                                        <p:strVal val="visible"/>
                                      </p:to>
                                    </p:set>
                                    <p:animEffect filter="fade" transition="in">
                                      <p:cBhvr>
                                        <p:cTn dur="1000"/>
                                        <p:tgtEl>
                                          <p:spTgt spid="2489"/>
                                        </p:tgtEl>
                                      </p:cBhvr>
                                    </p:animEffect>
                                  </p:childTnLst>
                                </p:cTn>
                              </p:par>
                              <p:par>
                                <p:cTn fill="hold" nodeType="withEffect" presetClass="entr" presetID="10" presetSubtype="0">
                                  <p:stCondLst>
                                    <p:cond delay="0"/>
                                  </p:stCondLst>
                                  <p:childTnLst>
                                    <p:set>
                                      <p:cBhvr>
                                        <p:cTn dur="1" fill="hold">
                                          <p:stCondLst>
                                            <p:cond delay="0"/>
                                          </p:stCondLst>
                                        </p:cTn>
                                        <p:tgtEl>
                                          <p:spTgt spid="2515"/>
                                        </p:tgtEl>
                                        <p:attrNameLst>
                                          <p:attrName>style.visibility</p:attrName>
                                        </p:attrNameLst>
                                      </p:cBhvr>
                                      <p:to>
                                        <p:strVal val="visible"/>
                                      </p:to>
                                    </p:set>
                                    <p:animEffect filter="fade" transition="in">
                                      <p:cBhvr>
                                        <p:cTn dur="1000"/>
                                        <p:tgtEl>
                                          <p:spTgt spid="2515"/>
                                        </p:tgtEl>
                                      </p:cBhvr>
                                    </p:animEffect>
                                  </p:childTnLst>
                                </p:cTn>
                              </p:par>
                              <p:par>
                                <p:cTn fill="hold" nodeType="withEffect" presetClass="entr" presetID="10" presetSubtype="0">
                                  <p:stCondLst>
                                    <p:cond delay="0"/>
                                  </p:stCondLst>
                                  <p:childTnLst>
                                    <p:set>
                                      <p:cBhvr>
                                        <p:cTn dur="1" fill="hold">
                                          <p:stCondLst>
                                            <p:cond delay="0"/>
                                          </p:stCondLst>
                                        </p:cTn>
                                        <p:tgtEl>
                                          <p:spTgt spid="2514"/>
                                        </p:tgtEl>
                                        <p:attrNameLst>
                                          <p:attrName>style.visibility</p:attrName>
                                        </p:attrNameLst>
                                      </p:cBhvr>
                                      <p:to>
                                        <p:strVal val="visible"/>
                                      </p:to>
                                    </p:set>
                                    <p:animEffect filter="fade" transition="in">
                                      <p:cBhvr>
                                        <p:cTn dur="1000"/>
                                        <p:tgtEl>
                                          <p:spTgt spid="2514"/>
                                        </p:tgtEl>
                                      </p:cBhvr>
                                    </p:animEffect>
                                  </p:childTnLst>
                                </p:cTn>
                              </p:par>
                              <p:par>
                                <p:cTn fill="hold" nodeType="withEffect" presetClass="entr" presetID="10" presetSubtype="0">
                                  <p:stCondLst>
                                    <p:cond delay="0"/>
                                  </p:stCondLst>
                                  <p:childTnLst>
                                    <p:set>
                                      <p:cBhvr>
                                        <p:cTn dur="1" fill="hold">
                                          <p:stCondLst>
                                            <p:cond delay="0"/>
                                          </p:stCondLst>
                                        </p:cTn>
                                        <p:tgtEl>
                                          <p:spTgt spid="2491"/>
                                        </p:tgtEl>
                                        <p:attrNameLst>
                                          <p:attrName>style.visibility</p:attrName>
                                        </p:attrNameLst>
                                      </p:cBhvr>
                                      <p:to>
                                        <p:strVal val="visible"/>
                                      </p:to>
                                    </p:set>
                                    <p:animEffect filter="fade" transition="in">
                                      <p:cBhvr>
                                        <p:cTn dur="1000"/>
                                        <p:tgtEl>
                                          <p:spTgt spid="24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2" name="Shape 2522"/>
        <p:cNvGrpSpPr/>
        <p:nvPr/>
      </p:nvGrpSpPr>
      <p:grpSpPr>
        <a:xfrm>
          <a:off x="0" y="0"/>
          <a:ext cx="0" cy="0"/>
          <a:chOff x="0" y="0"/>
          <a:chExt cx="0" cy="0"/>
        </a:xfrm>
      </p:grpSpPr>
      <p:sp>
        <p:nvSpPr>
          <p:cNvPr id="2523" name="Google Shape;2523;p259"/>
          <p:cNvSpPr txBox="1"/>
          <p:nvPr/>
        </p:nvSpPr>
        <p:spPr>
          <a:xfrm>
            <a:off x="0" y="0"/>
            <a:ext cx="12192000" cy="10533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 sz="3200">
                <a:solidFill>
                  <a:srgbClr val="434343"/>
                </a:solidFill>
                <a:latin typeface="Open Sans"/>
                <a:ea typeface="Open Sans"/>
                <a:cs typeface="Open Sans"/>
                <a:sym typeface="Open Sans"/>
              </a:rPr>
              <a:t>Quarkus Build Process</a:t>
            </a:r>
            <a:endParaRPr b="1" sz="3200">
              <a:solidFill>
                <a:srgbClr val="434343"/>
              </a:solidFill>
              <a:latin typeface="Open Sans"/>
              <a:ea typeface="Open Sans"/>
              <a:cs typeface="Open Sans"/>
              <a:sym typeface="Open Sans"/>
            </a:endParaRPr>
          </a:p>
        </p:txBody>
      </p:sp>
      <p:sp>
        <p:nvSpPr>
          <p:cNvPr id="2524" name="Google Shape;2524;p259"/>
          <p:cNvSpPr/>
          <p:nvPr/>
        </p:nvSpPr>
        <p:spPr>
          <a:xfrm>
            <a:off x="677967" y="1481800"/>
            <a:ext cx="1913100" cy="1563300"/>
          </a:xfrm>
          <a:prstGeom prst="homePlate">
            <a:avLst>
              <a:gd fmla="val 22396" name="adj"/>
            </a:avLst>
          </a:prstGeom>
          <a:solidFill>
            <a:srgbClr val="4695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600">
                <a:solidFill>
                  <a:srgbClr val="FFFFFF"/>
                </a:solidFill>
                <a:latin typeface="Open Sans Light"/>
                <a:ea typeface="Open Sans Light"/>
                <a:cs typeface="Open Sans Light"/>
                <a:sym typeface="Open Sans Light"/>
              </a:rPr>
              <a:t>Compile</a:t>
            </a:r>
            <a:endParaRPr sz="1600">
              <a:solidFill>
                <a:srgbClr val="FFFFFF"/>
              </a:solidFill>
              <a:latin typeface="Open Sans Light"/>
              <a:ea typeface="Open Sans Light"/>
              <a:cs typeface="Open Sans Light"/>
              <a:sym typeface="Open Sans Light"/>
            </a:endParaRPr>
          </a:p>
        </p:txBody>
      </p:sp>
      <p:sp>
        <p:nvSpPr>
          <p:cNvPr id="2525" name="Google Shape;2525;p259"/>
          <p:cNvSpPr/>
          <p:nvPr/>
        </p:nvSpPr>
        <p:spPr>
          <a:xfrm>
            <a:off x="2437200" y="1481800"/>
            <a:ext cx="2250900" cy="1563300"/>
          </a:xfrm>
          <a:prstGeom prst="chevron">
            <a:avLst>
              <a:gd fmla="val 22093" name="adj"/>
            </a:avLst>
          </a:prstGeom>
          <a:solidFill>
            <a:srgbClr val="4695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600">
                <a:solidFill>
                  <a:srgbClr val="FFFFFF"/>
                </a:solidFill>
                <a:latin typeface="Open Sans Light"/>
                <a:ea typeface="Open Sans Light"/>
                <a:cs typeface="Open Sans Light"/>
                <a:sym typeface="Open Sans Light"/>
              </a:rPr>
              <a:t>Provision</a:t>
            </a:r>
            <a:endParaRPr sz="1600">
              <a:solidFill>
                <a:srgbClr val="FFFFFF"/>
              </a:solidFill>
              <a:latin typeface="Open Sans Light"/>
              <a:ea typeface="Open Sans Light"/>
              <a:cs typeface="Open Sans Light"/>
              <a:sym typeface="Open Sans Light"/>
            </a:endParaRPr>
          </a:p>
          <a:p>
            <a:pPr indent="0" lvl="0" marL="0" rtl="0" algn="ctr">
              <a:spcBef>
                <a:spcPts val="0"/>
              </a:spcBef>
              <a:spcAft>
                <a:spcPts val="0"/>
              </a:spcAft>
              <a:buNone/>
            </a:pPr>
            <a:r>
              <a:rPr lang="en" sz="1600">
                <a:solidFill>
                  <a:srgbClr val="FFFFFF"/>
                </a:solidFill>
                <a:latin typeface="Open Sans Light"/>
                <a:ea typeface="Open Sans Light"/>
                <a:cs typeface="Open Sans Light"/>
                <a:sym typeface="Open Sans Light"/>
              </a:rPr>
              <a:t>(curate)</a:t>
            </a:r>
            <a:endParaRPr sz="1600">
              <a:solidFill>
                <a:srgbClr val="FFFFFF"/>
              </a:solidFill>
              <a:latin typeface="Open Sans Light"/>
              <a:ea typeface="Open Sans Light"/>
              <a:cs typeface="Open Sans Light"/>
              <a:sym typeface="Open Sans Light"/>
            </a:endParaRPr>
          </a:p>
        </p:txBody>
      </p:sp>
      <p:sp>
        <p:nvSpPr>
          <p:cNvPr id="2526" name="Google Shape;2526;p259"/>
          <p:cNvSpPr/>
          <p:nvPr/>
        </p:nvSpPr>
        <p:spPr>
          <a:xfrm>
            <a:off x="4542300" y="1481800"/>
            <a:ext cx="2250900" cy="1563300"/>
          </a:xfrm>
          <a:prstGeom prst="chevron">
            <a:avLst>
              <a:gd fmla="val 22396" name="adj"/>
            </a:avLst>
          </a:prstGeom>
          <a:solidFill>
            <a:srgbClr val="4695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600">
                <a:solidFill>
                  <a:srgbClr val="FFFFFF"/>
                </a:solidFill>
                <a:latin typeface="Open Sans Light"/>
                <a:ea typeface="Open Sans Light"/>
                <a:cs typeface="Open Sans Light"/>
                <a:sym typeface="Open Sans Light"/>
              </a:rPr>
              <a:t>Wiring &amp; Assemble</a:t>
            </a:r>
            <a:endParaRPr sz="1600">
              <a:solidFill>
                <a:srgbClr val="FFFFFF"/>
              </a:solidFill>
              <a:latin typeface="Open Sans Light"/>
              <a:ea typeface="Open Sans Light"/>
              <a:cs typeface="Open Sans Light"/>
              <a:sym typeface="Open Sans Light"/>
            </a:endParaRPr>
          </a:p>
          <a:p>
            <a:pPr indent="0" lvl="0" marL="0" rtl="0" algn="ctr">
              <a:spcBef>
                <a:spcPts val="0"/>
              </a:spcBef>
              <a:spcAft>
                <a:spcPts val="0"/>
              </a:spcAft>
              <a:buNone/>
            </a:pPr>
            <a:r>
              <a:rPr lang="en" sz="1600">
                <a:solidFill>
                  <a:srgbClr val="FFFFFF"/>
                </a:solidFill>
                <a:latin typeface="Open Sans Light"/>
                <a:ea typeface="Open Sans Light"/>
                <a:cs typeface="Open Sans Light"/>
                <a:sym typeface="Open Sans Light"/>
              </a:rPr>
              <a:t>(augment)</a:t>
            </a:r>
            <a:endParaRPr sz="1600">
              <a:solidFill>
                <a:srgbClr val="FFFFFF"/>
              </a:solidFill>
              <a:latin typeface="Open Sans Light"/>
              <a:ea typeface="Open Sans Light"/>
              <a:cs typeface="Open Sans Light"/>
              <a:sym typeface="Open Sans Light"/>
            </a:endParaRPr>
          </a:p>
        </p:txBody>
      </p:sp>
      <p:sp>
        <p:nvSpPr>
          <p:cNvPr id="2527" name="Google Shape;2527;p259"/>
          <p:cNvSpPr/>
          <p:nvPr/>
        </p:nvSpPr>
        <p:spPr>
          <a:xfrm>
            <a:off x="6648367" y="2375833"/>
            <a:ext cx="2350800" cy="669300"/>
          </a:xfrm>
          <a:prstGeom prst="parallelogram">
            <a:avLst>
              <a:gd fmla="val 45361" name="adj"/>
            </a:avLst>
          </a:prstGeom>
          <a:solidFill>
            <a:srgbClr val="4695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600">
                <a:solidFill>
                  <a:srgbClr val="FFFFFF"/>
                </a:solidFill>
                <a:latin typeface="Open Sans Light"/>
                <a:ea typeface="Open Sans Light"/>
                <a:cs typeface="Open Sans Light"/>
                <a:sym typeface="Open Sans Light"/>
              </a:rPr>
              <a:t>AOT Native Compilation</a:t>
            </a:r>
            <a:endParaRPr sz="1600">
              <a:solidFill>
                <a:srgbClr val="FFFFFF"/>
              </a:solidFill>
              <a:latin typeface="Open Sans Light"/>
              <a:ea typeface="Open Sans Light"/>
              <a:cs typeface="Open Sans Light"/>
              <a:sym typeface="Open Sans Light"/>
            </a:endParaRPr>
          </a:p>
        </p:txBody>
      </p:sp>
      <p:sp>
        <p:nvSpPr>
          <p:cNvPr id="2528" name="Google Shape;2528;p259"/>
          <p:cNvSpPr/>
          <p:nvPr/>
        </p:nvSpPr>
        <p:spPr>
          <a:xfrm flipH="1">
            <a:off x="6648567" y="1481800"/>
            <a:ext cx="5099100" cy="669300"/>
          </a:xfrm>
          <a:prstGeom prst="parallelogram">
            <a:avLst>
              <a:gd fmla="val 46231" name="adj"/>
            </a:avLst>
          </a:prstGeom>
          <a:solidFill>
            <a:srgbClr val="4695EB"/>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 sz="1600">
                <a:solidFill>
                  <a:srgbClr val="FFFFFF"/>
                </a:solidFill>
                <a:latin typeface="Open Sans Light"/>
                <a:ea typeface="Open Sans Light"/>
                <a:cs typeface="Open Sans Light"/>
                <a:sym typeface="Open Sans Light"/>
              </a:rPr>
              <a:t>Hotspot Runnable &amp; Image</a:t>
            </a:r>
            <a:endParaRPr sz="1600">
              <a:solidFill>
                <a:srgbClr val="FFFFFF"/>
              </a:solidFill>
              <a:latin typeface="Open Sans Light"/>
              <a:ea typeface="Open Sans Light"/>
              <a:cs typeface="Open Sans Light"/>
              <a:sym typeface="Open Sans Light"/>
            </a:endParaRPr>
          </a:p>
        </p:txBody>
      </p:sp>
      <p:sp>
        <p:nvSpPr>
          <p:cNvPr id="2529" name="Google Shape;2529;p259"/>
          <p:cNvSpPr/>
          <p:nvPr/>
        </p:nvSpPr>
        <p:spPr>
          <a:xfrm>
            <a:off x="8900867" y="2375833"/>
            <a:ext cx="2846700" cy="669300"/>
          </a:xfrm>
          <a:prstGeom prst="parallelogram">
            <a:avLst>
              <a:gd fmla="val 45361" name="adj"/>
            </a:avLst>
          </a:prstGeom>
          <a:solidFill>
            <a:srgbClr val="4695EB"/>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600">
                <a:solidFill>
                  <a:srgbClr val="FFFFFF"/>
                </a:solidFill>
                <a:latin typeface="Open Sans Light"/>
                <a:ea typeface="Open Sans Light"/>
                <a:cs typeface="Open Sans Light"/>
                <a:sym typeface="Open Sans Light"/>
              </a:rPr>
              <a:t>Native Executable &amp; Image</a:t>
            </a:r>
            <a:endParaRPr sz="1600">
              <a:solidFill>
                <a:srgbClr val="FFFFFF"/>
              </a:solidFill>
              <a:latin typeface="Open Sans Light"/>
              <a:ea typeface="Open Sans Light"/>
              <a:cs typeface="Open Sans Light"/>
              <a:sym typeface="Open Sans Light"/>
            </a:endParaRPr>
          </a:p>
        </p:txBody>
      </p:sp>
      <p:sp>
        <p:nvSpPr>
          <p:cNvPr id="2530" name="Google Shape;2530;p259"/>
          <p:cNvSpPr/>
          <p:nvPr/>
        </p:nvSpPr>
        <p:spPr>
          <a:xfrm>
            <a:off x="11444400" y="1236100"/>
            <a:ext cx="435900" cy="19248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31" name="Google Shape;2531;p259"/>
          <p:cNvSpPr/>
          <p:nvPr/>
        </p:nvSpPr>
        <p:spPr>
          <a:xfrm flipH="1">
            <a:off x="1134883" y="3547133"/>
            <a:ext cx="999367" cy="1227067"/>
          </a:xfrm>
          <a:prstGeom prst="flowChartPunchedCard">
            <a:avLst/>
          </a:prstGeom>
          <a:noFill/>
          <a:ln cap="flat" cmpd="sng" w="19050">
            <a:solidFill>
              <a:srgbClr val="4695EB"/>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32" name="Google Shape;2532;p259"/>
          <p:cNvSpPr/>
          <p:nvPr/>
        </p:nvSpPr>
        <p:spPr>
          <a:xfrm flipH="1">
            <a:off x="3091917" y="3547133"/>
            <a:ext cx="999367" cy="1227067"/>
          </a:xfrm>
          <a:prstGeom prst="flowChartPunchedCard">
            <a:avLst/>
          </a:prstGeom>
          <a:noFill/>
          <a:ln cap="flat" cmpd="sng" w="19050">
            <a:solidFill>
              <a:srgbClr val="4695EB"/>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33" name="Google Shape;2533;p259"/>
          <p:cNvSpPr/>
          <p:nvPr/>
        </p:nvSpPr>
        <p:spPr>
          <a:xfrm flipH="1">
            <a:off x="7324083" y="3547133"/>
            <a:ext cx="999367" cy="1227067"/>
          </a:xfrm>
          <a:prstGeom prst="flowChartPunchedCard">
            <a:avLst/>
          </a:prstGeom>
          <a:noFill/>
          <a:ln cap="flat" cmpd="sng" w="19050">
            <a:solidFill>
              <a:srgbClr val="4695EB"/>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34" name="Google Shape;2534;p259"/>
          <p:cNvSpPr/>
          <p:nvPr/>
        </p:nvSpPr>
        <p:spPr>
          <a:xfrm flipH="1">
            <a:off x="9824583" y="3547133"/>
            <a:ext cx="999367" cy="1227067"/>
          </a:xfrm>
          <a:prstGeom prst="flowChartPunchedCard">
            <a:avLst/>
          </a:prstGeom>
          <a:noFill/>
          <a:ln cap="flat" cmpd="sng" w="19050">
            <a:solidFill>
              <a:srgbClr val="4695EB"/>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35" name="Google Shape;2535;p259"/>
          <p:cNvSpPr txBox="1"/>
          <p:nvPr/>
        </p:nvSpPr>
        <p:spPr>
          <a:xfrm>
            <a:off x="1134883" y="4774200"/>
            <a:ext cx="999300" cy="4185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100">
                <a:latin typeface="Open Sans Light"/>
                <a:ea typeface="Open Sans Light"/>
                <a:cs typeface="Open Sans Light"/>
                <a:sym typeface="Open Sans Light"/>
              </a:rPr>
              <a:t>app.jar</a:t>
            </a:r>
            <a:endParaRPr sz="1100">
              <a:latin typeface="Open Sans Light"/>
              <a:ea typeface="Open Sans Light"/>
              <a:cs typeface="Open Sans Light"/>
              <a:sym typeface="Open Sans Light"/>
            </a:endParaRPr>
          </a:p>
        </p:txBody>
      </p:sp>
      <p:sp>
        <p:nvSpPr>
          <p:cNvPr id="2536" name="Google Shape;2536;p259"/>
          <p:cNvSpPr txBox="1"/>
          <p:nvPr/>
        </p:nvSpPr>
        <p:spPr>
          <a:xfrm>
            <a:off x="3092000" y="4774200"/>
            <a:ext cx="999300" cy="4185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100">
                <a:latin typeface="Open Sans Light"/>
                <a:ea typeface="Open Sans Light"/>
                <a:cs typeface="Open Sans Light"/>
                <a:sym typeface="Open Sans Light"/>
              </a:rPr>
              <a:t>frameworks</a:t>
            </a:r>
            <a:endParaRPr sz="1100">
              <a:latin typeface="Open Sans Light"/>
              <a:ea typeface="Open Sans Light"/>
              <a:cs typeface="Open Sans Light"/>
              <a:sym typeface="Open Sans Light"/>
            </a:endParaRPr>
          </a:p>
        </p:txBody>
      </p:sp>
      <p:sp>
        <p:nvSpPr>
          <p:cNvPr id="2537" name="Google Shape;2537;p259"/>
          <p:cNvSpPr txBox="1"/>
          <p:nvPr/>
        </p:nvSpPr>
        <p:spPr>
          <a:xfrm>
            <a:off x="6971400" y="4774200"/>
            <a:ext cx="1704900" cy="4185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100">
                <a:latin typeface="Open Sans Light"/>
                <a:ea typeface="Open Sans Light"/>
                <a:cs typeface="Open Sans Light"/>
                <a:sym typeface="Open Sans Light"/>
              </a:rPr>
              <a:t>Runnable java app</a:t>
            </a:r>
            <a:endParaRPr sz="1100">
              <a:latin typeface="Open Sans Light"/>
              <a:ea typeface="Open Sans Light"/>
              <a:cs typeface="Open Sans Light"/>
              <a:sym typeface="Open Sans Light"/>
            </a:endParaRPr>
          </a:p>
        </p:txBody>
      </p:sp>
      <p:sp>
        <p:nvSpPr>
          <p:cNvPr id="2538" name="Google Shape;2538;p259"/>
          <p:cNvSpPr txBox="1"/>
          <p:nvPr/>
        </p:nvSpPr>
        <p:spPr>
          <a:xfrm>
            <a:off x="9824583" y="4774200"/>
            <a:ext cx="999300" cy="4185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100">
                <a:latin typeface="Open Sans Light"/>
                <a:ea typeface="Open Sans Light"/>
                <a:cs typeface="Open Sans Light"/>
                <a:sym typeface="Open Sans Light"/>
              </a:rPr>
              <a:t>native-app</a:t>
            </a:r>
            <a:endParaRPr sz="1100">
              <a:latin typeface="Open Sans Light"/>
              <a:ea typeface="Open Sans Light"/>
              <a:cs typeface="Open Sans Light"/>
              <a:sym typeface="Open Sans Light"/>
            </a:endParaRPr>
          </a:p>
        </p:txBody>
      </p:sp>
      <p:sp>
        <p:nvSpPr>
          <p:cNvPr id="2539" name="Google Shape;2539;p259"/>
          <p:cNvSpPr/>
          <p:nvPr/>
        </p:nvSpPr>
        <p:spPr>
          <a:xfrm>
            <a:off x="8837433" y="3924067"/>
            <a:ext cx="473100" cy="473100"/>
          </a:xfrm>
          <a:prstGeom prst="mathPlus">
            <a:avLst>
              <a:gd fmla="val 23520" name="adj1"/>
            </a:avLst>
          </a:prstGeom>
          <a:solidFill>
            <a:srgbClr val="43434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2540" name="Google Shape;2540;p259"/>
          <p:cNvPicPr preferRelativeResize="0"/>
          <p:nvPr/>
        </p:nvPicPr>
        <p:blipFill>
          <a:blip r:embed="rId3">
            <a:alphaModFix/>
          </a:blip>
          <a:stretch>
            <a:fillRect/>
          </a:stretch>
        </p:blipFill>
        <p:spPr>
          <a:xfrm>
            <a:off x="1416500" y="3768092"/>
            <a:ext cx="436000" cy="785149"/>
          </a:xfrm>
          <a:prstGeom prst="rect">
            <a:avLst/>
          </a:prstGeom>
          <a:noFill/>
          <a:ln>
            <a:noFill/>
          </a:ln>
        </p:spPr>
      </p:pic>
      <p:pic>
        <p:nvPicPr>
          <p:cNvPr id="2541" name="Google Shape;2541;p259"/>
          <p:cNvPicPr preferRelativeResize="0"/>
          <p:nvPr/>
        </p:nvPicPr>
        <p:blipFill>
          <a:blip r:embed="rId3">
            <a:alphaModFix/>
          </a:blip>
          <a:stretch>
            <a:fillRect/>
          </a:stretch>
        </p:blipFill>
        <p:spPr>
          <a:xfrm>
            <a:off x="3373617" y="3768092"/>
            <a:ext cx="436000" cy="785149"/>
          </a:xfrm>
          <a:prstGeom prst="rect">
            <a:avLst/>
          </a:prstGeom>
          <a:noFill/>
          <a:ln>
            <a:noFill/>
          </a:ln>
        </p:spPr>
      </p:pic>
      <p:pic>
        <p:nvPicPr>
          <p:cNvPr id="2542" name="Google Shape;2542;p259"/>
          <p:cNvPicPr preferRelativeResize="0"/>
          <p:nvPr/>
        </p:nvPicPr>
        <p:blipFill>
          <a:blip r:embed="rId4">
            <a:alphaModFix/>
          </a:blip>
          <a:stretch>
            <a:fillRect/>
          </a:stretch>
        </p:blipFill>
        <p:spPr>
          <a:xfrm>
            <a:off x="7399680" y="3736567"/>
            <a:ext cx="848200" cy="848200"/>
          </a:xfrm>
          <a:prstGeom prst="rect">
            <a:avLst/>
          </a:prstGeom>
          <a:noFill/>
          <a:ln>
            <a:noFill/>
          </a:ln>
        </p:spPr>
      </p:pic>
      <p:pic>
        <p:nvPicPr>
          <p:cNvPr id="2543" name="Google Shape;2543;p259"/>
          <p:cNvPicPr preferRelativeResize="0"/>
          <p:nvPr/>
        </p:nvPicPr>
        <p:blipFill>
          <a:blip r:embed="rId5">
            <a:alphaModFix/>
          </a:blip>
          <a:stretch>
            <a:fillRect/>
          </a:stretch>
        </p:blipFill>
        <p:spPr>
          <a:xfrm>
            <a:off x="9931700" y="3768083"/>
            <a:ext cx="785133" cy="785133"/>
          </a:xfrm>
          <a:prstGeom prst="rect">
            <a:avLst/>
          </a:prstGeom>
          <a:noFill/>
          <a:ln>
            <a:noFill/>
          </a:ln>
        </p:spPr>
      </p:pic>
      <p:sp>
        <p:nvSpPr>
          <p:cNvPr id="2544" name="Google Shape;2544;p25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8" name="Shape 2548"/>
        <p:cNvGrpSpPr/>
        <p:nvPr/>
      </p:nvGrpSpPr>
      <p:grpSpPr>
        <a:xfrm>
          <a:off x="0" y="0"/>
          <a:ext cx="0" cy="0"/>
          <a:chOff x="0" y="0"/>
          <a:chExt cx="0" cy="0"/>
        </a:xfrm>
      </p:grpSpPr>
      <p:sp>
        <p:nvSpPr>
          <p:cNvPr id="2549" name="Google Shape;2549;p260"/>
          <p:cNvSpPr/>
          <p:nvPr/>
        </p:nvSpPr>
        <p:spPr>
          <a:xfrm>
            <a:off x="6111702" y="4908778"/>
            <a:ext cx="5043600" cy="651600"/>
          </a:xfrm>
          <a:prstGeom prst="rect">
            <a:avLst/>
          </a:prstGeom>
          <a:noFill/>
          <a:ln cap="flat" cmpd="sng" w="38100">
            <a:solidFill>
              <a:srgbClr val="595959"/>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260"/>
          <p:cNvSpPr/>
          <p:nvPr/>
        </p:nvSpPr>
        <p:spPr>
          <a:xfrm>
            <a:off x="6287961" y="3696718"/>
            <a:ext cx="4690800" cy="469200"/>
          </a:xfrm>
          <a:prstGeom prst="rect">
            <a:avLst/>
          </a:prstGeom>
          <a:solidFill>
            <a:srgbClr val="B5D4F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verpass SemiBold"/>
                <a:ea typeface="Overpass SemiBold"/>
                <a:cs typeface="Overpass SemiBold"/>
                <a:sym typeface="Overpass SemiBold"/>
              </a:rPr>
              <a:t>App</a:t>
            </a:r>
            <a:endParaRPr sz="1800">
              <a:latin typeface="Overpass SemiBold"/>
              <a:ea typeface="Overpass SemiBold"/>
              <a:cs typeface="Overpass SemiBold"/>
              <a:sym typeface="Overpass SemiBold"/>
            </a:endParaRPr>
          </a:p>
        </p:txBody>
      </p:sp>
      <p:sp>
        <p:nvSpPr>
          <p:cNvPr id="2551" name="Google Shape;2551;p260"/>
          <p:cNvSpPr/>
          <p:nvPr/>
        </p:nvSpPr>
        <p:spPr>
          <a:xfrm>
            <a:off x="6287961" y="4340715"/>
            <a:ext cx="4690800" cy="469200"/>
          </a:xfrm>
          <a:prstGeom prst="rect">
            <a:avLst/>
          </a:prstGeom>
          <a:solidFill>
            <a:srgbClr val="90BF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verpass SemiBold"/>
                <a:ea typeface="Overpass SemiBold"/>
                <a:cs typeface="Overpass SemiBold"/>
                <a:sym typeface="Overpass SemiBold"/>
              </a:rPr>
              <a:t>Optimized Application Frameworks</a:t>
            </a:r>
            <a:endParaRPr sz="1800">
              <a:latin typeface="Overpass SemiBold"/>
              <a:ea typeface="Overpass SemiBold"/>
              <a:cs typeface="Overpass SemiBold"/>
              <a:sym typeface="Overpass SemiBold"/>
            </a:endParaRPr>
          </a:p>
        </p:txBody>
      </p:sp>
      <p:pic>
        <p:nvPicPr>
          <p:cNvPr id="2552" name="Google Shape;2552;p260"/>
          <p:cNvPicPr preferRelativeResize="0"/>
          <p:nvPr/>
        </p:nvPicPr>
        <p:blipFill>
          <a:blip r:embed="rId3">
            <a:alphaModFix/>
          </a:blip>
          <a:stretch>
            <a:fillRect/>
          </a:stretch>
        </p:blipFill>
        <p:spPr>
          <a:xfrm>
            <a:off x="7663983" y="5671660"/>
            <a:ext cx="765490" cy="765490"/>
          </a:xfrm>
          <a:prstGeom prst="rect">
            <a:avLst/>
          </a:prstGeom>
          <a:noFill/>
          <a:ln>
            <a:noFill/>
          </a:ln>
        </p:spPr>
      </p:pic>
      <p:pic>
        <p:nvPicPr>
          <p:cNvPr id="2553" name="Google Shape;2553;p260"/>
          <p:cNvPicPr preferRelativeResize="0"/>
          <p:nvPr/>
        </p:nvPicPr>
        <p:blipFill>
          <a:blip r:embed="rId4">
            <a:alphaModFix/>
          </a:blip>
          <a:stretch>
            <a:fillRect/>
          </a:stretch>
        </p:blipFill>
        <p:spPr>
          <a:xfrm>
            <a:off x="8734550" y="5722066"/>
            <a:ext cx="589940" cy="651652"/>
          </a:xfrm>
          <a:prstGeom prst="rect">
            <a:avLst/>
          </a:prstGeom>
          <a:noFill/>
          <a:ln>
            <a:noFill/>
          </a:ln>
        </p:spPr>
      </p:pic>
      <p:sp>
        <p:nvSpPr>
          <p:cNvPr id="2554" name="Google Shape;2554;p260"/>
          <p:cNvSpPr/>
          <p:nvPr/>
        </p:nvSpPr>
        <p:spPr>
          <a:xfrm>
            <a:off x="6314168" y="4999292"/>
            <a:ext cx="4690800" cy="469200"/>
          </a:xfrm>
          <a:prstGeom prst="rect">
            <a:avLst/>
          </a:prstGeom>
          <a:solidFill>
            <a:srgbClr val="3570B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verpass SemiBold"/>
                <a:ea typeface="Overpass SemiBold"/>
                <a:cs typeface="Overpass SemiBold"/>
                <a:sym typeface="Overpass SemiBold"/>
              </a:rPr>
              <a:t>Java Virtual Machine (Hotspot)</a:t>
            </a:r>
            <a:endParaRPr sz="1800">
              <a:solidFill>
                <a:srgbClr val="FFFFFF"/>
              </a:solidFill>
              <a:latin typeface="Overpass SemiBold"/>
              <a:ea typeface="Overpass SemiBold"/>
              <a:cs typeface="Overpass SemiBold"/>
              <a:sym typeface="Overpass SemiBold"/>
            </a:endParaRPr>
          </a:p>
        </p:txBody>
      </p:sp>
      <p:sp>
        <p:nvSpPr>
          <p:cNvPr id="2555" name="Google Shape;2555;p260"/>
          <p:cNvSpPr txBox="1"/>
          <p:nvPr/>
        </p:nvSpPr>
        <p:spPr>
          <a:xfrm>
            <a:off x="10419575" y="5744623"/>
            <a:ext cx="1239000" cy="46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pen Sans"/>
                <a:ea typeface="Open Sans"/>
                <a:cs typeface="Open Sans"/>
                <a:sym typeface="Open Sans"/>
              </a:rPr>
              <a:t>Optional</a:t>
            </a:r>
            <a:endParaRPr b="1">
              <a:latin typeface="Open Sans"/>
              <a:ea typeface="Open Sans"/>
              <a:cs typeface="Open Sans"/>
              <a:sym typeface="Open Sans"/>
            </a:endParaRPr>
          </a:p>
        </p:txBody>
      </p:sp>
      <p:cxnSp>
        <p:nvCxnSpPr>
          <p:cNvPr id="2556" name="Google Shape;2556;p260"/>
          <p:cNvCxnSpPr/>
          <p:nvPr/>
        </p:nvCxnSpPr>
        <p:spPr>
          <a:xfrm rot="10800000">
            <a:off x="10302774" y="5651116"/>
            <a:ext cx="337200" cy="247800"/>
          </a:xfrm>
          <a:prstGeom prst="straightConnector1">
            <a:avLst/>
          </a:prstGeom>
          <a:noFill/>
          <a:ln cap="flat" cmpd="sng" w="28575">
            <a:solidFill>
              <a:srgbClr val="595959"/>
            </a:solidFill>
            <a:prstDash val="solid"/>
            <a:round/>
            <a:headEnd len="med" w="med" type="none"/>
            <a:tailEnd len="med" w="med" type="triangle"/>
          </a:ln>
        </p:spPr>
      </p:cxnSp>
      <p:sp>
        <p:nvSpPr>
          <p:cNvPr id="2557" name="Google Shape;2557;p260"/>
          <p:cNvSpPr/>
          <p:nvPr/>
        </p:nvSpPr>
        <p:spPr>
          <a:xfrm>
            <a:off x="611125" y="4995333"/>
            <a:ext cx="4745700" cy="474600"/>
          </a:xfrm>
          <a:prstGeom prst="rect">
            <a:avLst/>
          </a:prstGeom>
          <a:solidFill>
            <a:srgbClr val="3570B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verpass SemiBold"/>
                <a:ea typeface="Overpass SemiBold"/>
                <a:cs typeface="Overpass SemiBold"/>
                <a:sym typeface="Overpass SemiBold"/>
              </a:rPr>
              <a:t>Java Virtual Machine (Hotspot)</a:t>
            </a:r>
            <a:endParaRPr sz="1800">
              <a:solidFill>
                <a:srgbClr val="FFFFFF"/>
              </a:solidFill>
              <a:latin typeface="Overpass SemiBold"/>
              <a:ea typeface="Overpass SemiBold"/>
              <a:cs typeface="Overpass SemiBold"/>
              <a:sym typeface="Overpass SemiBold"/>
            </a:endParaRPr>
          </a:p>
        </p:txBody>
      </p:sp>
      <p:sp>
        <p:nvSpPr>
          <p:cNvPr id="2558" name="Google Shape;2558;p260"/>
          <p:cNvSpPr/>
          <p:nvPr/>
        </p:nvSpPr>
        <p:spPr>
          <a:xfrm>
            <a:off x="611125" y="4363496"/>
            <a:ext cx="4745700" cy="474600"/>
          </a:xfrm>
          <a:prstGeom prst="rect">
            <a:avLst/>
          </a:prstGeom>
          <a:solidFill>
            <a:srgbClr val="469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verpass SemiBold"/>
                <a:ea typeface="Overpass SemiBold"/>
                <a:cs typeface="Overpass SemiBold"/>
                <a:sym typeface="Overpass SemiBold"/>
              </a:rPr>
              <a:t>Application Server</a:t>
            </a:r>
            <a:endParaRPr sz="1800">
              <a:solidFill>
                <a:srgbClr val="FFFFFF"/>
              </a:solidFill>
              <a:latin typeface="Overpass SemiBold"/>
              <a:ea typeface="Overpass SemiBold"/>
              <a:cs typeface="Overpass SemiBold"/>
              <a:sym typeface="Overpass SemiBold"/>
            </a:endParaRPr>
          </a:p>
        </p:txBody>
      </p:sp>
      <p:sp>
        <p:nvSpPr>
          <p:cNvPr id="2559" name="Google Shape;2559;p260"/>
          <p:cNvSpPr/>
          <p:nvPr/>
        </p:nvSpPr>
        <p:spPr>
          <a:xfrm>
            <a:off x="611125" y="3048857"/>
            <a:ext cx="4745700" cy="474600"/>
          </a:xfrm>
          <a:prstGeom prst="rect">
            <a:avLst/>
          </a:prstGeom>
          <a:solidFill>
            <a:srgbClr val="B5D4F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verpass SemiBold"/>
                <a:ea typeface="Overpass SemiBold"/>
                <a:cs typeface="Overpass SemiBold"/>
                <a:sym typeface="Overpass SemiBold"/>
              </a:rPr>
              <a:t>App</a:t>
            </a:r>
            <a:endParaRPr sz="1800">
              <a:latin typeface="Overpass SemiBold"/>
              <a:ea typeface="Overpass SemiBold"/>
              <a:cs typeface="Overpass SemiBold"/>
              <a:sym typeface="Overpass SemiBold"/>
            </a:endParaRPr>
          </a:p>
        </p:txBody>
      </p:sp>
      <p:sp>
        <p:nvSpPr>
          <p:cNvPr id="2560" name="Google Shape;2560;p260"/>
          <p:cNvSpPr/>
          <p:nvPr/>
        </p:nvSpPr>
        <p:spPr>
          <a:xfrm>
            <a:off x="611125" y="3700398"/>
            <a:ext cx="4745700" cy="474600"/>
          </a:xfrm>
          <a:prstGeom prst="rect">
            <a:avLst/>
          </a:prstGeom>
          <a:solidFill>
            <a:srgbClr val="90BF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verpass SemiBold"/>
                <a:ea typeface="Overpass SemiBold"/>
                <a:cs typeface="Overpass SemiBold"/>
                <a:sym typeface="Overpass SemiBold"/>
              </a:rPr>
              <a:t>Dynamic Application Frameworks</a:t>
            </a:r>
            <a:endParaRPr sz="1800">
              <a:latin typeface="Overpass SemiBold"/>
              <a:ea typeface="Overpass SemiBold"/>
              <a:cs typeface="Overpass SemiBold"/>
              <a:sym typeface="Overpass SemiBold"/>
            </a:endParaRPr>
          </a:p>
        </p:txBody>
      </p:sp>
      <p:pic>
        <p:nvPicPr>
          <p:cNvPr id="2561" name="Google Shape;2561;p260"/>
          <p:cNvPicPr preferRelativeResize="0"/>
          <p:nvPr/>
        </p:nvPicPr>
        <p:blipFill>
          <a:blip r:embed="rId3">
            <a:alphaModFix/>
          </a:blip>
          <a:stretch>
            <a:fillRect/>
          </a:stretch>
        </p:blipFill>
        <p:spPr>
          <a:xfrm>
            <a:off x="2003263" y="5627145"/>
            <a:ext cx="774456" cy="774457"/>
          </a:xfrm>
          <a:prstGeom prst="rect">
            <a:avLst/>
          </a:prstGeom>
          <a:noFill/>
          <a:ln>
            <a:noFill/>
          </a:ln>
        </p:spPr>
      </p:pic>
      <p:pic>
        <p:nvPicPr>
          <p:cNvPr id="2562" name="Google Shape;2562;p260"/>
          <p:cNvPicPr preferRelativeResize="0"/>
          <p:nvPr/>
        </p:nvPicPr>
        <p:blipFill>
          <a:blip r:embed="rId4">
            <a:alphaModFix/>
          </a:blip>
          <a:stretch>
            <a:fillRect/>
          </a:stretch>
        </p:blipFill>
        <p:spPr>
          <a:xfrm>
            <a:off x="3086371" y="5678140"/>
            <a:ext cx="596852" cy="659287"/>
          </a:xfrm>
          <a:prstGeom prst="rect">
            <a:avLst/>
          </a:prstGeom>
          <a:noFill/>
          <a:ln>
            <a:noFill/>
          </a:ln>
        </p:spPr>
      </p:pic>
      <p:sp>
        <p:nvSpPr>
          <p:cNvPr id="2563" name="Google Shape;2563;p260"/>
          <p:cNvSpPr txBox="1"/>
          <p:nvPr/>
        </p:nvSpPr>
        <p:spPr>
          <a:xfrm>
            <a:off x="1532173" y="1047350"/>
            <a:ext cx="3306600" cy="400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b="1" lang="en" sz="1800">
                <a:latin typeface="Overpass"/>
                <a:ea typeface="Overpass"/>
                <a:cs typeface="Overpass"/>
                <a:sym typeface="Overpass"/>
              </a:rPr>
              <a:t>“MODERN” JAVA APP STACK</a:t>
            </a:r>
            <a:endParaRPr b="1" sz="1800">
              <a:latin typeface="Overpass"/>
              <a:ea typeface="Overpass"/>
              <a:cs typeface="Overpass"/>
              <a:sym typeface="Overpass"/>
            </a:endParaRPr>
          </a:p>
          <a:p>
            <a:pPr indent="0" lvl="0" marL="0" rtl="0" algn="ctr">
              <a:lnSpc>
                <a:spcPct val="130000"/>
              </a:lnSpc>
              <a:spcBef>
                <a:spcPts val="0"/>
              </a:spcBef>
              <a:spcAft>
                <a:spcPts val="0"/>
              </a:spcAft>
              <a:buNone/>
            </a:pPr>
            <a:r>
              <a:t/>
            </a:r>
            <a:endParaRPr sz="1300">
              <a:latin typeface="Overpass Light"/>
              <a:ea typeface="Overpass Light"/>
              <a:cs typeface="Overpass Light"/>
              <a:sym typeface="Overpass Light"/>
            </a:endParaRPr>
          </a:p>
          <a:p>
            <a:pPr indent="0" lvl="0" marL="0" rtl="0" algn="ctr">
              <a:lnSpc>
                <a:spcPct val="130000"/>
              </a:lnSpc>
              <a:spcBef>
                <a:spcPts val="0"/>
              </a:spcBef>
              <a:spcAft>
                <a:spcPts val="0"/>
              </a:spcAft>
              <a:buNone/>
            </a:pPr>
            <a:r>
              <a:rPr lang="en" sz="1300">
                <a:latin typeface="Overpass Light"/>
                <a:ea typeface="Overpass Light"/>
                <a:cs typeface="Overpass Light"/>
                <a:sym typeface="Overpass Light"/>
              </a:rPr>
              <a:t>MONOLITHS, MICROSERVICES</a:t>
            </a:r>
            <a:endParaRPr sz="1300">
              <a:latin typeface="Overpass Light"/>
              <a:ea typeface="Overpass Light"/>
              <a:cs typeface="Overpass Light"/>
              <a:sym typeface="Overpass Light"/>
            </a:endParaRPr>
          </a:p>
          <a:p>
            <a:pPr indent="0" lvl="0" marL="0" rtl="0" algn="ctr">
              <a:lnSpc>
                <a:spcPct val="130000"/>
              </a:lnSpc>
              <a:spcBef>
                <a:spcPts val="0"/>
              </a:spcBef>
              <a:spcAft>
                <a:spcPts val="0"/>
              </a:spcAft>
              <a:buNone/>
            </a:pPr>
            <a:r>
              <a:rPr lang="en" sz="1300">
                <a:latin typeface="Overpass Light"/>
                <a:ea typeface="Overpass Light"/>
                <a:cs typeface="Overpass Light"/>
                <a:sym typeface="Overpass Light"/>
              </a:rPr>
              <a:t>SINGLE APP</a:t>
            </a:r>
            <a:endParaRPr sz="1300">
              <a:latin typeface="Overpass Light"/>
              <a:ea typeface="Overpass Light"/>
              <a:cs typeface="Overpass Light"/>
              <a:sym typeface="Overpass Light"/>
            </a:endParaRPr>
          </a:p>
          <a:p>
            <a:pPr indent="0" lvl="0" marL="0" rtl="0" algn="ctr">
              <a:lnSpc>
                <a:spcPct val="130000"/>
              </a:lnSpc>
              <a:spcBef>
                <a:spcPts val="0"/>
              </a:spcBef>
              <a:spcAft>
                <a:spcPts val="0"/>
              </a:spcAft>
              <a:buNone/>
            </a:pPr>
            <a:r>
              <a:rPr lang="en" sz="1300">
                <a:latin typeface="Overpass Light"/>
                <a:ea typeface="Overpass Light"/>
                <a:cs typeface="Overpass Light"/>
                <a:sym typeface="Overpass Light"/>
              </a:rPr>
              <a:t>DAYS OF LIFE</a:t>
            </a:r>
            <a:endParaRPr sz="1300">
              <a:latin typeface="Overpass Light"/>
              <a:ea typeface="Overpass Light"/>
              <a:cs typeface="Overpass Light"/>
              <a:sym typeface="Overpass Light"/>
            </a:endParaRPr>
          </a:p>
          <a:p>
            <a:pPr indent="0" lvl="0" marL="0" rtl="0" algn="ctr">
              <a:lnSpc>
                <a:spcPct val="130000"/>
              </a:lnSpc>
              <a:spcBef>
                <a:spcPts val="0"/>
              </a:spcBef>
              <a:spcAft>
                <a:spcPts val="0"/>
              </a:spcAft>
              <a:buNone/>
            </a:pPr>
            <a:r>
              <a:rPr lang="en" sz="1300">
                <a:latin typeface="Overpass Light"/>
                <a:ea typeface="Overpass Light"/>
                <a:cs typeface="Overpass Light"/>
                <a:sym typeface="Overpass Light"/>
              </a:rPr>
              <a:t>100s MB RAM</a:t>
            </a:r>
            <a:endParaRPr sz="1300">
              <a:latin typeface="Overpass Light"/>
              <a:ea typeface="Overpass Light"/>
              <a:cs typeface="Overpass Light"/>
              <a:sym typeface="Overpass Light"/>
            </a:endParaRPr>
          </a:p>
          <a:p>
            <a:pPr indent="0" lvl="0" marL="0" rtl="0" algn="ctr">
              <a:lnSpc>
                <a:spcPct val="130000"/>
              </a:lnSpc>
              <a:spcBef>
                <a:spcPts val="0"/>
              </a:spcBef>
              <a:spcAft>
                <a:spcPts val="0"/>
              </a:spcAft>
              <a:buNone/>
            </a:pPr>
            <a:r>
              <a:rPr lang="en" sz="1300">
                <a:latin typeface="Overpass Light"/>
                <a:ea typeface="Overpass Light"/>
                <a:cs typeface="Overpass Light"/>
                <a:sym typeface="Overpass Light"/>
              </a:rPr>
              <a:t>SECONDS TO START</a:t>
            </a:r>
            <a:endParaRPr sz="1300">
              <a:latin typeface="Overpass Light"/>
              <a:ea typeface="Overpass Light"/>
              <a:cs typeface="Overpass Light"/>
              <a:sym typeface="Overpass Light"/>
            </a:endParaRPr>
          </a:p>
        </p:txBody>
      </p:sp>
      <p:sp>
        <p:nvSpPr>
          <p:cNvPr id="2564" name="Google Shape;2564;p260"/>
          <p:cNvSpPr txBox="1"/>
          <p:nvPr/>
        </p:nvSpPr>
        <p:spPr>
          <a:xfrm>
            <a:off x="7245481" y="1047350"/>
            <a:ext cx="2867400" cy="400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b="1" lang="en" sz="1800">
                <a:latin typeface="Overpass"/>
                <a:ea typeface="Overpass"/>
                <a:cs typeface="Overpass"/>
                <a:sym typeface="Overpass"/>
              </a:rPr>
              <a:t>QUARKUS</a:t>
            </a:r>
            <a:endParaRPr b="1" sz="1800">
              <a:latin typeface="Overpass"/>
              <a:ea typeface="Overpass"/>
              <a:cs typeface="Overpass"/>
              <a:sym typeface="Overpass"/>
            </a:endParaRPr>
          </a:p>
          <a:p>
            <a:pPr indent="0" lvl="0" marL="0" rtl="0" algn="ctr">
              <a:lnSpc>
                <a:spcPct val="130000"/>
              </a:lnSpc>
              <a:spcBef>
                <a:spcPts val="0"/>
              </a:spcBef>
              <a:spcAft>
                <a:spcPts val="0"/>
              </a:spcAft>
              <a:buNone/>
            </a:pPr>
            <a:r>
              <a:t/>
            </a:r>
            <a:endParaRPr sz="1300">
              <a:latin typeface="Overpass Light"/>
              <a:ea typeface="Overpass Light"/>
              <a:cs typeface="Overpass Light"/>
              <a:sym typeface="Overpass Light"/>
            </a:endParaRPr>
          </a:p>
          <a:p>
            <a:pPr indent="0" lvl="0" marL="0" rtl="0" algn="ctr">
              <a:lnSpc>
                <a:spcPct val="130000"/>
              </a:lnSpc>
              <a:spcBef>
                <a:spcPts val="0"/>
              </a:spcBef>
              <a:spcAft>
                <a:spcPts val="0"/>
              </a:spcAft>
              <a:buNone/>
            </a:pPr>
            <a:r>
              <a:rPr lang="en" sz="1300">
                <a:latin typeface="Overpass Light"/>
                <a:ea typeface="Overpass Light"/>
                <a:cs typeface="Overpass Light"/>
                <a:sym typeface="Overpass Light"/>
              </a:rPr>
              <a:t>MICROSERVICES, </a:t>
            </a:r>
            <a:r>
              <a:rPr b="1" lang="en" sz="1300">
                <a:latin typeface="Overpass"/>
                <a:ea typeface="Overpass"/>
                <a:cs typeface="Overpass"/>
                <a:sym typeface="Overpass"/>
              </a:rPr>
              <a:t>SERVERLESS</a:t>
            </a:r>
            <a:endParaRPr b="1" sz="1300">
              <a:latin typeface="Overpass"/>
              <a:ea typeface="Overpass"/>
              <a:cs typeface="Overpass"/>
              <a:sym typeface="Overpass"/>
            </a:endParaRPr>
          </a:p>
          <a:p>
            <a:pPr indent="0" lvl="0" marL="0" rtl="0" algn="ctr">
              <a:lnSpc>
                <a:spcPct val="130000"/>
              </a:lnSpc>
              <a:spcBef>
                <a:spcPts val="0"/>
              </a:spcBef>
              <a:spcAft>
                <a:spcPts val="0"/>
              </a:spcAft>
              <a:buNone/>
            </a:pPr>
            <a:r>
              <a:rPr lang="en" sz="1300">
                <a:latin typeface="Overpass Light"/>
                <a:ea typeface="Overpass Light"/>
                <a:cs typeface="Overpass Light"/>
                <a:sym typeface="Overpass Light"/>
              </a:rPr>
              <a:t>SINGLE APP</a:t>
            </a:r>
            <a:endParaRPr sz="1300">
              <a:latin typeface="Overpass Light"/>
              <a:ea typeface="Overpass Light"/>
              <a:cs typeface="Overpass Light"/>
              <a:sym typeface="Overpass Light"/>
            </a:endParaRPr>
          </a:p>
          <a:p>
            <a:pPr indent="0" lvl="0" marL="0" rtl="0" algn="ctr">
              <a:lnSpc>
                <a:spcPct val="130000"/>
              </a:lnSpc>
              <a:spcBef>
                <a:spcPts val="0"/>
              </a:spcBef>
              <a:spcAft>
                <a:spcPts val="0"/>
              </a:spcAft>
              <a:buNone/>
            </a:pPr>
            <a:r>
              <a:rPr b="1" lang="en" sz="1300">
                <a:latin typeface="Overpass"/>
                <a:ea typeface="Overpass"/>
                <a:cs typeface="Overpass"/>
                <a:sym typeface="Overpass"/>
              </a:rPr>
              <a:t>SECONDS TO DAYS OF LIFE</a:t>
            </a:r>
            <a:endParaRPr b="1" sz="1300">
              <a:latin typeface="Overpass"/>
              <a:ea typeface="Overpass"/>
              <a:cs typeface="Overpass"/>
              <a:sym typeface="Overpass"/>
            </a:endParaRPr>
          </a:p>
          <a:p>
            <a:pPr indent="0" lvl="0" marL="0" rtl="0" algn="ctr">
              <a:lnSpc>
                <a:spcPct val="130000"/>
              </a:lnSpc>
              <a:spcBef>
                <a:spcPts val="0"/>
              </a:spcBef>
              <a:spcAft>
                <a:spcPts val="0"/>
              </a:spcAft>
              <a:buNone/>
            </a:pPr>
            <a:r>
              <a:rPr b="1" lang="en" sz="1300">
                <a:latin typeface="Overpass"/>
                <a:ea typeface="Overpass"/>
                <a:cs typeface="Overpass"/>
                <a:sym typeface="Overpass"/>
              </a:rPr>
              <a:t>10s MB RAM</a:t>
            </a:r>
            <a:endParaRPr b="1" sz="1300">
              <a:latin typeface="Overpass"/>
              <a:ea typeface="Overpass"/>
              <a:cs typeface="Overpass"/>
              <a:sym typeface="Overpass"/>
            </a:endParaRPr>
          </a:p>
          <a:p>
            <a:pPr indent="0" lvl="0" marL="0" rtl="0" algn="ctr">
              <a:lnSpc>
                <a:spcPct val="130000"/>
              </a:lnSpc>
              <a:spcBef>
                <a:spcPts val="0"/>
              </a:spcBef>
              <a:spcAft>
                <a:spcPts val="0"/>
              </a:spcAft>
              <a:buNone/>
            </a:pPr>
            <a:r>
              <a:rPr b="1" lang="en" sz="1300">
                <a:latin typeface="Overpass"/>
                <a:ea typeface="Overpass"/>
                <a:cs typeface="Overpass"/>
                <a:sym typeface="Overpass"/>
              </a:rPr>
              <a:t>MILLISECONDS TO START</a:t>
            </a:r>
            <a:endParaRPr b="1" sz="1300">
              <a:latin typeface="Overpass"/>
              <a:ea typeface="Overpass"/>
              <a:cs typeface="Overpass"/>
              <a:sym typeface="Overpass"/>
            </a:endParaRPr>
          </a:p>
        </p:txBody>
      </p:sp>
      <p:cxnSp>
        <p:nvCxnSpPr>
          <p:cNvPr id="2565" name="Google Shape;2565;p260"/>
          <p:cNvCxnSpPr/>
          <p:nvPr/>
        </p:nvCxnSpPr>
        <p:spPr>
          <a:xfrm>
            <a:off x="1526467" y="1426185"/>
            <a:ext cx="3288000" cy="0"/>
          </a:xfrm>
          <a:prstGeom prst="straightConnector1">
            <a:avLst/>
          </a:prstGeom>
          <a:noFill/>
          <a:ln cap="flat" cmpd="sng" w="19050">
            <a:solidFill>
              <a:srgbClr val="999999"/>
            </a:solidFill>
            <a:prstDash val="solid"/>
            <a:round/>
            <a:headEnd len="med" w="med" type="none"/>
            <a:tailEnd len="med" w="med" type="none"/>
          </a:ln>
        </p:spPr>
      </p:cxnSp>
      <p:cxnSp>
        <p:nvCxnSpPr>
          <p:cNvPr id="2566" name="Google Shape;2566;p260"/>
          <p:cNvCxnSpPr/>
          <p:nvPr/>
        </p:nvCxnSpPr>
        <p:spPr>
          <a:xfrm>
            <a:off x="7468362" y="1426185"/>
            <a:ext cx="2409600" cy="0"/>
          </a:xfrm>
          <a:prstGeom prst="straightConnector1">
            <a:avLst/>
          </a:prstGeom>
          <a:noFill/>
          <a:ln cap="flat" cmpd="sng" w="19050">
            <a:solidFill>
              <a:srgbClr val="999999"/>
            </a:solidFill>
            <a:prstDash val="solid"/>
            <a:round/>
            <a:headEnd len="med" w="med" type="none"/>
            <a:tailEnd len="med" w="med" type="none"/>
          </a:ln>
        </p:spPr>
      </p:cxnSp>
      <p:sp>
        <p:nvSpPr>
          <p:cNvPr id="2567" name="Google Shape;2567;p260"/>
          <p:cNvSpPr txBox="1"/>
          <p:nvPr/>
        </p:nvSpPr>
        <p:spPr>
          <a:xfrm>
            <a:off x="2112950" y="3127150"/>
            <a:ext cx="6954600" cy="8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verpass Light"/>
              <a:ea typeface="Overpass Light"/>
              <a:cs typeface="Overpass Light"/>
              <a:sym typeface="Overpass Light"/>
            </a:endParaRPr>
          </a:p>
        </p:txBody>
      </p:sp>
      <p:pic>
        <p:nvPicPr>
          <p:cNvPr id="2568" name="Google Shape;2568;p260"/>
          <p:cNvPicPr preferRelativeResize="0"/>
          <p:nvPr/>
        </p:nvPicPr>
        <p:blipFill rotWithShape="1">
          <a:blip r:embed="rId5">
            <a:alphaModFix/>
          </a:blip>
          <a:srcRect b="46027" l="15199" r="14303" t="21044"/>
          <a:stretch/>
        </p:blipFill>
        <p:spPr>
          <a:xfrm>
            <a:off x="7459550" y="77200"/>
            <a:ext cx="2347600" cy="811500"/>
          </a:xfrm>
          <a:prstGeom prst="rect">
            <a:avLst/>
          </a:prstGeom>
          <a:noFill/>
          <a:ln>
            <a:noFill/>
          </a:ln>
        </p:spPr>
      </p:pic>
      <p:pic>
        <p:nvPicPr>
          <p:cNvPr id="2569" name="Google Shape;2569;p260"/>
          <p:cNvPicPr preferRelativeResize="0"/>
          <p:nvPr/>
        </p:nvPicPr>
        <p:blipFill>
          <a:blip r:embed="rId6">
            <a:alphaModFix/>
          </a:blip>
          <a:stretch>
            <a:fillRect/>
          </a:stretch>
        </p:blipFill>
        <p:spPr>
          <a:xfrm>
            <a:off x="2695087" y="7563"/>
            <a:ext cx="950775" cy="9507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3" name="Shape 2573"/>
        <p:cNvGrpSpPr/>
        <p:nvPr/>
      </p:nvGrpSpPr>
      <p:grpSpPr>
        <a:xfrm>
          <a:off x="0" y="0"/>
          <a:ext cx="0" cy="0"/>
          <a:chOff x="0" y="0"/>
          <a:chExt cx="0" cy="0"/>
        </a:xfrm>
      </p:grpSpPr>
      <p:sp>
        <p:nvSpPr>
          <p:cNvPr id="2574" name="Google Shape;2574;p261"/>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900">
                <a:latin typeface="Red Hat Text"/>
                <a:ea typeface="Red Hat Text"/>
                <a:cs typeface="Red Hat Text"/>
                <a:sym typeface="Red Hat Text"/>
              </a:rPr>
              <a:t>Quarkus Fundamentals</a:t>
            </a:r>
            <a:endParaRPr/>
          </a:p>
        </p:txBody>
      </p:sp>
      <p:sp>
        <p:nvSpPr>
          <p:cNvPr id="2575" name="Google Shape;2575;p261"/>
          <p:cNvSpPr txBox="1"/>
          <p:nvPr>
            <p:ph type="title"/>
          </p:nvPr>
        </p:nvSpPr>
        <p:spPr>
          <a:xfrm>
            <a:off x="885050" y="871750"/>
            <a:ext cx="10422000" cy="553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SzPts val="3400"/>
              <a:buNone/>
            </a:pPr>
            <a:r>
              <a:rPr lang="en"/>
              <a:t>Kubernetes Native</a:t>
            </a:r>
            <a:endParaRPr/>
          </a:p>
        </p:txBody>
      </p:sp>
      <p:sp>
        <p:nvSpPr>
          <p:cNvPr id="2576" name="Google Shape;2576;p26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2577" name="Google Shape;2577;p261"/>
          <p:cNvSpPr txBox="1"/>
          <p:nvPr>
            <p:ph idx="2" type="subTitle"/>
          </p:nvPr>
        </p:nvSpPr>
        <p:spPr>
          <a:xfrm>
            <a:off x="885125" y="1424950"/>
            <a:ext cx="10422000" cy="7056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0"/>
              </a:spcBef>
              <a:spcAft>
                <a:spcPts val="500"/>
              </a:spcAft>
              <a:buSzPts val="1600"/>
              <a:buNone/>
            </a:pPr>
            <a:r>
              <a:rPr lang="en"/>
              <a:t>Quarkus Top-10 Kubernetes Features</a:t>
            </a:r>
            <a:endParaRPr/>
          </a:p>
        </p:txBody>
      </p:sp>
      <p:sp>
        <p:nvSpPr>
          <p:cNvPr id="2578" name="Google Shape;2578;p261"/>
          <p:cNvSpPr txBox="1"/>
          <p:nvPr>
            <p:ph idx="3" type="subTitle"/>
          </p:nvPr>
        </p:nvSpPr>
        <p:spPr>
          <a:xfrm>
            <a:off x="885050" y="6169550"/>
            <a:ext cx="8002500" cy="5598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SzPts val="1600"/>
              <a:buNone/>
            </a:pPr>
            <a:r>
              <a:t/>
            </a:r>
            <a:endParaRPr/>
          </a:p>
        </p:txBody>
      </p:sp>
      <p:sp>
        <p:nvSpPr>
          <p:cNvPr id="2579" name="Google Shape;2579;p261"/>
          <p:cNvSpPr txBox="1"/>
          <p:nvPr>
            <p:ph idx="4" type="body"/>
          </p:nvPr>
        </p:nvSpPr>
        <p:spPr>
          <a:xfrm>
            <a:off x="1600200" y="2286000"/>
            <a:ext cx="3657600" cy="3227400"/>
          </a:xfrm>
          <a:prstGeom prst="rect">
            <a:avLst/>
          </a:prstGeom>
          <a:noFill/>
          <a:ln>
            <a:noFill/>
          </a:ln>
        </p:spPr>
        <p:txBody>
          <a:bodyPr anchorCtr="0" anchor="t" bIns="0" lIns="0" spcFirstLastPara="1" rIns="0" wrap="square" tIns="0">
            <a:noAutofit/>
          </a:bodyPr>
          <a:lstStyle/>
          <a:p>
            <a:pPr indent="-317500" lvl="0" marL="457200" rtl="0" algn="l">
              <a:lnSpc>
                <a:spcPct val="140000"/>
              </a:lnSpc>
              <a:spcBef>
                <a:spcPts val="1000"/>
              </a:spcBef>
              <a:spcAft>
                <a:spcPts val="0"/>
              </a:spcAft>
              <a:buSzPts val="1400"/>
              <a:buChar char="▸"/>
            </a:pPr>
            <a:r>
              <a:rPr lang="en"/>
              <a:t>One-step Kubernetes deployment</a:t>
            </a:r>
            <a:br>
              <a:rPr lang="en"/>
            </a:br>
            <a:endParaRPr/>
          </a:p>
          <a:p>
            <a:pPr indent="-317500" lvl="0" marL="457200" rtl="0" algn="l">
              <a:lnSpc>
                <a:spcPct val="140000"/>
              </a:lnSpc>
              <a:spcBef>
                <a:spcPts val="0"/>
              </a:spcBef>
              <a:spcAft>
                <a:spcPts val="0"/>
              </a:spcAft>
              <a:buSzPts val="1400"/>
              <a:buChar char="▸"/>
            </a:pPr>
            <a:r>
              <a:rPr lang="en"/>
              <a:t>Remote live-coding in Kubernetes</a:t>
            </a:r>
            <a:br>
              <a:rPr lang="en"/>
            </a:br>
            <a:endParaRPr/>
          </a:p>
          <a:p>
            <a:pPr indent="-317500" lvl="0" marL="457200" rtl="0" algn="l">
              <a:lnSpc>
                <a:spcPct val="140000"/>
              </a:lnSpc>
              <a:spcBef>
                <a:spcPts val="0"/>
              </a:spcBef>
              <a:spcAft>
                <a:spcPts val="0"/>
              </a:spcAft>
              <a:buSzPts val="1400"/>
              <a:buChar char="▸"/>
            </a:pPr>
            <a:r>
              <a:rPr lang="en"/>
              <a:t>Direct ConfigMap and Secrets access</a:t>
            </a:r>
            <a:br>
              <a:rPr lang="en"/>
            </a:br>
            <a:endParaRPr/>
          </a:p>
          <a:p>
            <a:pPr indent="-317500" lvl="0" marL="457200" rtl="0" algn="l">
              <a:lnSpc>
                <a:spcPct val="140000"/>
              </a:lnSpc>
              <a:spcBef>
                <a:spcPts val="0"/>
              </a:spcBef>
              <a:spcAft>
                <a:spcPts val="0"/>
              </a:spcAft>
              <a:buSzPts val="1400"/>
              <a:buChar char="▸"/>
            </a:pPr>
            <a:r>
              <a:rPr lang="en"/>
              <a:t>Health endpoints</a:t>
            </a:r>
            <a:br>
              <a:rPr lang="en"/>
            </a:br>
            <a:endParaRPr/>
          </a:p>
          <a:p>
            <a:pPr indent="-317500" lvl="0" marL="457200" rtl="0" algn="l">
              <a:lnSpc>
                <a:spcPct val="140000"/>
              </a:lnSpc>
              <a:spcBef>
                <a:spcPts val="0"/>
              </a:spcBef>
              <a:spcAft>
                <a:spcPts val="0"/>
              </a:spcAft>
              <a:buSzPts val="1400"/>
              <a:buChar char="▸"/>
            </a:pPr>
            <a:r>
              <a:rPr lang="en"/>
              <a:t>Kubernetes Client API</a:t>
            </a:r>
            <a:br>
              <a:rPr lang="en"/>
            </a:br>
            <a:endParaRPr/>
          </a:p>
        </p:txBody>
      </p:sp>
      <p:sp>
        <p:nvSpPr>
          <p:cNvPr id="2580" name="Google Shape;2580;p261"/>
          <p:cNvSpPr txBox="1"/>
          <p:nvPr>
            <p:ph idx="4" type="body"/>
          </p:nvPr>
        </p:nvSpPr>
        <p:spPr>
          <a:xfrm>
            <a:off x="6324600" y="2286000"/>
            <a:ext cx="3657600" cy="3227400"/>
          </a:xfrm>
          <a:prstGeom prst="rect">
            <a:avLst/>
          </a:prstGeom>
          <a:noFill/>
          <a:ln>
            <a:noFill/>
          </a:ln>
        </p:spPr>
        <p:txBody>
          <a:bodyPr anchorCtr="0" anchor="t" bIns="0" lIns="0" spcFirstLastPara="1" rIns="0" wrap="square" tIns="0">
            <a:noAutofit/>
          </a:bodyPr>
          <a:lstStyle/>
          <a:p>
            <a:pPr indent="-317500" lvl="0" marL="457200" rtl="0" algn="l">
              <a:lnSpc>
                <a:spcPct val="140000"/>
              </a:lnSpc>
              <a:spcBef>
                <a:spcPts val="1000"/>
              </a:spcBef>
              <a:spcAft>
                <a:spcPts val="0"/>
              </a:spcAft>
              <a:buSzPts val="1400"/>
              <a:buChar char="▸"/>
            </a:pPr>
            <a:r>
              <a:rPr lang="en"/>
              <a:t>OpenMetrics support</a:t>
            </a:r>
            <a:br>
              <a:rPr lang="en"/>
            </a:br>
            <a:endParaRPr/>
          </a:p>
          <a:p>
            <a:pPr indent="-317500" lvl="0" marL="457200" rtl="0" algn="l">
              <a:lnSpc>
                <a:spcPct val="140000"/>
              </a:lnSpc>
              <a:spcBef>
                <a:spcPts val="0"/>
              </a:spcBef>
              <a:spcAft>
                <a:spcPts val="0"/>
              </a:spcAft>
              <a:buSzPts val="1400"/>
              <a:buChar char="▸"/>
            </a:pPr>
            <a:r>
              <a:rPr lang="en"/>
              <a:t>OpenTracing support</a:t>
            </a:r>
            <a:br>
              <a:rPr lang="en"/>
            </a:br>
            <a:endParaRPr/>
          </a:p>
          <a:p>
            <a:pPr indent="-317500" lvl="0" marL="457200" rtl="0" algn="l">
              <a:lnSpc>
                <a:spcPct val="140000"/>
              </a:lnSpc>
              <a:spcBef>
                <a:spcPts val="0"/>
              </a:spcBef>
              <a:spcAft>
                <a:spcPts val="0"/>
              </a:spcAft>
              <a:buSzPts val="1400"/>
              <a:buChar char="▸"/>
            </a:pPr>
            <a:r>
              <a:rPr lang="en"/>
              <a:t>One-step KNative deployment</a:t>
            </a:r>
            <a:br>
              <a:rPr lang="en"/>
            </a:br>
            <a:endParaRPr/>
          </a:p>
          <a:p>
            <a:pPr indent="-317500" lvl="0" marL="457200" rtl="0" algn="l">
              <a:lnSpc>
                <a:spcPct val="140000"/>
              </a:lnSpc>
              <a:spcBef>
                <a:spcPts val="0"/>
              </a:spcBef>
              <a:spcAft>
                <a:spcPts val="0"/>
              </a:spcAft>
              <a:buSzPts val="1400"/>
              <a:buChar char="▸"/>
            </a:pPr>
            <a:r>
              <a:rPr lang="en"/>
              <a:t>Functions-as-a-Service with Funqy</a:t>
            </a:r>
            <a:br>
              <a:rPr lang="en"/>
            </a:br>
            <a:endParaRPr/>
          </a:p>
          <a:p>
            <a:pPr indent="-317500" lvl="0" marL="457200" rtl="0" algn="l">
              <a:lnSpc>
                <a:spcPct val="140000"/>
              </a:lnSpc>
              <a:spcBef>
                <a:spcPts val="0"/>
              </a:spcBef>
              <a:spcAft>
                <a:spcPts val="0"/>
              </a:spcAft>
              <a:buSzPts val="1400"/>
              <a:buChar char="▸"/>
            </a:pPr>
            <a:r>
              <a:rPr lang="en"/>
              <a:t>Fast startup and low-memory usage</a:t>
            </a:r>
            <a:br>
              <a:rPr lang="en"/>
            </a:b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4" name="Shape 2584"/>
        <p:cNvGrpSpPr/>
        <p:nvPr/>
      </p:nvGrpSpPr>
      <p:grpSpPr>
        <a:xfrm>
          <a:off x="0" y="0"/>
          <a:ext cx="0" cy="0"/>
          <a:chOff x="0" y="0"/>
          <a:chExt cx="0" cy="0"/>
        </a:xfrm>
      </p:grpSpPr>
      <p:sp>
        <p:nvSpPr>
          <p:cNvPr id="2585" name="Google Shape;2585;p262"/>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p>
            <a:pPr indent="0" lvl="0" marL="0" rtl="0" algn="l">
              <a:spcBef>
                <a:spcPts val="0"/>
              </a:spcBef>
              <a:spcAft>
                <a:spcPts val="0"/>
              </a:spcAft>
              <a:buNone/>
            </a:pPr>
            <a:r>
              <a:rPr lang="en"/>
              <a:t>Let’s Demo</a:t>
            </a:r>
            <a:endParaRPr/>
          </a:p>
        </p:txBody>
      </p:sp>
      <p:sp>
        <p:nvSpPr>
          <p:cNvPr id="2586" name="Google Shape;2586;p26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0" name="Shape 2590"/>
        <p:cNvGrpSpPr/>
        <p:nvPr/>
      </p:nvGrpSpPr>
      <p:grpSpPr>
        <a:xfrm>
          <a:off x="0" y="0"/>
          <a:ext cx="0" cy="0"/>
          <a:chOff x="0" y="0"/>
          <a:chExt cx="0" cy="0"/>
        </a:xfrm>
      </p:grpSpPr>
      <p:sp>
        <p:nvSpPr>
          <p:cNvPr id="2591" name="Google Shape;2591;p263"/>
          <p:cNvSpPr txBox="1"/>
          <p:nvPr/>
        </p:nvSpPr>
        <p:spPr>
          <a:xfrm>
            <a:off x="1120978" y="1392558"/>
            <a:ext cx="9872700" cy="188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3600">
                <a:solidFill>
                  <a:schemeClr val="lt2"/>
                </a:solidFill>
                <a:latin typeface="Overpass Light"/>
                <a:ea typeface="Overpass Light"/>
                <a:cs typeface="Overpass Light"/>
                <a:sym typeface="Overpass Light"/>
              </a:rPr>
              <a:t>An Open Source</a:t>
            </a:r>
            <a:endParaRPr sz="3600">
              <a:solidFill>
                <a:schemeClr val="lt2"/>
              </a:solidFill>
              <a:latin typeface="Overpass Light"/>
              <a:ea typeface="Overpass Light"/>
              <a:cs typeface="Overpass Light"/>
              <a:sym typeface="Overpass Light"/>
            </a:endParaRPr>
          </a:p>
          <a:p>
            <a:pPr indent="0" lvl="0" marL="0" rtl="0" algn="ctr">
              <a:spcBef>
                <a:spcPts val="0"/>
              </a:spcBef>
              <a:spcAft>
                <a:spcPts val="0"/>
              </a:spcAft>
              <a:buNone/>
            </a:pPr>
            <a:r>
              <a:rPr lang="en" sz="3600">
                <a:solidFill>
                  <a:schemeClr val="lt2"/>
                </a:solidFill>
                <a:latin typeface="Overpass Light"/>
                <a:ea typeface="Overpass Light"/>
                <a:cs typeface="Overpass Light"/>
                <a:sym typeface="Overpass Light"/>
              </a:rPr>
              <a:t>stack to write Java apps</a:t>
            </a:r>
            <a:endParaRPr sz="3600">
              <a:solidFill>
                <a:schemeClr val="lt2"/>
              </a:solidFill>
              <a:latin typeface="Overpass Light"/>
              <a:ea typeface="Overpass Light"/>
              <a:cs typeface="Overpass Light"/>
              <a:sym typeface="Overpass Light"/>
            </a:endParaRPr>
          </a:p>
        </p:txBody>
      </p:sp>
      <p:sp>
        <p:nvSpPr>
          <p:cNvPr id="2592" name="Google Shape;2592;p263"/>
          <p:cNvSpPr txBox="1"/>
          <p:nvPr/>
        </p:nvSpPr>
        <p:spPr>
          <a:xfrm>
            <a:off x="357825" y="5536348"/>
            <a:ext cx="3831900" cy="862500"/>
          </a:xfrm>
          <a:prstGeom prst="rect">
            <a:avLst/>
          </a:prstGeom>
          <a:noFill/>
          <a:ln>
            <a:noFill/>
          </a:ln>
        </p:spPr>
        <p:txBody>
          <a:bodyPr anchorCtr="0" anchor="ctr" bIns="91425" lIns="91425" spcFirstLastPara="1" rIns="91425" wrap="square" tIns="91425">
            <a:noAutofit/>
          </a:bodyPr>
          <a:lstStyle/>
          <a:p>
            <a:pPr indent="0" lvl="0" marL="0" rtl="0" algn="ctr">
              <a:spcBef>
                <a:spcPts val="700"/>
              </a:spcBef>
              <a:spcAft>
                <a:spcPts val="0"/>
              </a:spcAft>
              <a:buNone/>
            </a:pPr>
            <a:r>
              <a:rPr lang="en" sz="3500">
                <a:solidFill>
                  <a:srgbClr val="EBEBEB"/>
                </a:solidFill>
                <a:latin typeface="Overpass Light"/>
                <a:ea typeface="Overpass Light"/>
                <a:cs typeface="Overpass Light"/>
                <a:sym typeface="Overpass Light"/>
              </a:rPr>
              <a:t>Cloud Native</a:t>
            </a:r>
            <a:endParaRPr sz="3500">
              <a:solidFill>
                <a:srgbClr val="EBEBEB"/>
              </a:solidFill>
              <a:latin typeface="Overpass Light"/>
              <a:ea typeface="Overpass Light"/>
              <a:cs typeface="Overpass Light"/>
              <a:sym typeface="Overpass Light"/>
            </a:endParaRPr>
          </a:p>
        </p:txBody>
      </p:sp>
      <p:sp>
        <p:nvSpPr>
          <p:cNvPr id="2593" name="Google Shape;2593;p263"/>
          <p:cNvSpPr txBox="1"/>
          <p:nvPr/>
        </p:nvSpPr>
        <p:spPr>
          <a:xfrm>
            <a:off x="4039773" y="5536348"/>
            <a:ext cx="3831900" cy="862500"/>
          </a:xfrm>
          <a:prstGeom prst="rect">
            <a:avLst/>
          </a:prstGeom>
          <a:noFill/>
          <a:ln>
            <a:noFill/>
          </a:ln>
        </p:spPr>
        <p:txBody>
          <a:bodyPr anchorCtr="0" anchor="ctr" bIns="91425" lIns="91425" spcFirstLastPara="1" rIns="91425" wrap="square" tIns="91425">
            <a:noAutofit/>
          </a:bodyPr>
          <a:lstStyle/>
          <a:p>
            <a:pPr indent="0" lvl="0" marL="0" rtl="0" algn="ctr">
              <a:spcBef>
                <a:spcPts val="700"/>
              </a:spcBef>
              <a:spcAft>
                <a:spcPts val="0"/>
              </a:spcAft>
              <a:buNone/>
            </a:pPr>
            <a:r>
              <a:rPr lang="en" sz="3500">
                <a:solidFill>
                  <a:srgbClr val="EBEBEB"/>
                </a:solidFill>
                <a:latin typeface="Overpass Light"/>
                <a:ea typeface="Overpass Light"/>
                <a:cs typeface="Overpass Light"/>
                <a:sym typeface="Overpass Light"/>
              </a:rPr>
              <a:t>Microservices</a:t>
            </a:r>
            <a:endParaRPr sz="3500">
              <a:solidFill>
                <a:srgbClr val="EBEBEB"/>
              </a:solidFill>
              <a:latin typeface="Overpass Light"/>
              <a:ea typeface="Overpass Light"/>
              <a:cs typeface="Overpass Light"/>
              <a:sym typeface="Overpass Light"/>
            </a:endParaRPr>
          </a:p>
        </p:txBody>
      </p:sp>
      <p:sp>
        <p:nvSpPr>
          <p:cNvPr id="2594" name="Google Shape;2594;p263"/>
          <p:cNvSpPr txBox="1"/>
          <p:nvPr/>
        </p:nvSpPr>
        <p:spPr>
          <a:xfrm>
            <a:off x="7598119" y="5536348"/>
            <a:ext cx="3831900" cy="862500"/>
          </a:xfrm>
          <a:prstGeom prst="rect">
            <a:avLst/>
          </a:prstGeom>
          <a:noFill/>
          <a:ln>
            <a:noFill/>
          </a:ln>
        </p:spPr>
        <p:txBody>
          <a:bodyPr anchorCtr="0" anchor="ctr" bIns="91425" lIns="91425" spcFirstLastPara="1" rIns="91425" wrap="square" tIns="91425">
            <a:noAutofit/>
          </a:bodyPr>
          <a:lstStyle/>
          <a:p>
            <a:pPr indent="0" lvl="0" marL="0" rtl="0" algn="ctr">
              <a:spcBef>
                <a:spcPts val="700"/>
              </a:spcBef>
              <a:spcAft>
                <a:spcPts val="0"/>
              </a:spcAft>
              <a:buNone/>
            </a:pPr>
            <a:r>
              <a:rPr lang="en" sz="3500">
                <a:solidFill>
                  <a:srgbClr val="EBEBEB"/>
                </a:solidFill>
                <a:latin typeface="Overpass Light"/>
                <a:ea typeface="Overpass Light"/>
                <a:cs typeface="Overpass Light"/>
                <a:sym typeface="Overpass Light"/>
              </a:rPr>
              <a:t>Serverless</a:t>
            </a:r>
            <a:endParaRPr sz="3500">
              <a:solidFill>
                <a:srgbClr val="EBEBEB"/>
              </a:solidFill>
              <a:latin typeface="Overpass Light"/>
              <a:ea typeface="Overpass Light"/>
              <a:cs typeface="Overpass Light"/>
              <a:sym typeface="Overpass Light"/>
            </a:endParaRPr>
          </a:p>
        </p:txBody>
      </p:sp>
      <p:pic>
        <p:nvPicPr>
          <p:cNvPr id="2595" name="Google Shape;2595;p263"/>
          <p:cNvPicPr preferRelativeResize="0"/>
          <p:nvPr/>
        </p:nvPicPr>
        <p:blipFill>
          <a:blip r:embed="rId3">
            <a:alphaModFix/>
          </a:blip>
          <a:stretch>
            <a:fillRect/>
          </a:stretch>
        </p:blipFill>
        <p:spPr>
          <a:xfrm>
            <a:off x="4197414" y="2522416"/>
            <a:ext cx="3516559" cy="3516571"/>
          </a:xfrm>
          <a:prstGeom prst="rect">
            <a:avLst/>
          </a:prstGeom>
          <a:noFill/>
          <a:ln>
            <a:noFill/>
          </a:ln>
        </p:spPr>
      </p:pic>
      <p:pic>
        <p:nvPicPr>
          <p:cNvPr id="2596" name="Google Shape;2596;p263"/>
          <p:cNvPicPr preferRelativeResize="0"/>
          <p:nvPr/>
        </p:nvPicPr>
        <p:blipFill>
          <a:blip r:embed="rId4">
            <a:alphaModFix/>
          </a:blip>
          <a:stretch>
            <a:fillRect/>
          </a:stretch>
        </p:blipFill>
        <p:spPr>
          <a:xfrm>
            <a:off x="515480" y="2522416"/>
            <a:ext cx="3516559" cy="3516571"/>
          </a:xfrm>
          <a:prstGeom prst="rect">
            <a:avLst/>
          </a:prstGeom>
          <a:noFill/>
          <a:ln>
            <a:noFill/>
          </a:ln>
        </p:spPr>
      </p:pic>
      <p:pic>
        <p:nvPicPr>
          <p:cNvPr id="2597" name="Google Shape;2597;p263"/>
          <p:cNvPicPr preferRelativeResize="0"/>
          <p:nvPr/>
        </p:nvPicPr>
        <p:blipFill>
          <a:blip r:embed="rId5">
            <a:alphaModFix/>
          </a:blip>
          <a:stretch>
            <a:fillRect/>
          </a:stretch>
        </p:blipFill>
        <p:spPr>
          <a:xfrm>
            <a:off x="7755785" y="2522416"/>
            <a:ext cx="3516559" cy="3516571"/>
          </a:xfrm>
          <a:prstGeom prst="rect">
            <a:avLst/>
          </a:prstGeom>
          <a:noFill/>
          <a:ln>
            <a:noFill/>
          </a:ln>
        </p:spPr>
      </p:pic>
      <p:pic>
        <p:nvPicPr>
          <p:cNvPr id="2598" name="Google Shape;2598;p263"/>
          <p:cNvPicPr preferRelativeResize="0"/>
          <p:nvPr/>
        </p:nvPicPr>
        <p:blipFill>
          <a:blip r:embed="rId6">
            <a:alphaModFix/>
          </a:blip>
          <a:stretch>
            <a:fillRect/>
          </a:stretch>
        </p:blipFill>
        <p:spPr>
          <a:xfrm>
            <a:off x="2791725" y="664275"/>
            <a:ext cx="6353798" cy="972175"/>
          </a:xfrm>
          <a:prstGeom prst="rect">
            <a:avLst/>
          </a:prstGeom>
          <a:noFill/>
          <a:ln>
            <a:noFill/>
          </a:ln>
        </p:spPr>
      </p:pic>
      <p:sp>
        <p:nvSpPr>
          <p:cNvPr id="2599" name="Google Shape;2599;p263"/>
          <p:cNvSpPr txBox="1"/>
          <p:nvPr/>
        </p:nvSpPr>
        <p:spPr>
          <a:xfrm>
            <a:off x="81500" y="6362775"/>
            <a:ext cx="6776400" cy="388500"/>
          </a:xfrm>
          <a:prstGeom prst="rect">
            <a:avLst/>
          </a:prstGeom>
          <a:noFill/>
          <a:ln>
            <a:noFill/>
          </a:ln>
        </p:spPr>
        <p:txBody>
          <a:bodyPr anchorCtr="0" anchor="t" bIns="91425" lIns="91425" spcFirstLastPara="1" rIns="91425" wrap="square" tIns="91425">
            <a:noAutofit/>
          </a:bodyPr>
          <a:lstStyle/>
          <a:p>
            <a:pPr indent="0" lvl="0" marL="0" rtl="0" algn="l">
              <a:lnSpc>
                <a:spcPct val="142000"/>
              </a:lnSpc>
              <a:spcBef>
                <a:spcPts val="0"/>
              </a:spcBef>
              <a:spcAft>
                <a:spcPts val="0"/>
              </a:spcAft>
              <a:buNone/>
            </a:pPr>
            <a:r>
              <a:rPr b="1" lang="en" sz="1100">
                <a:solidFill>
                  <a:srgbClr val="FFFFFF"/>
                </a:solidFill>
                <a:latin typeface="Red Hat Text"/>
                <a:ea typeface="Red Hat Text"/>
                <a:cs typeface="Red Hat Text"/>
                <a:sym typeface="Red Hat Text"/>
              </a:rPr>
              <a:t>Demo with mvn quarkus:dev, jar, native,  https://github.com/quarkusio/quarkus-quickstarts.git</a:t>
            </a:r>
            <a:endParaRPr>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3" name="Shape 2603"/>
        <p:cNvGrpSpPr/>
        <p:nvPr/>
      </p:nvGrpSpPr>
      <p:grpSpPr>
        <a:xfrm>
          <a:off x="0" y="0"/>
          <a:ext cx="0" cy="0"/>
          <a:chOff x="0" y="0"/>
          <a:chExt cx="0" cy="0"/>
        </a:xfrm>
      </p:grpSpPr>
      <p:sp>
        <p:nvSpPr>
          <p:cNvPr id="2604" name="Google Shape;2604;p264"/>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p>
            <a:pPr indent="0" lvl="0" marL="0" rtl="0" algn="l">
              <a:spcBef>
                <a:spcPts val="0"/>
              </a:spcBef>
              <a:spcAft>
                <a:spcPts val="0"/>
              </a:spcAft>
              <a:buNone/>
            </a:pPr>
            <a:r>
              <a:rPr lang="en"/>
              <a:t>Migrate Old Applications New Again</a:t>
            </a:r>
            <a:endParaRPr/>
          </a:p>
        </p:txBody>
      </p:sp>
      <p:sp>
        <p:nvSpPr>
          <p:cNvPr id="2605" name="Google Shape;2605;p26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9" name="Shape 2609"/>
        <p:cNvGrpSpPr/>
        <p:nvPr/>
      </p:nvGrpSpPr>
      <p:grpSpPr>
        <a:xfrm>
          <a:off x="0" y="0"/>
          <a:ext cx="0" cy="0"/>
          <a:chOff x="0" y="0"/>
          <a:chExt cx="0" cy="0"/>
        </a:xfrm>
      </p:grpSpPr>
      <p:grpSp>
        <p:nvGrpSpPr>
          <p:cNvPr id="2610" name="Google Shape;2610;p265"/>
          <p:cNvGrpSpPr/>
          <p:nvPr/>
        </p:nvGrpSpPr>
        <p:grpSpPr>
          <a:xfrm>
            <a:off x="1039768" y="3518985"/>
            <a:ext cx="9660748" cy="2531770"/>
            <a:chOff x="831375" y="2774525"/>
            <a:chExt cx="7387022" cy="1935900"/>
          </a:xfrm>
        </p:grpSpPr>
        <p:cxnSp>
          <p:nvCxnSpPr>
            <p:cNvPr id="2611" name="Google Shape;2611;p265"/>
            <p:cNvCxnSpPr/>
            <p:nvPr/>
          </p:nvCxnSpPr>
          <p:spPr>
            <a:xfrm>
              <a:off x="831375" y="2774525"/>
              <a:ext cx="1221300" cy="1595100"/>
            </a:xfrm>
            <a:prstGeom prst="straightConnector1">
              <a:avLst/>
            </a:prstGeom>
            <a:noFill/>
            <a:ln cap="flat" cmpd="sng" w="19050">
              <a:solidFill>
                <a:srgbClr val="666666"/>
              </a:solidFill>
              <a:prstDash val="solid"/>
              <a:round/>
              <a:headEnd len="med" w="med" type="oval"/>
              <a:tailEnd len="med" w="med" type="triangle"/>
            </a:ln>
          </p:spPr>
        </p:cxnSp>
        <p:sp>
          <p:nvSpPr>
            <p:cNvPr id="2612" name="Google Shape;2612;p265"/>
            <p:cNvSpPr txBox="1"/>
            <p:nvPr/>
          </p:nvSpPr>
          <p:spPr>
            <a:xfrm>
              <a:off x="2128875" y="4028825"/>
              <a:ext cx="2992200" cy="68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300">
                  <a:solidFill>
                    <a:srgbClr val="666666"/>
                  </a:solidFill>
                  <a:latin typeface="Overpass"/>
                  <a:ea typeface="Overpass"/>
                  <a:cs typeface="Overpass"/>
                  <a:sym typeface="Overpass"/>
                </a:rPr>
                <a:t>REPURCHASE </a:t>
              </a:r>
              <a:r>
                <a:rPr lang="en" sz="1500">
                  <a:solidFill>
                    <a:srgbClr val="666666"/>
                  </a:solidFill>
                  <a:latin typeface="Overpass"/>
                  <a:ea typeface="Overpass"/>
                  <a:cs typeface="Overpass"/>
                  <a:sym typeface="Overpass"/>
                </a:rPr>
                <a:t>(Drop &amp; Shop)</a:t>
              </a:r>
              <a:endParaRPr sz="1500">
                <a:solidFill>
                  <a:srgbClr val="666666"/>
                </a:solidFill>
                <a:latin typeface="Overpass"/>
                <a:ea typeface="Overpass"/>
                <a:cs typeface="Overpass"/>
                <a:sym typeface="Overpass"/>
              </a:endParaRPr>
            </a:p>
          </p:txBody>
        </p:sp>
        <p:sp>
          <p:nvSpPr>
            <p:cNvPr id="2613" name="Google Shape;2613;p265"/>
            <p:cNvSpPr txBox="1"/>
            <p:nvPr/>
          </p:nvSpPr>
          <p:spPr>
            <a:xfrm>
              <a:off x="5121197" y="4028800"/>
              <a:ext cx="3097200" cy="68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666666"/>
                  </a:solidFill>
                  <a:latin typeface="Overpass"/>
                  <a:ea typeface="Overpass"/>
                  <a:cs typeface="Overpass"/>
                  <a:sym typeface="Overpass"/>
                </a:rPr>
                <a:t>Replace by Commercial off-the-shelf</a:t>
              </a:r>
              <a:br>
                <a:rPr lang="en" sz="1500">
                  <a:solidFill>
                    <a:srgbClr val="666666"/>
                  </a:solidFill>
                  <a:latin typeface="Overpass"/>
                  <a:ea typeface="Overpass"/>
                  <a:cs typeface="Overpass"/>
                  <a:sym typeface="Overpass"/>
                </a:rPr>
              </a:br>
              <a:r>
                <a:rPr lang="en" sz="1500">
                  <a:solidFill>
                    <a:srgbClr val="666666"/>
                  </a:solidFill>
                  <a:latin typeface="Overpass"/>
                  <a:ea typeface="Overpass"/>
                  <a:cs typeface="Overpass"/>
                  <a:sym typeface="Overpass"/>
                </a:rPr>
                <a:t>(COTS) or Software-as-as-Service (SaaS).</a:t>
              </a:r>
              <a:endParaRPr sz="1500">
                <a:solidFill>
                  <a:srgbClr val="666666"/>
                </a:solidFill>
                <a:latin typeface="Overpass"/>
                <a:ea typeface="Overpass"/>
                <a:cs typeface="Overpass"/>
                <a:sym typeface="Overpass"/>
              </a:endParaRPr>
            </a:p>
          </p:txBody>
        </p:sp>
      </p:grpSp>
      <p:sp>
        <p:nvSpPr>
          <p:cNvPr id="2614" name="Google Shape;2614;p265"/>
          <p:cNvSpPr txBox="1"/>
          <p:nvPr/>
        </p:nvSpPr>
        <p:spPr>
          <a:xfrm>
            <a:off x="360128" y="355899"/>
            <a:ext cx="11142900" cy="74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rgbClr val="000000"/>
                </a:solidFill>
                <a:latin typeface="Overpass"/>
                <a:ea typeface="Overpass"/>
                <a:cs typeface="Overpass"/>
                <a:sym typeface="Overpass"/>
              </a:rPr>
              <a:t>OPTIONS FOR CONTAINERIZATION</a:t>
            </a:r>
            <a:endParaRPr b="1" sz="3200">
              <a:solidFill>
                <a:srgbClr val="000000"/>
              </a:solidFill>
              <a:latin typeface="Overpass"/>
              <a:ea typeface="Overpass"/>
              <a:cs typeface="Overpass"/>
              <a:sym typeface="Overpass"/>
            </a:endParaRPr>
          </a:p>
        </p:txBody>
      </p:sp>
      <p:cxnSp>
        <p:nvCxnSpPr>
          <p:cNvPr id="2615" name="Google Shape;2615;p265"/>
          <p:cNvCxnSpPr/>
          <p:nvPr/>
        </p:nvCxnSpPr>
        <p:spPr>
          <a:xfrm flipH="1" rot="10800000">
            <a:off x="1039745" y="3235324"/>
            <a:ext cx="1597200" cy="283800"/>
          </a:xfrm>
          <a:prstGeom prst="straightConnector1">
            <a:avLst/>
          </a:prstGeom>
          <a:noFill/>
          <a:ln cap="flat" cmpd="sng" w="19050">
            <a:solidFill>
              <a:srgbClr val="000000"/>
            </a:solidFill>
            <a:prstDash val="solid"/>
            <a:round/>
            <a:headEnd len="med" w="med" type="oval"/>
            <a:tailEnd len="med" w="med" type="triangle"/>
          </a:ln>
        </p:spPr>
      </p:cxnSp>
      <p:cxnSp>
        <p:nvCxnSpPr>
          <p:cNvPr id="2616" name="Google Shape;2616;p265"/>
          <p:cNvCxnSpPr/>
          <p:nvPr/>
        </p:nvCxnSpPr>
        <p:spPr>
          <a:xfrm>
            <a:off x="1034873" y="3519150"/>
            <a:ext cx="1597200" cy="506100"/>
          </a:xfrm>
          <a:prstGeom prst="straightConnector1">
            <a:avLst/>
          </a:prstGeom>
          <a:noFill/>
          <a:ln cap="flat" cmpd="sng" w="19050">
            <a:solidFill>
              <a:srgbClr val="000000"/>
            </a:solidFill>
            <a:prstDash val="dash"/>
            <a:round/>
            <a:headEnd len="med" w="med" type="oval"/>
            <a:tailEnd len="med" w="med" type="triangle"/>
          </a:ln>
        </p:spPr>
      </p:cxnSp>
      <p:cxnSp>
        <p:nvCxnSpPr>
          <p:cNvPr id="2617" name="Google Shape;2617;p265"/>
          <p:cNvCxnSpPr/>
          <p:nvPr/>
        </p:nvCxnSpPr>
        <p:spPr>
          <a:xfrm>
            <a:off x="1039745" y="3519242"/>
            <a:ext cx="1597200" cy="1296000"/>
          </a:xfrm>
          <a:prstGeom prst="straightConnector1">
            <a:avLst/>
          </a:prstGeom>
          <a:noFill/>
          <a:ln cap="flat" cmpd="sng" w="19050">
            <a:solidFill>
              <a:srgbClr val="000000"/>
            </a:solidFill>
            <a:prstDash val="dash"/>
            <a:round/>
            <a:headEnd len="med" w="med" type="oval"/>
            <a:tailEnd len="med" w="med" type="triangle"/>
          </a:ln>
        </p:spPr>
      </p:cxnSp>
      <p:sp>
        <p:nvSpPr>
          <p:cNvPr id="2618" name="Google Shape;2618;p265"/>
          <p:cNvSpPr txBox="1"/>
          <p:nvPr/>
        </p:nvSpPr>
        <p:spPr>
          <a:xfrm>
            <a:off x="2772090" y="2916712"/>
            <a:ext cx="7963500" cy="6573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lnSpc>
                <a:spcPct val="115000"/>
              </a:lnSpc>
              <a:spcBef>
                <a:spcPts val="600"/>
              </a:spcBef>
              <a:spcAft>
                <a:spcPts val="0"/>
              </a:spcAft>
              <a:buNone/>
            </a:pPr>
            <a:r>
              <a:t/>
            </a:r>
            <a:endParaRPr sz="1600">
              <a:solidFill>
                <a:srgbClr val="FFFFFF"/>
              </a:solidFill>
              <a:latin typeface="Overpass"/>
              <a:ea typeface="Overpass"/>
              <a:cs typeface="Overpass"/>
              <a:sym typeface="Overpass"/>
            </a:endParaRPr>
          </a:p>
        </p:txBody>
      </p:sp>
      <p:grpSp>
        <p:nvGrpSpPr>
          <p:cNvPr id="2619" name="Google Shape;2619;p265"/>
          <p:cNvGrpSpPr/>
          <p:nvPr/>
        </p:nvGrpSpPr>
        <p:grpSpPr>
          <a:xfrm>
            <a:off x="1039770" y="1214511"/>
            <a:ext cx="9523428" cy="2304573"/>
            <a:chOff x="907575" y="1012425"/>
            <a:chExt cx="7282022" cy="1762175"/>
          </a:xfrm>
        </p:grpSpPr>
        <p:cxnSp>
          <p:nvCxnSpPr>
            <p:cNvPr id="2620" name="Google Shape;2620;p265"/>
            <p:cNvCxnSpPr/>
            <p:nvPr/>
          </p:nvCxnSpPr>
          <p:spPr>
            <a:xfrm flipH="1" rot="10800000">
              <a:off x="907575" y="1349900"/>
              <a:ext cx="1221300" cy="1424700"/>
            </a:xfrm>
            <a:prstGeom prst="straightConnector1">
              <a:avLst/>
            </a:prstGeom>
            <a:noFill/>
            <a:ln cap="flat" cmpd="sng" w="19050">
              <a:solidFill>
                <a:srgbClr val="666666"/>
              </a:solidFill>
              <a:prstDash val="solid"/>
              <a:round/>
              <a:headEnd len="med" w="med" type="oval"/>
              <a:tailEnd len="med" w="med" type="triangle"/>
            </a:ln>
          </p:spPr>
        </p:cxnSp>
        <p:sp>
          <p:nvSpPr>
            <p:cNvPr id="2621" name="Google Shape;2621;p265"/>
            <p:cNvSpPr txBox="1"/>
            <p:nvPr/>
          </p:nvSpPr>
          <p:spPr>
            <a:xfrm>
              <a:off x="5197397" y="1012425"/>
              <a:ext cx="2992200" cy="68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666666"/>
                  </a:solidFill>
                  <a:latin typeface="Overpass"/>
                  <a:ea typeface="Overpass"/>
                  <a:cs typeface="Overpass"/>
                  <a:sym typeface="Overpass"/>
                </a:rPr>
                <a:t>Keep and don’t touch for now.</a:t>
              </a:r>
              <a:endParaRPr sz="1600">
                <a:solidFill>
                  <a:srgbClr val="666666"/>
                </a:solidFill>
                <a:latin typeface="Overpass"/>
                <a:ea typeface="Overpass"/>
                <a:cs typeface="Overpass"/>
                <a:sym typeface="Overpass"/>
              </a:endParaRPr>
            </a:p>
          </p:txBody>
        </p:sp>
        <p:sp>
          <p:nvSpPr>
            <p:cNvPr id="2622" name="Google Shape;2622;p265"/>
            <p:cNvSpPr txBox="1"/>
            <p:nvPr/>
          </p:nvSpPr>
          <p:spPr>
            <a:xfrm>
              <a:off x="2205075" y="1012425"/>
              <a:ext cx="2373900" cy="68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rgbClr val="666666"/>
                  </a:solidFill>
                  <a:latin typeface="Overpass"/>
                  <a:ea typeface="Overpass"/>
                  <a:cs typeface="Overpass"/>
                  <a:sym typeface="Overpass"/>
                </a:rPr>
                <a:t>RETAIN</a:t>
              </a:r>
              <a:endParaRPr sz="2200">
                <a:solidFill>
                  <a:srgbClr val="666666"/>
                </a:solidFill>
                <a:latin typeface="Overpass"/>
                <a:ea typeface="Overpass"/>
                <a:cs typeface="Overpass"/>
                <a:sym typeface="Overpass"/>
              </a:endParaRPr>
            </a:p>
          </p:txBody>
        </p:sp>
      </p:grpSp>
      <p:sp>
        <p:nvSpPr>
          <p:cNvPr id="2623" name="Google Shape;2623;p265"/>
          <p:cNvSpPr txBox="1"/>
          <p:nvPr/>
        </p:nvSpPr>
        <p:spPr>
          <a:xfrm>
            <a:off x="2772090" y="3691599"/>
            <a:ext cx="7963500" cy="657300"/>
          </a:xfrm>
          <a:prstGeom prst="rect">
            <a:avLst/>
          </a:prstGeom>
          <a:solidFill>
            <a:srgbClr val="FFD966"/>
          </a:solid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t/>
            </a:r>
            <a:endParaRPr sz="1600">
              <a:solidFill>
                <a:srgbClr val="FFFFFF"/>
              </a:solidFill>
              <a:latin typeface="Overpass"/>
              <a:ea typeface="Overpass"/>
              <a:cs typeface="Overpass"/>
              <a:sym typeface="Overpass"/>
            </a:endParaRPr>
          </a:p>
        </p:txBody>
      </p:sp>
      <p:grpSp>
        <p:nvGrpSpPr>
          <p:cNvPr id="2624" name="Google Shape;2624;p265"/>
          <p:cNvGrpSpPr/>
          <p:nvPr/>
        </p:nvGrpSpPr>
        <p:grpSpPr>
          <a:xfrm>
            <a:off x="1039770" y="2004350"/>
            <a:ext cx="9626614" cy="1514792"/>
            <a:chOff x="907575" y="1616370"/>
            <a:chExt cx="7360922" cy="1158275"/>
          </a:xfrm>
        </p:grpSpPr>
        <p:cxnSp>
          <p:nvCxnSpPr>
            <p:cNvPr id="2625" name="Google Shape;2625;p265"/>
            <p:cNvCxnSpPr/>
            <p:nvPr/>
          </p:nvCxnSpPr>
          <p:spPr>
            <a:xfrm flipH="1" rot="10800000">
              <a:off x="907575" y="1953845"/>
              <a:ext cx="1221300" cy="820800"/>
            </a:xfrm>
            <a:prstGeom prst="straightConnector1">
              <a:avLst/>
            </a:prstGeom>
            <a:noFill/>
            <a:ln cap="flat" cmpd="sng" w="19050">
              <a:solidFill>
                <a:srgbClr val="666666"/>
              </a:solidFill>
              <a:prstDash val="solid"/>
              <a:round/>
              <a:headEnd len="med" w="med" type="oval"/>
              <a:tailEnd len="med" w="med" type="triangle"/>
            </a:ln>
          </p:spPr>
        </p:cxnSp>
        <p:sp>
          <p:nvSpPr>
            <p:cNvPr id="2626" name="Google Shape;2626;p265"/>
            <p:cNvSpPr txBox="1"/>
            <p:nvPr/>
          </p:nvSpPr>
          <p:spPr>
            <a:xfrm>
              <a:off x="5197397" y="1616375"/>
              <a:ext cx="3071100" cy="68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rgbClr val="666666"/>
                  </a:solidFill>
                  <a:latin typeface="Overpass"/>
                  <a:ea typeface="Overpass"/>
                  <a:cs typeface="Overpass"/>
                  <a:sym typeface="Overpass"/>
                </a:rPr>
                <a:t>Decommission end-of-life application.</a:t>
              </a:r>
              <a:endParaRPr sz="1700">
                <a:solidFill>
                  <a:srgbClr val="666666"/>
                </a:solidFill>
                <a:latin typeface="Overpass"/>
                <a:ea typeface="Overpass"/>
                <a:cs typeface="Overpass"/>
                <a:sym typeface="Overpass"/>
              </a:endParaRPr>
            </a:p>
          </p:txBody>
        </p:sp>
        <p:sp>
          <p:nvSpPr>
            <p:cNvPr id="2627" name="Google Shape;2627;p265"/>
            <p:cNvSpPr txBox="1"/>
            <p:nvPr/>
          </p:nvSpPr>
          <p:spPr>
            <a:xfrm>
              <a:off x="2205075" y="1616370"/>
              <a:ext cx="2373900" cy="68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666666"/>
                  </a:solidFill>
                  <a:latin typeface="Overpass"/>
                  <a:ea typeface="Overpass"/>
                  <a:cs typeface="Overpass"/>
                  <a:sym typeface="Overpass"/>
                </a:rPr>
                <a:t>RETIRE</a:t>
              </a:r>
              <a:endParaRPr sz="2400">
                <a:solidFill>
                  <a:srgbClr val="666666"/>
                </a:solidFill>
                <a:latin typeface="Overpass"/>
                <a:ea typeface="Overpass"/>
                <a:cs typeface="Overpass"/>
                <a:sym typeface="Overpass"/>
              </a:endParaRPr>
            </a:p>
          </p:txBody>
        </p:sp>
      </p:grpSp>
      <p:sp>
        <p:nvSpPr>
          <p:cNvPr id="2628" name="Google Shape;2628;p265"/>
          <p:cNvSpPr txBox="1"/>
          <p:nvPr/>
        </p:nvSpPr>
        <p:spPr>
          <a:xfrm>
            <a:off x="2772090" y="4487314"/>
            <a:ext cx="7963500" cy="657300"/>
          </a:xfrm>
          <a:prstGeom prst="rect">
            <a:avLst/>
          </a:prstGeom>
          <a:solidFill>
            <a:srgbClr val="F6B26B"/>
          </a:solidFill>
          <a:ln>
            <a:noFill/>
          </a:ln>
        </p:spPr>
        <p:txBody>
          <a:bodyPr anchorCtr="0" anchor="ctr" bIns="91425" lIns="91425" spcFirstLastPara="1" rIns="91425" wrap="square" tIns="91425">
            <a:noAutofit/>
          </a:bodyPr>
          <a:lstStyle/>
          <a:p>
            <a:pPr indent="0" lvl="0" marL="0" rtl="0" algn="l">
              <a:lnSpc>
                <a:spcPct val="115000"/>
              </a:lnSpc>
              <a:spcBef>
                <a:spcPts val="600"/>
              </a:spcBef>
              <a:spcAft>
                <a:spcPts val="0"/>
              </a:spcAft>
              <a:buNone/>
            </a:pPr>
            <a:r>
              <a:t/>
            </a:r>
            <a:endParaRPr sz="1600">
              <a:solidFill>
                <a:srgbClr val="FFFFFF"/>
              </a:solidFill>
              <a:latin typeface="Overpass"/>
              <a:ea typeface="Overpass"/>
              <a:cs typeface="Overpass"/>
              <a:sym typeface="Overpass"/>
            </a:endParaRPr>
          </a:p>
        </p:txBody>
      </p:sp>
      <p:grpSp>
        <p:nvGrpSpPr>
          <p:cNvPr id="2629" name="Google Shape;2629;p265"/>
          <p:cNvGrpSpPr/>
          <p:nvPr/>
        </p:nvGrpSpPr>
        <p:grpSpPr>
          <a:xfrm>
            <a:off x="10742730" y="1241046"/>
            <a:ext cx="837646" cy="4781448"/>
            <a:chOff x="8450591" y="1032715"/>
            <a:chExt cx="640500" cy="3656100"/>
          </a:xfrm>
        </p:grpSpPr>
        <p:sp>
          <p:nvSpPr>
            <p:cNvPr id="2630" name="Google Shape;2630;p265"/>
            <p:cNvSpPr/>
            <p:nvPr/>
          </p:nvSpPr>
          <p:spPr>
            <a:xfrm>
              <a:off x="8561891" y="1308700"/>
              <a:ext cx="417900" cy="3124500"/>
            </a:xfrm>
            <a:prstGeom prst="downArrow">
              <a:avLst>
                <a:gd fmla="val 50000" name="adj1"/>
                <a:gd fmla="val 50000" name="adj2"/>
              </a:avLst>
            </a:prstGeom>
            <a:gradFill>
              <a:gsLst>
                <a:gs pos="0">
                  <a:srgbClr val="D9EAD3"/>
                </a:gs>
                <a:gs pos="20000">
                  <a:srgbClr val="6AA84F"/>
                </a:gs>
                <a:gs pos="47000">
                  <a:srgbClr val="F1C232"/>
                </a:gs>
                <a:gs pos="75000">
                  <a:srgbClr val="E69138"/>
                </a:gs>
                <a:gs pos="100000">
                  <a:srgbClr val="CC00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sz="1800"/>
            </a:p>
          </p:txBody>
        </p:sp>
        <p:sp>
          <p:nvSpPr>
            <p:cNvPr id="2631" name="Google Shape;2631;p265"/>
            <p:cNvSpPr txBox="1"/>
            <p:nvPr/>
          </p:nvSpPr>
          <p:spPr>
            <a:xfrm>
              <a:off x="8450591" y="1032715"/>
              <a:ext cx="640500" cy="31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Proxima Nova"/>
                  <a:ea typeface="Proxima Nova"/>
                  <a:cs typeface="Proxima Nova"/>
                  <a:sym typeface="Proxima Nova"/>
                </a:rPr>
                <a:t>Low</a:t>
              </a:r>
              <a:endParaRPr sz="1600">
                <a:latin typeface="Proxima Nova"/>
                <a:ea typeface="Proxima Nova"/>
                <a:cs typeface="Proxima Nova"/>
                <a:sym typeface="Proxima Nova"/>
              </a:endParaRPr>
            </a:p>
          </p:txBody>
        </p:sp>
        <p:sp>
          <p:nvSpPr>
            <p:cNvPr id="2632" name="Google Shape;2632;p265"/>
            <p:cNvSpPr/>
            <p:nvPr/>
          </p:nvSpPr>
          <p:spPr>
            <a:xfrm>
              <a:off x="8561891" y="1311448"/>
              <a:ext cx="417900" cy="3124500"/>
            </a:xfrm>
            <a:prstGeom prst="downArrow">
              <a:avLst>
                <a:gd fmla="val 50000" name="adj1"/>
                <a:gd fmla="val 50000" name="adj2"/>
              </a:avLst>
            </a:prstGeom>
            <a:solidFill>
              <a:srgbClr val="FFFFFF">
                <a:alpha val="31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2633" name="Google Shape;2633;p265"/>
            <p:cNvSpPr txBox="1"/>
            <p:nvPr/>
          </p:nvSpPr>
          <p:spPr>
            <a:xfrm>
              <a:off x="8450591" y="4369615"/>
              <a:ext cx="640500" cy="31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Proxima Nova"/>
                  <a:ea typeface="Proxima Nova"/>
                  <a:cs typeface="Proxima Nova"/>
                  <a:sym typeface="Proxima Nova"/>
                </a:rPr>
                <a:t>High</a:t>
              </a:r>
              <a:endParaRPr sz="1600">
                <a:latin typeface="Proxima Nova"/>
                <a:ea typeface="Proxima Nova"/>
                <a:cs typeface="Proxima Nova"/>
                <a:sym typeface="Proxima Nova"/>
              </a:endParaRPr>
            </a:p>
          </p:txBody>
        </p:sp>
        <p:sp>
          <p:nvSpPr>
            <p:cNvPr id="2634" name="Google Shape;2634;p265"/>
            <p:cNvSpPr txBox="1"/>
            <p:nvPr/>
          </p:nvSpPr>
          <p:spPr>
            <a:xfrm rot="-5400000">
              <a:off x="7318679" y="2732425"/>
              <a:ext cx="2891400" cy="31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Proxima Nova"/>
                  <a:ea typeface="Proxima Nova"/>
                  <a:cs typeface="Proxima Nova"/>
                  <a:sym typeface="Proxima Nova"/>
                </a:rPr>
                <a:t>Transformation  Efforts / Complexity</a:t>
              </a:r>
              <a:endParaRPr sz="1600">
                <a:latin typeface="Proxima Nova"/>
                <a:ea typeface="Proxima Nova"/>
                <a:cs typeface="Proxima Nova"/>
                <a:sym typeface="Proxima Nova"/>
              </a:endParaRPr>
            </a:p>
          </p:txBody>
        </p:sp>
      </p:grpSp>
      <p:sp>
        <p:nvSpPr>
          <p:cNvPr id="2635" name="Google Shape;2635;p265"/>
          <p:cNvSpPr/>
          <p:nvPr/>
        </p:nvSpPr>
        <p:spPr>
          <a:xfrm>
            <a:off x="154350" y="2630833"/>
            <a:ext cx="1508100" cy="19758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36" name="Google Shape;2636;p265"/>
          <p:cNvPicPr preferRelativeResize="0"/>
          <p:nvPr/>
        </p:nvPicPr>
        <p:blipFill>
          <a:blip r:embed="rId3">
            <a:alphaModFix/>
          </a:blip>
          <a:stretch>
            <a:fillRect/>
          </a:stretch>
        </p:blipFill>
        <p:spPr>
          <a:xfrm>
            <a:off x="416234" y="3030076"/>
            <a:ext cx="915310" cy="978010"/>
          </a:xfrm>
          <a:prstGeom prst="rect">
            <a:avLst/>
          </a:prstGeom>
          <a:noFill/>
          <a:ln>
            <a:noFill/>
          </a:ln>
        </p:spPr>
      </p:pic>
      <p:sp>
        <p:nvSpPr>
          <p:cNvPr id="2637" name="Google Shape;2637;p265"/>
          <p:cNvSpPr txBox="1"/>
          <p:nvPr/>
        </p:nvSpPr>
        <p:spPr>
          <a:xfrm>
            <a:off x="2736579" y="2791303"/>
            <a:ext cx="3104400" cy="89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Overpass"/>
                <a:ea typeface="Overpass"/>
                <a:cs typeface="Overpass"/>
                <a:sym typeface="Overpass"/>
              </a:rPr>
              <a:t>REHOST</a:t>
            </a:r>
            <a:r>
              <a:rPr lang="en" sz="2400">
                <a:latin typeface="Overpass"/>
                <a:ea typeface="Overpass"/>
                <a:cs typeface="Overpass"/>
                <a:sym typeface="Overpass"/>
              </a:rPr>
              <a:t> </a:t>
            </a:r>
            <a:r>
              <a:rPr lang="en" sz="1600">
                <a:solidFill>
                  <a:srgbClr val="000000"/>
                </a:solidFill>
                <a:latin typeface="Overpass"/>
                <a:ea typeface="Overpass"/>
                <a:cs typeface="Overpass"/>
                <a:sym typeface="Overpass"/>
              </a:rPr>
              <a:t>(Lift &amp; Shift)</a:t>
            </a:r>
            <a:endParaRPr sz="1600">
              <a:latin typeface="Overpass"/>
              <a:ea typeface="Overpass"/>
              <a:cs typeface="Overpass"/>
              <a:sym typeface="Overpass"/>
            </a:endParaRPr>
          </a:p>
        </p:txBody>
      </p:sp>
      <p:sp>
        <p:nvSpPr>
          <p:cNvPr id="2638" name="Google Shape;2638;p265"/>
          <p:cNvSpPr txBox="1"/>
          <p:nvPr/>
        </p:nvSpPr>
        <p:spPr>
          <a:xfrm>
            <a:off x="2736579" y="4357681"/>
            <a:ext cx="3830700" cy="89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Overpass"/>
                <a:ea typeface="Overpass"/>
                <a:cs typeface="Overpass"/>
                <a:sym typeface="Overpass"/>
              </a:rPr>
              <a:t>REFACTOR </a:t>
            </a:r>
            <a:r>
              <a:rPr lang="en" sz="1600">
                <a:solidFill>
                  <a:srgbClr val="000000"/>
                </a:solidFill>
                <a:latin typeface="Overpass"/>
                <a:ea typeface="Overpass"/>
                <a:cs typeface="Overpass"/>
                <a:sym typeface="Overpass"/>
              </a:rPr>
              <a:t>(Extend / Rewrite)</a:t>
            </a:r>
            <a:endParaRPr sz="2400">
              <a:latin typeface="Overpass"/>
              <a:ea typeface="Overpass"/>
              <a:cs typeface="Overpass"/>
              <a:sym typeface="Overpass"/>
            </a:endParaRPr>
          </a:p>
        </p:txBody>
      </p:sp>
      <p:sp>
        <p:nvSpPr>
          <p:cNvPr id="2639" name="Google Shape;2639;p265"/>
          <p:cNvSpPr txBox="1"/>
          <p:nvPr/>
        </p:nvSpPr>
        <p:spPr>
          <a:xfrm>
            <a:off x="2736579" y="3581125"/>
            <a:ext cx="3981300" cy="89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Overpass"/>
                <a:ea typeface="Overpass"/>
                <a:cs typeface="Overpass"/>
                <a:sym typeface="Overpass"/>
              </a:rPr>
              <a:t>REPLATFORM </a:t>
            </a:r>
            <a:r>
              <a:rPr lang="en" sz="1600">
                <a:solidFill>
                  <a:srgbClr val="000000"/>
                </a:solidFill>
                <a:latin typeface="Overpass"/>
                <a:ea typeface="Overpass"/>
                <a:cs typeface="Overpass"/>
                <a:sym typeface="Overpass"/>
              </a:rPr>
              <a:t>(Lift &amp; Reshape)</a:t>
            </a:r>
            <a:endParaRPr sz="1600">
              <a:latin typeface="Overpass"/>
              <a:ea typeface="Overpass"/>
              <a:cs typeface="Overpass"/>
              <a:sym typeface="Overpass"/>
            </a:endParaRPr>
          </a:p>
        </p:txBody>
      </p:sp>
      <p:sp>
        <p:nvSpPr>
          <p:cNvPr id="2640" name="Google Shape;2640;p265"/>
          <p:cNvSpPr txBox="1"/>
          <p:nvPr/>
        </p:nvSpPr>
        <p:spPr>
          <a:xfrm>
            <a:off x="6649858" y="3581125"/>
            <a:ext cx="4101000" cy="89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000000"/>
                </a:solidFill>
                <a:latin typeface="Overpass"/>
                <a:ea typeface="Overpass"/>
                <a:cs typeface="Overpass"/>
                <a:sym typeface="Overpass"/>
              </a:rPr>
              <a:t>Change the underlying platform (runtime, framework, middleware, operating system).</a:t>
            </a:r>
            <a:endParaRPr sz="1600">
              <a:latin typeface="Overpass"/>
              <a:ea typeface="Overpass"/>
              <a:cs typeface="Overpass"/>
              <a:sym typeface="Overpass"/>
            </a:endParaRPr>
          </a:p>
        </p:txBody>
      </p:sp>
      <p:sp>
        <p:nvSpPr>
          <p:cNvPr id="2641" name="Google Shape;2641;p265"/>
          <p:cNvSpPr txBox="1"/>
          <p:nvPr/>
        </p:nvSpPr>
        <p:spPr>
          <a:xfrm>
            <a:off x="6649857" y="4357681"/>
            <a:ext cx="4050300" cy="89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000000"/>
                </a:solidFill>
                <a:latin typeface="Overpass"/>
                <a:ea typeface="Overpass"/>
                <a:cs typeface="Overpass"/>
                <a:sym typeface="Overpass"/>
              </a:rPr>
              <a:t>Redesign code to take advantage of the</a:t>
            </a:r>
            <a:br>
              <a:rPr lang="en" sz="1600">
                <a:solidFill>
                  <a:srgbClr val="000000"/>
                </a:solidFill>
                <a:latin typeface="Overpass"/>
                <a:ea typeface="Overpass"/>
                <a:cs typeface="Overpass"/>
                <a:sym typeface="Overpass"/>
              </a:rPr>
            </a:br>
            <a:r>
              <a:rPr lang="en" sz="1600">
                <a:solidFill>
                  <a:srgbClr val="000000"/>
                </a:solidFill>
                <a:latin typeface="Overpass"/>
                <a:ea typeface="Overpass"/>
                <a:cs typeface="Overpass"/>
                <a:sym typeface="Overpass"/>
              </a:rPr>
              <a:t>new platform (extend, strangle, rewrite).</a:t>
            </a:r>
            <a:endParaRPr sz="1600">
              <a:latin typeface="Overpass"/>
              <a:ea typeface="Overpass"/>
              <a:cs typeface="Overpass"/>
              <a:sym typeface="Overpass"/>
            </a:endParaRPr>
          </a:p>
        </p:txBody>
      </p:sp>
      <p:sp>
        <p:nvSpPr>
          <p:cNvPr id="2642" name="Google Shape;2642;p265"/>
          <p:cNvSpPr txBox="1"/>
          <p:nvPr/>
        </p:nvSpPr>
        <p:spPr>
          <a:xfrm>
            <a:off x="6649857" y="2791296"/>
            <a:ext cx="4050300" cy="89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000000"/>
                </a:solidFill>
                <a:latin typeface="Overpass"/>
                <a:ea typeface="Overpass"/>
                <a:cs typeface="Overpass"/>
                <a:sym typeface="Overpass"/>
              </a:rPr>
              <a:t>Repackage and move existing applications</a:t>
            </a:r>
            <a:br>
              <a:rPr lang="en" sz="1600">
                <a:solidFill>
                  <a:srgbClr val="000000"/>
                </a:solidFill>
                <a:latin typeface="Overpass"/>
                <a:ea typeface="Overpass"/>
                <a:cs typeface="Overpass"/>
                <a:sym typeface="Overpass"/>
              </a:rPr>
            </a:br>
            <a:r>
              <a:rPr lang="en" sz="1600">
                <a:solidFill>
                  <a:srgbClr val="000000"/>
                </a:solidFill>
                <a:latin typeface="Overpass"/>
                <a:ea typeface="Overpass"/>
                <a:cs typeface="Overpass"/>
                <a:sym typeface="Overpass"/>
              </a:rPr>
              <a:t>with as few changes as possible.</a:t>
            </a:r>
            <a:endParaRPr sz="1600">
              <a:solidFill>
                <a:srgbClr val="000000"/>
              </a:solidFill>
              <a:latin typeface="Overpass"/>
              <a:ea typeface="Overpass"/>
              <a:cs typeface="Overpass"/>
              <a:sym typeface="Overpass"/>
            </a:endParaRPr>
          </a:p>
        </p:txBody>
      </p:sp>
      <p:sp>
        <p:nvSpPr>
          <p:cNvPr id="2643" name="Google Shape;2643;p265"/>
          <p:cNvSpPr txBox="1"/>
          <p:nvPr/>
        </p:nvSpPr>
        <p:spPr>
          <a:xfrm>
            <a:off x="154350" y="4003314"/>
            <a:ext cx="1439100" cy="89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00000"/>
                </a:solidFill>
                <a:latin typeface="Overpass"/>
                <a:ea typeface="Overpass"/>
                <a:cs typeface="Overpass"/>
                <a:sym typeface="Overpass"/>
              </a:rPr>
              <a:t>Existing</a:t>
            </a:r>
            <a:br>
              <a:rPr lang="en" sz="1800">
                <a:solidFill>
                  <a:srgbClr val="000000"/>
                </a:solidFill>
                <a:latin typeface="Overpass"/>
                <a:ea typeface="Overpass"/>
                <a:cs typeface="Overpass"/>
                <a:sym typeface="Overpass"/>
              </a:rPr>
            </a:br>
            <a:r>
              <a:rPr lang="en" sz="1800">
                <a:solidFill>
                  <a:srgbClr val="000000"/>
                </a:solidFill>
                <a:latin typeface="Overpass"/>
                <a:ea typeface="Overpass"/>
                <a:cs typeface="Overpass"/>
                <a:sym typeface="Overpass"/>
              </a:rPr>
              <a:t>Application</a:t>
            </a:r>
            <a:endParaRPr sz="1800">
              <a:latin typeface="Overpass"/>
              <a:ea typeface="Overpass"/>
              <a:cs typeface="Overpass"/>
              <a:sym typeface="Overpass"/>
            </a:endParaRPr>
          </a:p>
        </p:txBody>
      </p:sp>
      <p:cxnSp>
        <p:nvCxnSpPr>
          <p:cNvPr id="2644" name="Google Shape;2644;p265"/>
          <p:cNvCxnSpPr/>
          <p:nvPr/>
        </p:nvCxnSpPr>
        <p:spPr>
          <a:xfrm>
            <a:off x="2727468" y="4124638"/>
            <a:ext cx="900" cy="522900"/>
          </a:xfrm>
          <a:prstGeom prst="curvedConnector3">
            <a:avLst>
              <a:gd fmla="val -32149633" name="adj1"/>
            </a:avLst>
          </a:prstGeom>
          <a:noFill/>
          <a:ln cap="flat" cmpd="sng" w="19050">
            <a:solidFill>
              <a:srgbClr val="000000"/>
            </a:solidFill>
            <a:prstDash val="solid"/>
            <a:round/>
            <a:headEnd len="med" w="med" type="none"/>
            <a:tailEnd len="med" w="med" type="triangle"/>
          </a:ln>
        </p:spPr>
      </p:cxnSp>
      <p:cxnSp>
        <p:nvCxnSpPr>
          <p:cNvPr id="2645" name="Google Shape;2645;p265"/>
          <p:cNvCxnSpPr/>
          <p:nvPr/>
        </p:nvCxnSpPr>
        <p:spPr>
          <a:xfrm>
            <a:off x="2704287" y="3371231"/>
            <a:ext cx="900" cy="522900"/>
          </a:xfrm>
          <a:prstGeom prst="curvedConnector3">
            <a:avLst>
              <a:gd fmla="val -32149633" name="adj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5" name="Shape 2105"/>
        <p:cNvGrpSpPr/>
        <p:nvPr/>
      </p:nvGrpSpPr>
      <p:grpSpPr>
        <a:xfrm>
          <a:off x="0" y="0"/>
          <a:ext cx="0" cy="0"/>
          <a:chOff x="0" y="0"/>
          <a:chExt cx="0" cy="0"/>
        </a:xfrm>
      </p:grpSpPr>
      <p:sp>
        <p:nvSpPr>
          <p:cNvPr id="2106" name="Google Shape;2106;p239"/>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2107" name="Google Shape;2107;p239"/>
          <p:cNvSpPr txBox="1"/>
          <p:nvPr/>
        </p:nvSpPr>
        <p:spPr>
          <a:xfrm>
            <a:off x="415600" y="418695"/>
            <a:ext cx="11360700" cy="7635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 sz="3500">
                <a:solidFill>
                  <a:schemeClr val="lt1"/>
                </a:solidFill>
                <a:latin typeface="Overpass"/>
                <a:ea typeface="Overpass"/>
                <a:cs typeface="Overpass"/>
                <a:sym typeface="Overpass"/>
              </a:rPr>
              <a:t>DISRUPTION IS A MATTER OF WHEN NOT “IF”</a:t>
            </a:r>
            <a:endParaRPr b="1" sz="3500">
              <a:solidFill>
                <a:srgbClr val="FFFFFF"/>
              </a:solidFill>
              <a:latin typeface="Overpass"/>
              <a:ea typeface="Overpass"/>
              <a:cs typeface="Overpass"/>
              <a:sym typeface="Overpass"/>
            </a:endParaRPr>
          </a:p>
        </p:txBody>
      </p:sp>
      <p:sp>
        <p:nvSpPr>
          <p:cNvPr id="2108" name="Google Shape;2108;p239"/>
          <p:cNvSpPr txBox="1"/>
          <p:nvPr>
            <p:ph idx="2" type="subTitle"/>
          </p:nvPr>
        </p:nvSpPr>
        <p:spPr>
          <a:xfrm>
            <a:off x="1102200" y="997460"/>
            <a:ext cx="9987600" cy="8757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latin typeface="Overpass"/>
                <a:ea typeface="Overpass"/>
                <a:cs typeface="Overpass"/>
                <a:sym typeface="Overpass"/>
              </a:rPr>
              <a:t>Just ask anyone who has been disrupted - Did they see it coming?</a:t>
            </a:r>
            <a:endParaRPr>
              <a:latin typeface="Overpass"/>
              <a:ea typeface="Overpass"/>
              <a:cs typeface="Overpass"/>
              <a:sym typeface="Overpass"/>
            </a:endParaRPr>
          </a:p>
        </p:txBody>
      </p:sp>
      <p:pic>
        <p:nvPicPr>
          <p:cNvPr descr="kodak_c.png" id="2109" name="Google Shape;2109;p239"/>
          <p:cNvPicPr preferRelativeResize="0"/>
          <p:nvPr/>
        </p:nvPicPr>
        <p:blipFill>
          <a:blip r:embed="rId3">
            <a:alphaModFix/>
          </a:blip>
          <a:stretch>
            <a:fillRect/>
          </a:stretch>
        </p:blipFill>
        <p:spPr>
          <a:xfrm>
            <a:off x="1929800" y="2297048"/>
            <a:ext cx="1524000" cy="390293"/>
          </a:xfrm>
          <a:prstGeom prst="rect">
            <a:avLst/>
          </a:prstGeom>
          <a:noFill/>
          <a:ln>
            <a:noFill/>
          </a:ln>
        </p:spPr>
      </p:pic>
      <p:pic>
        <p:nvPicPr>
          <p:cNvPr descr="columnarrow.png" id="2110" name="Google Shape;2110;p239"/>
          <p:cNvPicPr preferRelativeResize="0"/>
          <p:nvPr/>
        </p:nvPicPr>
        <p:blipFill>
          <a:blip r:embed="rId4">
            <a:alphaModFix/>
          </a:blip>
          <a:stretch>
            <a:fillRect/>
          </a:stretch>
        </p:blipFill>
        <p:spPr>
          <a:xfrm>
            <a:off x="8165000" y="2839926"/>
            <a:ext cx="2946400" cy="624808"/>
          </a:xfrm>
          <a:prstGeom prst="rect">
            <a:avLst/>
          </a:prstGeom>
          <a:noFill/>
          <a:ln>
            <a:noFill/>
          </a:ln>
        </p:spPr>
      </p:pic>
      <p:pic>
        <p:nvPicPr>
          <p:cNvPr descr="columnarrow.png" id="2111" name="Google Shape;2111;p239"/>
          <p:cNvPicPr preferRelativeResize="0"/>
          <p:nvPr/>
        </p:nvPicPr>
        <p:blipFill>
          <a:blip r:embed="rId4">
            <a:alphaModFix/>
          </a:blip>
          <a:stretch>
            <a:fillRect/>
          </a:stretch>
        </p:blipFill>
        <p:spPr>
          <a:xfrm>
            <a:off x="4747000" y="2839926"/>
            <a:ext cx="2946400" cy="624808"/>
          </a:xfrm>
          <a:prstGeom prst="rect">
            <a:avLst/>
          </a:prstGeom>
          <a:noFill/>
          <a:ln>
            <a:noFill/>
          </a:ln>
        </p:spPr>
      </p:pic>
      <p:pic>
        <p:nvPicPr>
          <p:cNvPr descr="columnarrow.png" id="2112" name="Google Shape;2112;p239"/>
          <p:cNvPicPr preferRelativeResize="0"/>
          <p:nvPr/>
        </p:nvPicPr>
        <p:blipFill>
          <a:blip r:embed="rId4">
            <a:alphaModFix/>
          </a:blip>
          <a:stretch>
            <a:fillRect/>
          </a:stretch>
        </p:blipFill>
        <p:spPr>
          <a:xfrm>
            <a:off x="1218600" y="2839926"/>
            <a:ext cx="2946400" cy="624808"/>
          </a:xfrm>
          <a:prstGeom prst="rect">
            <a:avLst/>
          </a:prstGeom>
          <a:noFill/>
          <a:ln>
            <a:noFill/>
          </a:ln>
        </p:spPr>
      </p:pic>
      <p:pic>
        <p:nvPicPr>
          <p:cNvPr descr="snapfish_bw.png" id="2113" name="Google Shape;2113;p239"/>
          <p:cNvPicPr preferRelativeResize="0"/>
          <p:nvPr/>
        </p:nvPicPr>
        <p:blipFill>
          <a:blip r:embed="rId5">
            <a:alphaModFix/>
          </a:blip>
          <a:stretch>
            <a:fillRect/>
          </a:stretch>
        </p:blipFill>
        <p:spPr>
          <a:xfrm>
            <a:off x="1688500" y="3617320"/>
            <a:ext cx="2006600" cy="598893"/>
          </a:xfrm>
          <a:prstGeom prst="rect">
            <a:avLst/>
          </a:prstGeom>
          <a:noFill/>
          <a:ln>
            <a:noFill/>
          </a:ln>
        </p:spPr>
      </p:pic>
      <p:pic>
        <p:nvPicPr>
          <p:cNvPr descr="fedex_c.png" id="2114" name="Google Shape;2114;p239"/>
          <p:cNvPicPr preferRelativeResize="0"/>
          <p:nvPr/>
        </p:nvPicPr>
        <p:blipFill>
          <a:blip r:embed="rId6">
            <a:alphaModFix/>
          </a:blip>
          <a:stretch>
            <a:fillRect/>
          </a:stretch>
        </p:blipFill>
        <p:spPr>
          <a:xfrm>
            <a:off x="8901589" y="2266266"/>
            <a:ext cx="1473200" cy="451864"/>
          </a:xfrm>
          <a:prstGeom prst="rect">
            <a:avLst/>
          </a:prstGeom>
          <a:noFill/>
          <a:ln>
            <a:noFill/>
          </a:ln>
        </p:spPr>
      </p:pic>
      <p:pic>
        <p:nvPicPr>
          <p:cNvPr descr="amazon_c.png" id="2115" name="Google Shape;2115;p239"/>
          <p:cNvPicPr preferRelativeResize="0"/>
          <p:nvPr/>
        </p:nvPicPr>
        <p:blipFill>
          <a:blip r:embed="rId7">
            <a:alphaModFix/>
          </a:blip>
          <a:stretch>
            <a:fillRect/>
          </a:stretch>
        </p:blipFill>
        <p:spPr>
          <a:xfrm>
            <a:off x="8903300" y="3805667"/>
            <a:ext cx="1574800" cy="473267"/>
          </a:xfrm>
          <a:prstGeom prst="rect">
            <a:avLst/>
          </a:prstGeom>
          <a:noFill/>
          <a:ln>
            <a:noFill/>
          </a:ln>
        </p:spPr>
      </p:pic>
      <p:pic>
        <p:nvPicPr>
          <p:cNvPr descr="walmart_c.png" id="2116" name="Google Shape;2116;p239"/>
          <p:cNvPicPr preferRelativeResize="0"/>
          <p:nvPr/>
        </p:nvPicPr>
        <p:blipFill>
          <a:blip r:embed="rId8">
            <a:alphaModFix/>
          </a:blip>
          <a:stretch>
            <a:fillRect/>
          </a:stretch>
        </p:blipFill>
        <p:spPr>
          <a:xfrm>
            <a:off x="8819300" y="4619855"/>
            <a:ext cx="1854201" cy="405223"/>
          </a:xfrm>
          <a:prstGeom prst="rect">
            <a:avLst/>
          </a:prstGeom>
          <a:noFill/>
          <a:ln>
            <a:noFill/>
          </a:ln>
        </p:spPr>
      </p:pic>
      <p:pic>
        <p:nvPicPr>
          <p:cNvPr descr="uber_c.png" id="2117" name="Google Shape;2117;p239"/>
          <p:cNvPicPr preferRelativeResize="0"/>
          <p:nvPr/>
        </p:nvPicPr>
        <p:blipFill>
          <a:blip r:embed="rId9">
            <a:alphaModFix/>
          </a:blip>
          <a:stretch>
            <a:fillRect/>
          </a:stretch>
        </p:blipFill>
        <p:spPr>
          <a:xfrm>
            <a:off x="8850800" y="5550289"/>
            <a:ext cx="1574800" cy="221456"/>
          </a:xfrm>
          <a:prstGeom prst="rect">
            <a:avLst/>
          </a:prstGeom>
          <a:noFill/>
          <a:ln>
            <a:noFill/>
          </a:ln>
        </p:spPr>
      </p:pic>
      <p:pic>
        <p:nvPicPr>
          <p:cNvPr descr="google_c.png" id="2118" name="Google Shape;2118;p239"/>
          <p:cNvPicPr preferRelativeResize="0"/>
          <p:nvPr/>
        </p:nvPicPr>
        <p:blipFill>
          <a:blip r:embed="rId10">
            <a:alphaModFix/>
          </a:blip>
          <a:stretch>
            <a:fillRect/>
          </a:stretch>
        </p:blipFill>
        <p:spPr>
          <a:xfrm>
            <a:off x="5308600" y="5403855"/>
            <a:ext cx="1574800" cy="514313"/>
          </a:xfrm>
          <a:prstGeom prst="rect">
            <a:avLst/>
          </a:prstGeom>
          <a:noFill/>
          <a:ln>
            <a:noFill/>
          </a:ln>
        </p:spPr>
      </p:pic>
      <p:pic>
        <p:nvPicPr>
          <p:cNvPr descr="chatbooks_c.png" id="2119" name="Google Shape;2119;p239"/>
          <p:cNvPicPr preferRelativeResize="0"/>
          <p:nvPr/>
        </p:nvPicPr>
        <p:blipFill>
          <a:blip r:embed="rId11">
            <a:alphaModFix/>
          </a:blip>
          <a:stretch>
            <a:fillRect/>
          </a:stretch>
        </p:blipFill>
        <p:spPr>
          <a:xfrm>
            <a:off x="1631100" y="5447199"/>
            <a:ext cx="1905000" cy="427633"/>
          </a:xfrm>
          <a:prstGeom prst="rect">
            <a:avLst/>
          </a:prstGeom>
          <a:noFill/>
          <a:ln>
            <a:noFill/>
          </a:ln>
        </p:spPr>
      </p:pic>
      <p:pic>
        <p:nvPicPr>
          <p:cNvPr descr="shutterfly_c.png" id="2120" name="Google Shape;2120;p239"/>
          <p:cNvPicPr preferRelativeResize="0"/>
          <p:nvPr/>
        </p:nvPicPr>
        <p:blipFill>
          <a:blip r:embed="rId12">
            <a:alphaModFix/>
          </a:blip>
          <a:stretch>
            <a:fillRect/>
          </a:stretch>
        </p:blipFill>
        <p:spPr>
          <a:xfrm>
            <a:off x="1681900" y="4445533"/>
            <a:ext cx="1854200" cy="620583"/>
          </a:xfrm>
          <a:prstGeom prst="rect">
            <a:avLst/>
          </a:prstGeom>
          <a:noFill/>
          <a:ln>
            <a:noFill/>
          </a:ln>
        </p:spPr>
      </p:pic>
      <p:pic>
        <p:nvPicPr>
          <p:cNvPr id="2121" name="Google Shape;2121;p239"/>
          <p:cNvPicPr preferRelativeResize="0"/>
          <p:nvPr/>
        </p:nvPicPr>
        <p:blipFill>
          <a:blip r:embed="rId13">
            <a:alphaModFix/>
          </a:blip>
          <a:stretch>
            <a:fillRect/>
          </a:stretch>
        </p:blipFill>
        <p:spPr>
          <a:xfrm>
            <a:off x="5050270" y="2266267"/>
            <a:ext cx="2254831" cy="451867"/>
          </a:xfrm>
          <a:prstGeom prst="rect">
            <a:avLst/>
          </a:prstGeom>
          <a:noFill/>
          <a:ln>
            <a:noFill/>
          </a:ln>
        </p:spPr>
      </p:pic>
      <p:pic>
        <p:nvPicPr>
          <p:cNvPr id="2122" name="Google Shape;2122;p239"/>
          <p:cNvPicPr preferRelativeResize="0"/>
          <p:nvPr/>
        </p:nvPicPr>
        <p:blipFill>
          <a:blip r:embed="rId14">
            <a:alphaModFix/>
          </a:blip>
          <a:stretch>
            <a:fillRect/>
          </a:stretch>
        </p:blipFill>
        <p:spPr>
          <a:xfrm>
            <a:off x="5161700" y="2913467"/>
            <a:ext cx="2006600" cy="2006600"/>
          </a:xfrm>
          <a:prstGeom prst="rect">
            <a:avLst/>
          </a:prstGeom>
          <a:noFill/>
          <a:ln>
            <a:noFill/>
          </a:ln>
        </p:spPr>
      </p:pic>
      <p:pic>
        <p:nvPicPr>
          <p:cNvPr id="2123" name="Google Shape;2123;p239"/>
          <p:cNvPicPr preferRelativeResize="0"/>
          <p:nvPr/>
        </p:nvPicPr>
        <p:blipFill>
          <a:blip r:embed="rId15">
            <a:alphaModFix/>
          </a:blip>
          <a:stretch>
            <a:fillRect/>
          </a:stretch>
        </p:blipFill>
        <p:spPr>
          <a:xfrm>
            <a:off x="5174385" y="4546635"/>
            <a:ext cx="2006600" cy="418371"/>
          </a:xfrm>
          <a:prstGeom prst="rect">
            <a:avLst/>
          </a:prstGeom>
          <a:noFill/>
          <a:ln>
            <a:noFill/>
          </a:ln>
        </p:spPr>
      </p:pic>
      <p:pic>
        <p:nvPicPr>
          <p:cNvPr id="2124" name="Google Shape;2124;p239"/>
          <p:cNvPicPr preferRelativeResize="0"/>
          <p:nvPr/>
        </p:nvPicPr>
        <p:blipFill rotWithShape="1">
          <a:blip r:embed="rId16">
            <a:alphaModFix/>
          </a:blip>
          <a:srcRect b="25457" l="14673" r="10954" t="26116"/>
          <a:stretch/>
        </p:blipFill>
        <p:spPr>
          <a:xfrm>
            <a:off x="10919967" y="6386133"/>
            <a:ext cx="1165066" cy="3764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9" name="Shape 2649"/>
        <p:cNvGrpSpPr/>
        <p:nvPr/>
      </p:nvGrpSpPr>
      <p:grpSpPr>
        <a:xfrm>
          <a:off x="0" y="0"/>
          <a:ext cx="0" cy="0"/>
          <a:chOff x="0" y="0"/>
          <a:chExt cx="0" cy="0"/>
        </a:xfrm>
      </p:grpSpPr>
      <p:sp>
        <p:nvSpPr>
          <p:cNvPr id="2650" name="Google Shape;2650;p266"/>
          <p:cNvSpPr/>
          <p:nvPr/>
        </p:nvSpPr>
        <p:spPr>
          <a:xfrm>
            <a:off x="-762975" y="4535425"/>
            <a:ext cx="91500" cy="91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266"/>
          <p:cNvSpPr txBox="1"/>
          <p:nvPr/>
        </p:nvSpPr>
        <p:spPr>
          <a:xfrm>
            <a:off x="885050" y="719350"/>
            <a:ext cx="10422000" cy="11145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b="1" lang="en" sz="2800">
                <a:solidFill>
                  <a:srgbClr val="333481"/>
                </a:solidFill>
                <a:latin typeface="Open Sans"/>
                <a:ea typeface="Open Sans"/>
                <a:cs typeface="Open Sans"/>
                <a:sym typeface="Open Sans"/>
              </a:rPr>
              <a:t>How to accelerate Application Migrations</a:t>
            </a:r>
            <a:endParaRPr b="1" sz="2800">
              <a:solidFill>
                <a:srgbClr val="333481"/>
              </a:solidFill>
              <a:latin typeface="Open Sans"/>
              <a:ea typeface="Open Sans"/>
              <a:cs typeface="Open Sans"/>
              <a:sym typeface="Open Sans"/>
            </a:endParaRPr>
          </a:p>
          <a:p>
            <a:pPr indent="0" lvl="0" marL="0" rtl="0" algn="ctr">
              <a:lnSpc>
                <a:spcPct val="130000"/>
              </a:lnSpc>
              <a:spcBef>
                <a:spcPts val="0"/>
              </a:spcBef>
              <a:spcAft>
                <a:spcPts val="0"/>
              </a:spcAft>
              <a:buNone/>
            </a:pPr>
            <a:r>
              <a:rPr b="1" lang="en" sz="1800">
                <a:solidFill>
                  <a:srgbClr val="BF9000"/>
                </a:solidFill>
                <a:latin typeface="Open Sans"/>
                <a:ea typeface="Open Sans"/>
                <a:cs typeface="Open Sans"/>
                <a:sym typeface="Open Sans"/>
              </a:rPr>
              <a:t>Where tooling can make the migration easier</a:t>
            </a:r>
            <a:endParaRPr b="1" sz="1800">
              <a:solidFill>
                <a:srgbClr val="BF9000"/>
              </a:solidFill>
              <a:latin typeface="Open Sans"/>
              <a:ea typeface="Open Sans"/>
              <a:cs typeface="Open Sans"/>
              <a:sym typeface="Open Sans"/>
            </a:endParaRPr>
          </a:p>
        </p:txBody>
      </p:sp>
      <p:sp>
        <p:nvSpPr>
          <p:cNvPr id="2652" name="Google Shape;2652;p266"/>
          <p:cNvSpPr txBox="1"/>
          <p:nvPr/>
        </p:nvSpPr>
        <p:spPr>
          <a:xfrm>
            <a:off x="2744300" y="5631350"/>
            <a:ext cx="67035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30000"/>
              </a:lnSpc>
              <a:spcBef>
                <a:spcPts val="0"/>
              </a:spcBef>
              <a:spcAft>
                <a:spcPts val="0"/>
              </a:spcAft>
              <a:buNone/>
            </a:pPr>
            <a:r>
              <a:rPr b="1" lang="en" sz="2400">
                <a:solidFill>
                  <a:srgbClr val="333481"/>
                </a:solidFill>
                <a:latin typeface="Open Sans"/>
                <a:ea typeface="Open Sans"/>
                <a:cs typeface="Open Sans"/>
                <a:sym typeface="Open Sans"/>
              </a:rPr>
              <a:t>Speed and accuracy are paramount</a:t>
            </a:r>
            <a:endParaRPr b="1" sz="2400">
              <a:solidFill>
                <a:srgbClr val="333481"/>
              </a:solidFill>
              <a:latin typeface="Open Sans"/>
              <a:ea typeface="Open Sans"/>
              <a:cs typeface="Open Sans"/>
              <a:sym typeface="Open Sans"/>
            </a:endParaRPr>
          </a:p>
        </p:txBody>
      </p:sp>
      <p:sp>
        <p:nvSpPr>
          <p:cNvPr id="2653" name="Google Shape;2653;p266"/>
          <p:cNvSpPr txBox="1"/>
          <p:nvPr/>
        </p:nvSpPr>
        <p:spPr>
          <a:xfrm>
            <a:off x="950025" y="4275125"/>
            <a:ext cx="21672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Convert deployment artifacts from other platforms</a:t>
            </a:r>
            <a:endParaRPr/>
          </a:p>
        </p:txBody>
      </p:sp>
      <p:sp>
        <p:nvSpPr>
          <p:cNvPr id="2654" name="Google Shape;2654;p266"/>
          <p:cNvSpPr txBox="1"/>
          <p:nvPr/>
        </p:nvSpPr>
        <p:spPr>
          <a:xfrm>
            <a:off x="3392025" y="4239375"/>
            <a:ext cx="2167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Scan code for common migration pitfalls</a:t>
            </a:r>
            <a:endParaRPr/>
          </a:p>
        </p:txBody>
      </p:sp>
      <p:sp>
        <p:nvSpPr>
          <p:cNvPr id="2655" name="Google Shape;2655;p266"/>
          <p:cNvSpPr txBox="1"/>
          <p:nvPr/>
        </p:nvSpPr>
        <p:spPr>
          <a:xfrm>
            <a:off x="6168125" y="4237500"/>
            <a:ext cx="21672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Fallback option to simulate legacy platforms</a:t>
            </a:r>
            <a:endParaRPr/>
          </a:p>
        </p:txBody>
      </p:sp>
      <p:sp>
        <p:nvSpPr>
          <p:cNvPr id="2656" name="Google Shape;2656;p266"/>
          <p:cNvSpPr txBox="1"/>
          <p:nvPr/>
        </p:nvSpPr>
        <p:spPr>
          <a:xfrm>
            <a:off x="8944225" y="4199325"/>
            <a:ext cx="2167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Plug into existing pipelines</a:t>
            </a:r>
            <a:endParaRPr/>
          </a:p>
        </p:txBody>
      </p:sp>
      <p:sp>
        <p:nvSpPr>
          <p:cNvPr id="2657" name="Google Shape;2657;p266"/>
          <p:cNvSpPr txBox="1"/>
          <p:nvPr/>
        </p:nvSpPr>
        <p:spPr>
          <a:xfrm>
            <a:off x="2008950" y="1696650"/>
            <a:ext cx="81741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30000"/>
              </a:lnSpc>
              <a:spcBef>
                <a:spcPts val="0"/>
              </a:spcBef>
              <a:spcAft>
                <a:spcPts val="0"/>
              </a:spcAft>
              <a:buNone/>
            </a:pPr>
            <a:r>
              <a:rPr b="1" lang="en" sz="1600">
                <a:solidFill>
                  <a:srgbClr val="333481"/>
                </a:solidFill>
                <a:latin typeface="Open Sans"/>
                <a:ea typeface="Open Sans"/>
                <a:cs typeface="Open Sans"/>
                <a:sym typeface="Open Sans"/>
              </a:rPr>
              <a:t>Goal: Lower the barrier of entry into Kubernetes from other Platforms</a:t>
            </a:r>
            <a:endParaRPr b="1" sz="1600">
              <a:solidFill>
                <a:srgbClr val="333481"/>
              </a:solidFill>
              <a:latin typeface="Open Sans"/>
              <a:ea typeface="Open Sans"/>
              <a:cs typeface="Open Sans"/>
              <a:sym typeface="Open Sans"/>
            </a:endParaRPr>
          </a:p>
        </p:txBody>
      </p:sp>
      <p:pic>
        <p:nvPicPr>
          <p:cNvPr id="2658" name="Google Shape;2658;p266"/>
          <p:cNvPicPr preferRelativeResize="0"/>
          <p:nvPr/>
        </p:nvPicPr>
        <p:blipFill>
          <a:blip r:embed="rId3">
            <a:alphaModFix/>
          </a:blip>
          <a:stretch>
            <a:fillRect/>
          </a:stretch>
        </p:blipFill>
        <p:spPr>
          <a:xfrm>
            <a:off x="1284140" y="2317275"/>
            <a:ext cx="1498974" cy="1957852"/>
          </a:xfrm>
          <a:prstGeom prst="rect">
            <a:avLst/>
          </a:prstGeom>
          <a:noFill/>
          <a:ln>
            <a:noFill/>
          </a:ln>
        </p:spPr>
      </p:pic>
      <p:pic>
        <p:nvPicPr>
          <p:cNvPr id="2659" name="Google Shape;2659;p266"/>
          <p:cNvPicPr preferRelativeResize="0"/>
          <p:nvPr/>
        </p:nvPicPr>
        <p:blipFill>
          <a:blip r:embed="rId4">
            <a:alphaModFix/>
          </a:blip>
          <a:stretch>
            <a:fillRect/>
          </a:stretch>
        </p:blipFill>
        <p:spPr>
          <a:xfrm>
            <a:off x="3421201" y="2690300"/>
            <a:ext cx="2108850" cy="1405900"/>
          </a:xfrm>
          <a:prstGeom prst="rect">
            <a:avLst/>
          </a:prstGeom>
          <a:noFill/>
          <a:ln>
            <a:noFill/>
          </a:ln>
        </p:spPr>
      </p:pic>
      <p:pic>
        <p:nvPicPr>
          <p:cNvPr id="2660" name="Google Shape;2660;p266"/>
          <p:cNvPicPr preferRelativeResize="0"/>
          <p:nvPr/>
        </p:nvPicPr>
        <p:blipFill>
          <a:blip r:embed="rId5">
            <a:alphaModFix/>
          </a:blip>
          <a:stretch>
            <a:fillRect/>
          </a:stretch>
        </p:blipFill>
        <p:spPr>
          <a:xfrm>
            <a:off x="6197300" y="2690298"/>
            <a:ext cx="2108849" cy="1402165"/>
          </a:xfrm>
          <a:prstGeom prst="rect">
            <a:avLst/>
          </a:prstGeom>
          <a:noFill/>
          <a:ln>
            <a:noFill/>
          </a:ln>
        </p:spPr>
      </p:pic>
      <p:pic>
        <p:nvPicPr>
          <p:cNvPr id="2661" name="Google Shape;2661;p266"/>
          <p:cNvPicPr preferRelativeResize="0"/>
          <p:nvPr/>
        </p:nvPicPr>
        <p:blipFill>
          <a:blip r:embed="rId6">
            <a:alphaModFix/>
          </a:blip>
          <a:stretch>
            <a:fillRect/>
          </a:stretch>
        </p:blipFill>
        <p:spPr>
          <a:xfrm>
            <a:off x="9090550" y="2650263"/>
            <a:ext cx="1874540" cy="1405897"/>
          </a:xfrm>
          <a:prstGeom prst="rect">
            <a:avLst/>
          </a:prstGeom>
          <a:noFill/>
          <a:ln>
            <a:noFill/>
          </a:ln>
        </p:spPr>
      </p:pic>
      <p:sp>
        <p:nvSpPr>
          <p:cNvPr id="2662" name="Google Shape;2662;p26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6" name="Shape 2666"/>
        <p:cNvGrpSpPr/>
        <p:nvPr/>
      </p:nvGrpSpPr>
      <p:grpSpPr>
        <a:xfrm>
          <a:off x="0" y="0"/>
          <a:ext cx="0" cy="0"/>
          <a:chOff x="0" y="0"/>
          <a:chExt cx="0" cy="0"/>
        </a:xfrm>
      </p:grpSpPr>
      <p:cxnSp>
        <p:nvCxnSpPr>
          <p:cNvPr id="2667" name="Google Shape;2667;p267"/>
          <p:cNvCxnSpPr/>
          <p:nvPr/>
        </p:nvCxnSpPr>
        <p:spPr>
          <a:xfrm>
            <a:off x="242806" y="6252571"/>
            <a:ext cx="11388900" cy="0"/>
          </a:xfrm>
          <a:prstGeom prst="straightConnector1">
            <a:avLst/>
          </a:prstGeom>
          <a:noFill/>
          <a:ln cap="flat" cmpd="sng" w="28575">
            <a:solidFill>
              <a:srgbClr val="666666"/>
            </a:solidFill>
            <a:prstDash val="solid"/>
            <a:round/>
            <a:headEnd len="med" w="med" type="triangle"/>
            <a:tailEnd len="med" w="med" type="triangle"/>
          </a:ln>
        </p:spPr>
      </p:cxnSp>
      <p:cxnSp>
        <p:nvCxnSpPr>
          <p:cNvPr id="2668" name="Google Shape;2668;p267"/>
          <p:cNvCxnSpPr>
            <a:stCxn id="2669" idx="3"/>
            <a:endCxn id="2670" idx="1"/>
          </p:cNvCxnSpPr>
          <p:nvPr/>
        </p:nvCxnSpPr>
        <p:spPr>
          <a:xfrm flipH="1" rot="10800000">
            <a:off x="1932165" y="3380783"/>
            <a:ext cx="1324800" cy="45600"/>
          </a:xfrm>
          <a:prstGeom prst="straightConnector1">
            <a:avLst/>
          </a:prstGeom>
          <a:noFill/>
          <a:ln cap="flat" cmpd="sng" w="28575">
            <a:solidFill>
              <a:schemeClr val="accent1"/>
            </a:solidFill>
            <a:prstDash val="solid"/>
            <a:round/>
            <a:headEnd len="med" w="med" type="none"/>
            <a:tailEnd len="med" w="med" type="none"/>
          </a:ln>
        </p:spPr>
      </p:cxnSp>
      <p:sp>
        <p:nvSpPr>
          <p:cNvPr id="2670" name="Google Shape;2670;p267"/>
          <p:cNvSpPr/>
          <p:nvPr/>
        </p:nvSpPr>
        <p:spPr>
          <a:xfrm>
            <a:off x="3257112" y="3154917"/>
            <a:ext cx="462000" cy="451500"/>
          </a:xfrm>
          <a:prstGeom prst="rect">
            <a:avLst/>
          </a:prstGeom>
          <a:solidFill>
            <a:srgbClr val="333481"/>
          </a:solidFill>
          <a:ln>
            <a:noFill/>
          </a:ln>
        </p:spPr>
        <p:txBody>
          <a:bodyPr anchorCtr="0" anchor="ctr" bIns="137375" lIns="137375" spcFirstLastPara="1" rIns="137375" wrap="square" tIns="137375">
            <a:noAutofit/>
          </a:bodyPr>
          <a:lstStyle/>
          <a:p>
            <a:pPr indent="0" lvl="0" marL="0" rtl="0" algn="l">
              <a:spcBef>
                <a:spcPts val="0"/>
              </a:spcBef>
              <a:spcAft>
                <a:spcPts val="0"/>
              </a:spcAft>
              <a:buNone/>
            </a:pPr>
            <a:r>
              <a:t/>
            </a:r>
            <a:endParaRPr/>
          </a:p>
        </p:txBody>
      </p:sp>
      <p:cxnSp>
        <p:nvCxnSpPr>
          <p:cNvPr id="2671" name="Google Shape;2671;p267"/>
          <p:cNvCxnSpPr>
            <a:stCxn id="2670" idx="3"/>
            <a:endCxn id="2672" idx="1"/>
          </p:cNvCxnSpPr>
          <p:nvPr/>
        </p:nvCxnSpPr>
        <p:spPr>
          <a:xfrm flipH="1" rot="10800000">
            <a:off x="3719112" y="1738167"/>
            <a:ext cx="2602800" cy="1642500"/>
          </a:xfrm>
          <a:prstGeom prst="straightConnector1">
            <a:avLst/>
          </a:prstGeom>
          <a:noFill/>
          <a:ln cap="flat" cmpd="sng" w="28575">
            <a:solidFill>
              <a:schemeClr val="accent1"/>
            </a:solidFill>
            <a:prstDash val="solid"/>
            <a:round/>
            <a:headEnd len="med" w="med" type="none"/>
            <a:tailEnd len="med" w="med" type="none"/>
          </a:ln>
        </p:spPr>
      </p:cxnSp>
      <p:cxnSp>
        <p:nvCxnSpPr>
          <p:cNvPr id="2673" name="Google Shape;2673;p267"/>
          <p:cNvCxnSpPr>
            <a:stCxn id="2670" idx="3"/>
            <a:endCxn id="2674" idx="1"/>
          </p:cNvCxnSpPr>
          <p:nvPr/>
        </p:nvCxnSpPr>
        <p:spPr>
          <a:xfrm flipH="1" rot="10800000">
            <a:off x="3719112" y="3316767"/>
            <a:ext cx="2602800" cy="63900"/>
          </a:xfrm>
          <a:prstGeom prst="straightConnector1">
            <a:avLst/>
          </a:prstGeom>
          <a:noFill/>
          <a:ln cap="flat" cmpd="sng" w="28575">
            <a:solidFill>
              <a:schemeClr val="accent1"/>
            </a:solidFill>
            <a:prstDash val="solid"/>
            <a:round/>
            <a:headEnd len="med" w="med" type="none"/>
            <a:tailEnd len="med" w="med" type="none"/>
          </a:ln>
        </p:spPr>
      </p:cxnSp>
      <p:cxnSp>
        <p:nvCxnSpPr>
          <p:cNvPr id="2675" name="Google Shape;2675;p267"/>
          <p:cNvCxnSpPr>
            <a:stCxn id="2670" idx="3"/>
            <a:endCxn id="2676" idx="1"/>
          </p:cNvCxnSpPr>
          <p:nvPr/>
        </p:nvCxnSpPr>
        <p:spPr>
          <a:xfrm>
            <a:off x="3719112" y="3380667"/>
            <a:ext cx="2602800" cy="1524300"/>
          </a:xfrm>
          <a:prstGeom prst="straightConnector1">
            <a:avLst/>
          </a:prstGeom>
          <a:noFill/>
          <a:ln cap="flat" cmpd="sng" w="28575">
            <a:solidFill>
              <a:schemeClr val="accent1"/>
            </a:solidFill>
            <a:prstDash val="solid"/>
            <a:round/>
            <a:headEnd len="med" w="med" type="none"/>
            <a:tailEnd len="med" w="med" type="none"/>
          </a:ln>
        </p:spPr>
      </p:cxnSp>
      <p:sp>
        <p:nvSpPr>
          <p:cNvPr id="2677" name="Google Shape;2677;p267"/>
          <p:cNvSpPr/>
          <p:nvPr/>
        </p:nvSpPr>
        <p:spPr>
          <a:xfrm>
            <a:off x="7714968" y="1807931"/>
            <a:ext cx="4023300" cy="711000"/>
          </a:xfrm>
          <a:prstGeom prst="roundRect">
            <a:avLst>
              <a:gd fmla="val 16667" name="adj"/>
            </a:avLst>
          </a:prstGeom>
          <a:solidFill>
            <a:srgbClr val="333481"/>
          </a:solidFill>
          <a:ln>
            <a:noFill/>
          </a:ln>
        </p:spPr>
        <p:txBody>
          <a:bodyPr anchorCtr="0" anchor="ctr" bIns="137375" lIns="137375" spcFirstLastPara="1" rIns="137375" wrap="square" tIns="137375">
            <a:noAutofit/>
          </a:bodyPr>
          <a:lstStyle/>
          <a:p>
            <a:pPr indent="0" lvl="0" marL="0" rtl="0" algn="l">
              <a:spcBef>
                <a:spcPts val="0"/>
              </a:spcBef>
              <a:spcAft>
                <a:spcPts val="0"/>
              </a:spcAft>
              <a:buNone/>
            </a:pPr>
            <a:r>
              <a:rPr lang="en" sz="1700">
                <a:solidFill>
                  <a:srgbClr val="FFFFFF"/>
                </a:solidFill>
                <a:latin typeface="Montserrat SemiBold"/>
                <a:ea typeface="Montserrat SemiBold"/>
                <a:cs typeface="Montserrat SemiBold"/>
                <a:sym typeface="Montserrat SemiBold"/>
              </a:rPr>
              <a:t>Forklift</a:t>
            </a:r>
            <a:endParaRPr sz="1700">
              <a:solidFill>
                <a:srgbClr val="FFFFFF"/>
              </a:solidFill>
              <a:latin typeface="Montserrat SemiBold"/>
              <a:ea typeface="Montserrat SemiBold"/>
              <a:cs typeface="Montserrat SemiBold"/>
              <a:sym typeface="Montserrat SemiBold"/>
            </a:endParaRPr>
          </a:p>
        </p:txBody>
      </p:sp>
      <p:sp>
        <p:nvSpPr>
          <p:cNvPr id="2678" name="Google Shape;2678;p267"/>
          <p:cNvSpPr txBox="1"/>
          <p:nvPr/>
        </p:nvSpPr>
        <p:spPr>
          <a:xfrm rot="-1945928">
            <a:off x="4387530" y="2009739"/>
            <a:ext cx="1451612" cy="448309"/>
          </a:xfrm>
          <a:prstGeom prst="rect">
            <a:avLst/>
          </a:prstGeom>
          <a:noFill/>
          <a:ln>
            <a:noFill/>
          </a:ln>
        </p:spPr>
        <p:txBody>
          <a:bodyPr anchorCtr="0" anchor="t" bIns="137375" lIns="137375" spcFirstLastPara="1" rIns="137375" wrap="square" tIns="137375">
            <a:noAutofit/>
          </a:bodyPr>
          <a:lstStyle/>
          <a:p>
            <a:pPr indent="0" lvl="0" marL="0" rtl="0" algn="ctr">
              <a:spcBef>
                <a:spcPts val="0"/>
              </a:spcBef>
              <a:spcAft>
                <a:spcPts val="0"/>
              </a:spcAft>
              <a:buNone/>
            </a:pPr>
            <a:r>
              <a:rPr lang="en" sz="1700">
                <a:latin typeface="Montserrat Medium"/>
                <a:ea typeface="Montserrat Medium"/>
                <a:cs typeface="Montserrat Medium"/>
                <a:sym typeface="Montserrat Medium"/>
              </a:rPr>
              <a:t>rehost</a:t>
            </a:r>
            <a:endParaRPr sz="1700">
              <a:latin typeface="Montserrat Medium"/>
              <a:ea typeface="Montserrat Medium"/>
              <a:cs typeface="Montserrat Medium"/>
              <a:sym typeface="Montserrat Medium"/>
            </a:endParaRPr>
          </a:p>
        </p:txBody>
      </p:sp>
      <p:cxnSp>
        <p:nvCxnSpPr>
          <p:cNvPr id="2679" name="Google Shape;2679;p267"/>
          <p:cNvCxnSpPr>
            <a:stCxn id="2670" idx="2"/>
            <a:endCxn id="2680" idx="7"/>
          </p:cNvCxnSpPr>
          <p:nvPr/>
        </p:nvCxnSpPr>
        <p:spPr>
          <a:xfrm flipH="1">
            <a:off x="2407512" y="3606417"/>
            <a:ext cx="1080600" cy="985200"/>
          </a:xfrm>
          <a:prstGeom prst="straightConnector1">
            <a:avLst/>
          </a:prstGeom>
          <a:noFill/>
          <a:ln cap="flat" cmpd="sng" w="28575">
            <a:solidFill>
              <a:schemeClr val="accent1"/>
            </a:solidFill>
            <a:prstDash val="dash"/>
            <a:round/>
            <a:headEnd len="med" w="med" type="none"/>
            <a:tailEnd len="med" w="med" type="none"/>
          </a:ln>
        </p:spPr>
      </p:cxnSp>
      <p:cxnSp>
        <p:nvCxnSpPr>
          <p:cNvPr id="2681" name="Google Shape;2681;p267"/>
          <p:cNvCxnSpPr>
            <a:stCxn id="2670" idx="2"/>
            <a:endCxn id="2682" idx="0"/>
          </p:cNvCxnSpPr>
          <p:nvPr/>
        </p:nvCxnSpPr>
        <p:spPr>
          <a:xfrm flipH="1">
            <a:off x="3243912" y="3606417"/>
            <a:ext cx="244200" cy="1141800"/>
          </a:xfrm>
          <a:prstGeom prst="straightConnector1">
            <a:avLst/>
          </a:prstGeom>
          <a:noFill/>
          <a:ln cap="flat" cmpd="sng" w="28575">
            <a:solidFill>
              <a:schemeClr val="accent1"/>
            </a:solidFill>
            <a:prstDash val="dash"/>
            <a:round/>
            <a:headEnd len="med" w="med" type="none"/>
            <a:tailEnd len="med" w="med" type="none"/>
          </a:ln>
        </p:spPr>
      </p:cxnSp>
      <p:sp>
        <p:nvSpPr>
          <p:cNvPr id="2683" name="Google Shape;2683;p267"/>
          <p:cNvSpPr txBox="1"/>
          <p:nvPr/>
        </p:nvSpPr>
        <p:spPr>
          <a:xfrm rot="3630">
            <a:off x="4542123" y="2858664"/>
            <a:ext cx="1988701" cy="446100"/>
          </a:xfrm>
          <a:prstGeom prst="rect">
            <a:avLst/>
          </a:prstGeom>
          <a:noFill/>
          <a:ln>
            <a:noFill/>
          </a:ln>
        </p:spPr>
        <p:txBody>
          <a:bodyPr anchorCtr="0" anchor="t" bIns="137375" lIns="137375" spcFirstLastPara="1" rIns="137375" wrap="square" tIns="137375">
            <a:noAutofit/>
          </a:bodyPr>
          <a:lstStyle/>
          <a:p>
            <a:pPr indent="0" lvl="0" marL="0" rtl="0" algn="ctr">
              <a:spcBef>
                <a:spcPts val="0"/>
              </a:spcBef>
              <a:spcAft>
                <a:spcPts val="0"/>
              </a:spcAft>
              <a:buNone/>
            </a:pPr>
            <a:r>
              <a:rPr lang="en" sz="1700">
                <a:latin typeface="Montserrat Medium"/>
                <a:ea typeface="Montserrat Medium"/>
                <a:cs typeface="Montserrat Medium"/>
                <a:sym typeface="Montserrat Medium"/>
              </a:rPr>
              <a:t>replatform</a:t>
            </a:r>
            <a:endParaRPr sz="1700">
              <a:latin typeface="Montserrat Medium"/>
              <a:ea typeface="Montserrat Medium"/>
              <a:cs typeface="Montserrat Medium"/>
              <a:sym typeface="Montserrat Medium"/>
            </a:endParaRPr>
          </a:p>
        </p:txBody>
      </p:sp>
      <p:sp>
        <p:nvSpPr>
          <p:cNvPr id="2684" name="Google Shape;2684;p267"/>
          <p:cNvSpPr txBox="1"/>
          <p:nvPr/>
        </p:nvSpPr>
        <p:spPr>
          <a:xfrm rot="1835632">
            <a:off x="4317578" y="3823129"/>
            <a:ext cx="1976425" cy="448734"/>
          </a:xfrm>
          <a:prstGeom prst="rect">
            <a:avLst/>
          </a:prstGeom>
          <a:noFill/>
          <a:ln>
            <a:noFill/>
          </a:ln>
        </p:spPr>
        <p:txBody>
          <a:bodyPr anchorCtr="0" anchor="t" bIns="137375" lIns="137375" spcFirstLastPara="1" rIns="137375" wrap="square" tIns="137375">
            <a:noAutofit/>
          </a:bodyPr>
          <a:lstStyle/>
          <a:p>
            <a:pPr indent="0" lvl="0" marL="0" rtl="0" algn="ctr">
              <a:spcBef>
                <a:spcPts val="0"/>
              </a:spcBef>
              <a:spcAft>
                <a:spcPts val="0"/>
              </a:spcAft>
              <a:buNone/>
            </a:pPr>
            <a:r>
              <a:rPr lang="en" sz="1700">
                <a:latin typeface="Montserrat Medium"/>
                <a:ea typeface="Montserrat Medium"/>
                <a:cs typeface="Montserrat Medium"/>
                <a:sym typeface="Montserrat Medium"/>
              </a:rPr>
              <a:t>refactor</a:t>
            </a:r>
            <a:endParaRPr sz="1700">
              <a:latin typeface="Montserrat Medium"/>
              <a:ea typeface="Montserrat Medium"/>
              <a:cs typeface="Montserrat Medium"/>
              <a:sym typeface="Montserrat Medium"/>
            </a:endParaRPr>
          </a:p>
        </p:txBody>
      </p:sp>
      <p:sp>
        <p:nvSpPr>
          <p:cNvPr id="2685" name="Google Shape;2685;p267"/>
          <p:cNvSpPr txBox="1"/>
          <p:nvPr/>
        </p:nvSpPr>
        <p:spPr>
          <a:xfrm rot="2360">
            <a:off x="1510319" y="4864979"/>
            <a:ext cx="1311000" cy="446400"/>
          </a:xfrm>
          <a:prstGeom prst="rect">
            <a:avLst/>
          </a:prstGeom>
          <a:noFill/>
          <a:ln>
            <a:noFill/>
          </a:ln>
        </p:spPr>
        <p:txBody>
          <a:bodyPr anchorCtr="0" anchor="t" bIns="137375" lIns="137375" spcFirstLastPara="1" rIns="137375" wrap="square" tIns="137375">
            <a:noAutofit/>
          </a:bodyPr>
          <a:lstStyle/>
          <a:p>
            <a:pPr indent="0" lvl="0" marL="0" rtl="0" algn="ctr">
              <a:spcBef>
                <a:spcPts val="0"/>
              </a:spcBef>
              <a:spcAft>
                <a:spcPts val="0"/>
              </a:spcAft>
              <a:buNone/>
            </a:pPr>
            <a:r>
              <a:rPr lang="en" sz="1700">
                <a:latin typeface="Montserrat Medium"/>
                <a:ea typeface="Montserrat Medium"/>
                <a:cs typeface="Montserrat Medium"/>
                <a:sym typeface="Montserrat Medium"/>
              </a:rPr>
              <a:t>retain</a:t>
            </a:r>
            <a:endParaRPr sz="1700">
              <a:latin typeface="Montserrat Medium"/>
              <a:ea typeface="Montserrat Medium"/>
              <a:cs typeface="Montserrat Medium"/>
              <a:sym typeface="Montserrat Medium"/>
            </a:endParaRPr>
          </a:p>
        </p:txBody>
      </p:sp>
      <p:sp>
        <p:nvSpPr>
          <p:cNvPr id="2680" name="Google Shape;2680;p267"/>
          <p:cNvSpPr/>
          <p:nvPr/>
        </p:nvSpPr>
        <p:spPr>
          <a:xfrm>
            <a:off x="2013228" y="4525370"/>
            <a:ext cx="462000" cy="451500"/>
          </a:xfrm>
          <a:prstGeom prst="ellipse">
            <a:avLst/>
          </a:prstGeom>
          <a:solidFill>
            <a:srgbClr val="333481"/>
          </a:solidFill>
          <a:ln>
            <a:noFill/>
          </a:ln>
        </p:spPr>
        <p:txBody>
          <a:bodyPr anchorCtr="0" anchor="ctr" bIns="137375" lIns="137375" spcFirstLastPara="1" rIns="137375" wrap="square" tIns="137375">
            <a:noAutofit/>
          </a:bodyPr>
          <a:lstStyle/>
          <a:p>
            <a:pPr indent="0" lvl="0" marL="0" rtl="0" algn="l">
              <a:spcBef>
                <a:spcPts val="0"/>
              </a:spcBef>
              <a:spcAft>
                <a:spcPts val="0"/>
              </a:spcAft>
              <a:buNone/>
            </a:pPr>
            <a:r>
              <a:t/>
            </a:r>
            <a:endParaRPr/>
          </a:p>
        </p:txBody>
      </p:sp>
      <p:sp>
        <p:nvSpPr>
          <p:cNvPr id="2682" name="Google Shape;2682;p267"/>
          <p:cNvSpPr/>
          <p:nvPr/>
        </p:nvSpPr>
        <p:spPr>
          <a:xfrm>
            <a:off x="3012810" y="4748188"/>
            <a:ext cx="462000" cy="451500"/>
          </a:xfrm>
          <a:prstGeom prst="ellipse">
            <a:avLst/>
          </a:prstGeom>
          <a:solidFill>
            <a:srgbClr val="333481"/>
          </a:solidFill>
          <a:ln>
            <a:noFill/>
          </a:ln>
        </p:spPr>
        <p:txBody>
          <a:bodyPr anchorCtr="0" anchor="ctr" bIns="137375" lIns="137375" spcFirstLastPara="1" rIns="137375" wrap="square" tIns="137375">
            <a:noAutofit/>
          </a:bodyPr>
          <a:lstStyle/>
          <a:p>
            <a:pPr indent="0" lvl="0" marL="0" rtl="0" algn="l">
              <a:spcBef>
                <a:spcPts val="0"/>
              </a:spcBef>
              <a:spcAft>
                <a:spcPts val="0"/>
              </a:spcAft>
              <a:buNone/>
            </a:pPr>
            <a:r>
              <a:t/>
            </a:r>
            <a:endParaRPr/>
          </a:p>
        </p:txBody>
      </p:sp>
      <p:sp>
        <p:nvSpPr>
          <p:cNvPr id="2686" name="Google Shape;2686;p267"/>
          <p:cNvSpPr txBox="1"/>
          <p:nvPr/>
        </p:nvSpPr>
        <p:spPr>
          <a:xfrm rot="2360">
            <a:off x="2548858" y="5090410"/>
            <a:ext cx="1311000" cy="446400"/>
          </a:xfrm>
          <a:prstGeom prst="rect">
            <a:avLst/>
          </a:prstGeom>
          <a:noFill/>
          <a:ln>
            <a:noFill/>
          </a:ln>
        </p:spPr>
        <p:txBody>
          <a:bodyPr anchorCtr="0" anchor="t" bIns="137375" lIns="137375" spcFirstLastPara="1" rIns="137375" wrap="square" tIns="137375">
            <a:noAutofit/>
          </a:bodyPr>
          <a:lstStyle/>
          <a:p>
            <a:pPr indent="0" lvl="0" marL="0" rtl="0" algn="ctr">
              <a:spcBef>
                <a:spcPts val="0"/>
              </a:spcBef>
              <a:spcAft>
                <a:spcPts val="0"/>
              </a:spcAft>
              <a:buNone/>
            </a:pPr>
            <a:r>
              <a:rPr lang="en" sz="1700">
                <a:latin typeface="Montserrat Medium"/>
                <a:ea typeface="Montserrat Medium"/>
                <a:cs typeface="Montserrat Medium"/>
                <a:sym typeface="Montserrat Medium"/>
              </a:rPr>
              <a:t>retire</a:t>
            </a:r>
            <a:endParaRPr sz="1700">
              <a:latin typeface="Montserrat Medium"/>
              <a:ea typeface="Montserrat Medium"/>
              <a:cs typeface="Montserrat Medium"/>
              <a:sym typeface="Montserrat Medium"/>
            </a:endParaRPr>
          </a:p>
        </p:txBody>
      </p:sp>
      <p:sp>
        <p:nvSpPr>
          <p:cNvPr id="2687" name="Google Shape;2687;p267"/>
          <p:cNvSpPr/>
          <p:nvPr/>
        </p:nvSpPr>
        <p:spPr>
          <a:xfrm>
            <a:off x="7714968" y="867745"/>
            <a:ext cx="4023300" cy="711000"/>
          </a:xfrm>
          <a:prstGeom prst="roundRect">
            <a:avLst>
              <a:gd fmla="val 16667" name="adj"/>
            </a:avLst>
          </a:prstGeom>
          <a:solidFill>
            <a:srgbClr val="333481"/>
          </a:solidFill>
          <a:ln>
            <a:noFill/>
          </a:ln>
        </p:spPr>
        <p:txBody>
          <a:bodyPr anchorCtr="0" anchor="ctr" bIns="137375" lIns="137375" spcFirstLastPara="1" rIns="137375" wrap="square" tIns="137375">
            <a:noAutofit/>
          </a:bodyPr>
          <a:lstStyle/>
          <a:p>
            <a:pPr indent="0" lvl="0" marL="0" rtl="0" algn="l">
              <a:spcBef>
                <a:spcPts val="0"/>
              </a:spcBef>
              <a:spcAft>
                <a:spcPts val="0"/>
              </a:spcAft>
              <a:buNone/>
            </a:pPr>
            <a:r>
              <a:rPr lang="en" sz="1700">
                <a:solidFill>
                  <a:srgbClr val="FFFFFF"/>
                </a:solidFill>
                <a:latin typeface="Montserrat SemiBold"/>
                <a:ea typeface="Montserrat SemiBold"/>
                <a:cs typeface="Montserrat SemiBold"/>
                <a:sym typeface="Montserrat SemiBold"/>
              </a:rPr>
              <a:t>Crane</a:t>
            </a:r>
            <a:r>
              <a:rPr lang="en" sz="1800">
                <a:solidFill>
                  <a:srgbClr val="FFFFFF"/>
                </a:solidFill>
                <a:latin typeface="Montserrat SemiBold"/>
                <a:ea typeface="Montserrat SemiBold"/>
                <a:cs typeface="Montserrat SemiBold"/>
                <a:sym typeface="Montserrat SemiBold"/>
              </a:rPr>
              <a:t> </a:t>
            </a:r>
            <a:endParaRPr sz="1800">
              <a:solidFill>
                <a:srgbClr val="FFFFFF"/>
              </a:solidFill>
              <a:latin typeface="Montserrat SemiBold"/>
              <a:ea typeface="Montserrat SemiBold"/>
              <a:cs typeface="Montserrat SemiBold"/>
              <a:sym typeface="Montserrat SemiBold"/>
            </a:endParaRPr>
          </a:p>
        </p:txBody>
      </p:sp>
      <p:sp>
        <p:nvSpPr>
          <p:cNvPr id="2669" name="Google Shape;2669;p267"/>
          <p:cNvSpPr/>
          <p:nvPr/>
        </p:nvSpPr>
        <p:spPr>
          <a:xfrm>
            <a:off x="399465" y="2677583"/>
            <a:ext cx="1532700" cy="1497600"/>
          </a:xfrm>
          <a:prstGeom prst="rect">
            <a:avLst/>
          </a:prstGeom>
          <a:solidFill>
            <a:srgbClr val="333481"/>
          </a:solidFill>
          <a:ln>
            <a:noFill/>
          </a:ln>
        </p:spPr>
        <p:txBody>
          <a:bodyPr anchorCtr="0" anchor="ctr" bIns="137375" lIns="137375" spcFirstLastPara="1" rIns="137375" wrap="square" tIns="137375">
            <a:noAutofit/>
          </a:bodyPr>
          <a:lstStyle/>
          <a:p>
            <a:pPr indent="0" lvl="0" marL="0" rtl="0" algn="ctr">
              <a:spcBef>
                <a:spcPts val="0"/>
              </a:spcBef>
              <a:spcAft>
                <a:spcPts val="0"/>
              </a:spcAft>
              <a:buNone/>
            </a:pPr>
            <a:r>
              <a:rPr lang="en" sz="1300">
                <a:solidFill>
                  <a:srgbClr val="FFFFFF"/>
                </a:solidFill>
                <a:latin typeface="Montserrat Medium"/>
                <a:ea typeface="Montserrat Medium"/>
                <a:cs typeface="Montserrat Medium"/>
                <a:sym typeface="Montserrat Medium"/>
              </a:rPr>
              <a:t>Existing</a:t>
            </a:r>
            <a:br>
              <a:rPr lang="en" sz="1300">
                <a:solidFill>
                  <a:srgbClr val="FFFFFF"/>
                </a:solidFill>
                <a:latin typeface="Montserrat Medium"/>
                <a:ea typeface="Montserrat Medium"/>
                <a:cs typeface="Montserrat Medium"/>
                <a:sym typeface="Montserrat Medium"/>
              </a:rPr>
            </a:br>
            <a:r>
              <a:rPr lang="en" sz="1300">
                <a:solidFill>
                  <a:srgbClr val="FFFFFF"/>
                </a:solidFill>
                <a:latin typeface="Montserrat Medium"/>
                <a:ea typeface="Montserrat Medium"/>
                <a:cs typeface="Montserrat Medium"/>
                <a:sym typeface="Montserrat Medium"/>
              </a:rPr>
              <a:t>Applications </a:t>
            </a:r>
            <a:br>
              <a:rPr lang="en" sz="1300">
                <a:solidFill>
                  <a:srgbClr val="FFFFFF"/>
                </a:solidFill>
                <a:latin typeface="Montserrat Medium"/>
                <a:ea typeface="Montserrat Medium"/>
                <a:cs typeface="Montserrat Medium"/>
                <a:sym typeface="Montserrat Medium"/>
              </a:rPr>
            </a:br>
            <a:r>
              <a:rPr lang="en" sz="1300">
                <a:solidFill>
                  <a:srgbClr val="FFFFFF"/>
                </a:solidFill>
                <a:latin typeface="Montserrat Medium"/>
                <a:ea typeface="Montserrat Medium"/>
                <a:cs typeface="Montserrat Medium"/>
                <a:sym typeface="Montserrat Medium"/>
              </a:rPr>
              <a:t>&amp; Infrastructure </a:t>
            </a:r>
            <a:endParaRPr sz="1300">
              <a:solidFill>
                <a:srgbClr val="FFFFFF"/>
              </a:solidFill>
              <a:latin typeface="Montserrat Medium"/>
              <a:ea typeface="Montserrat Medium"/>
              <a:cs typeface="Montserrat Medium"/>
              <a:sym typeface="Montserrat Medium"/>
            </a:endParaRPr>
          </a:p>
        </p:txBody>
      </p:sp>
      <p:sp>
        <p:nvSpPr>
          <p:cNvPr id="2688" name="Google Shape;2688;p267"/>
          <p:cNvSpPr txBox="1"/>
          <p:nvPr/>
        </p:nvSpPr>
        <p:spPr>
          <a:xfrm>
            <a:off x="8529985" y="861450"/>
            <a:ext cx="3175800" cy="633900"/>
          </a:xfrm>
          <a:prstGeom prst="rect">
            <a:avLst/>
          </a:prstGeom>
          <a:noFill/>
          <a:ln>
            <a:noFill/>
          </a:ln>
        </p:spPr>
        <p:txBody>
          <a:bodyPr anchorCtr="0" anchor="t" bIns="137375" lIns="137375" spcFirstLastPara="1" rIns="137375" wrap="square" tIns="137375">
            <a:noAutofit/>
          </a:bodyPr>
          <a:lstStyle/>
          <a:p>
            <a:pPr indent="0" lvl="0" marL="0" rtl="0" algn="r">
              <a:spcBef>
                <a:spcPts val="0"/>
              </a:spcBef>
              <a:spcAft>
                <a:spcPts val="0"/>
              </a:spcAft>
              <a:buNone/>
            </a:pPr>
            <a:r>
              <a:rPr lang="en" sz="1400">
                <a:solidFill>
                  <a:srgbClr val="FFFFFF"/>
                </a:solidFill>
                <a:latin typeface="Montserrat SemiBold"/>
                <a:ea typeface="Montserrat SemiBold"/>
                <a:cs typeface="Montserrat SemiBold"/>
                <a:sym typeface="Montserrat SemiBold"/>
              </a:rPr>
              <a:t>Migrate applications between Kubernetes clusters</a:t>
            </a:r>
            <a:endParaRPr sz="1400">
              <a:solidFill>
                <a:srgbClr val="FFFFFF"/>
              </a:solidFill>
              <a:latin typeface="Montserrat SemiBold"/>
              <a:ea typeface="Montserrat SemiBold"/>
              <a:cs typeface="Montserrat SemiBold"/>
              <a:sym typeface="Montserrat SemiBold"/>
            </a:endParaRPr>
          </a:p>
        </p:txBody>
      </p:sp>
      <p:cxnSp>
        <p:nvCxnSpPr>
          <p:cNvPr id="2689" name="Google Shape;2689;p267"/>
          <p:cNvCxnSpPr>
            <a:stCxn id="2672" idx="3"/>
            <a:endCxn id="2687" idx="1"/>
          </p:cNvCxnSpPr>
          <p:nvPr/>
        </p:nvCxnSpPr>
        <p:spPr>
          <a:xfrm flipH="1" rot="10800000">
            <a:off x="6783997" y="1223212"/>
            <a:ext cx="930900" cy="515100"/>
          </a:xfrm>
          <a:prstGeom prst="straightConnector1">
            <a:avLst/>
          </a:prstGeom>
          <a:noFill/>
          <a:ln cap="flat" cmpd="sng" w="28575">
            <a:solidFill>
              <a:schemeClr val="accent1"/>
            </a:solidFill>
            <a:prstDash val="solid"/>
            <a:round/>
            <a:headEnd len="med" w="med" type="none"/>
            <a:tailEnd len="med" w="med" type="none"/>
          </a:ln>
        </p:spPr>
      </p:cxnSp>
      <p:sp>
        <p:nvSpPr>
          <p:cNvPr id="2672" name="Google Shape;2672;p267"/>
          <p:cNvSpPr/>
          <p:nvPr/>
        </p:nvSpPr>
        <p:spPr>
          <a:xfrm>
            <a:off x="6321997" y="1512562"/>
            <a:ext cx="462000" cy="451500"/>
          </a:xfrm>
          <a:prstGeom prst="rect">
            <a:avLst/>
          </a:prstGeom>
          <a:solidFill>
            <a:srgbClr val="333481"/>
          </a:solidFill>
          <a:ln>
            <a:noFill/>
          </a:ln>
        </p:spPr>
        <p:txBody>
          <a:bodyPr anchorCtr="0" anchor="ctr" bIns="137375" lIns="137375" spcFirstLastPara="1" rIns="137375" wrap="square" tIns="137375">
            <a:noAutofit/>
          </a:bodyPr>
          <a:lstStyle/>
          <a:p>
            <a:pPr indent="0" lvl="0" marL="0" rtl="0" algn="l">
              <a:spcBef>
                <a:spcPts val="0"/>
              </a:spcBef>
              <a:spcAft>
                <a:spcPts val="0"/>
              </a:spcAft>
              <a:buNone/>
            </a:pPr>
            <a:r>
              <a:t/>
            </a:r>
            <a:endParaRPr/>
          </a:p>
        </p:txBody>
      </p:sp>
      <p:sp>
        <p:nvSpPr>
          <p:cNvPr id="2674" name="Google Shape;2674;p267"/>
          <p:cNvSpPr/>
          <p:nvPr/>
        </p:nvSpPr>
        <p:spPr>
          <a:xfrm>
            <a:off x="6321997" y="3090927"/>
            <a:ext cx="462000" cy="451500"/>
          </a:xfrm>
          <a:prstGeom prst="rect">
            <a:avLst/>
          </a:prstGeom>
          <a:solidFill>
            <a:srgbClr val="333481"/>
          </a:solidFill>
          <a:ln>
            <a:noFill/>
          </a:ln>
        </p:spPr>
        <p:txBody>
          <a:bodyPr anchorCtr="0" anchor="ctr" bIns="137375" lIns="137375" spcFirstLastPara="1" rIns="137375" wrap="square" tIns="137375">
            <a:noAutofit/>
          </a:bodyPr>
          <a:lstStyle/>
          <a:p>
            <a:pPr indent="0" lvl="0" marL="0" rtl="0" algn="l">
              <a:spcBef>
                <a:spcPts val="0"/>
              </a:spcBef>
              <a:spcAft>
                <a:spcPts val="0"/>
              </a:spcAft>
              <a:buNone/>
            </a:pPr>
            <a:r>
              <a:t/>
            </a:r>
            <a:endParaRPr/>
          </a:p>
        </p:txBody>
      </p:sp>
      <p:sp>
        <p:nvSpPr>
          <p:cNvPr id="2676" name="Google Shape;2676;p267"/>
          <p:cNvSpPr/>
          <p:nvPr/>
        </p:nvSpPr>
        <p:spPr>
          <a:xfrm>
            <a:off x="6321997" y="4679112"/>
            <a:ext cx="462000" cy="451500"/>
          </a:xfrm>
          <a:prstGeom prst="rect">
            <a:avLst/>
          </a:prstGeom>
          <a:solidFill>
            <a:srgbClr val="333481"/>
          </a:solidFill>
          <a:ln>
            <a:noFill/>
          </a:ln>
        </p:spPr>
        <p:txBody>
          <a:bodyPr anchorCtr="0" anchor="ctr" bIns="137375" lIns="137375" spcFirstLastPara="1" rIns="137375" wrap="square" tIns="137375">
            <a:noAutofit/>
          </a:bodyPr>
          <a:lstStyle/>
          <a:p>
            <a:pPr indent="0" lvl="0" marL="0" rtl="0" algn="l">
              <a:spcBef>
                <a:spcPts val="0"/>
              </a:spcBef>
              <a:spcAft>
                <a:spcPts val="0"/>
              </a:spcAft>
              <a:buNone/>
            </a:pPr>
            <a:r>
              <a:t/>
            </a:r>
            <a:endParaRPr/>
          </a:p>
        </p:txBody>
      </p:sp>
      <p:sp>
        <p:nvSpPr>
          <p:cNvPr id="2690" name="Google Shape;2690;p267"/>
          <p:cNvSpPr txBox="1"/>
          <p:nvPr/>
        </p:nvSpPr>
        <p:spPr>
          <a:xfrm>
            <a:off x="8765508" y="1846547"/>
            <a:ext cx="2940000" cy="633900"/>
          </a:xfrm>
          <a:prstGeom prst="rect">
            <a:avLst/>
          </a:prstGeom>
          <a:noFill/>
          <a:ln>
            <a:noFill/>
          </a:ln>
        </p:spPr>
        <p:txBody>
          <a:bodyPr anchorCtr="0" anchor="t" bIns="137375" lIns="137375" spcFirstLastPara="1" rIns="137375" wrap="square" tIns="137375">
            <a:noAutofit/>
          </a:bodyPr>
          <a:lstStyle/>
          <a:p>
            <a:pPr indent="0" lvl="0" marL="0" rtl="0" algn="r">
              <a:spcBef>
                <a:spcPts val="0"/>
              </a:spcBef>
              <a:spcAft>
                <a:spcPts val="0"/>
              </a:spcAft>
              <a:buNone/>
            </a:pPr>
            <a:r>
              <a:rPr lang="en" sz="1400">
                <a:solidFill>
                  <a:srgbClr val="FFFFFF"/>
                </a:solidFill>
                <a:latin typeface="Montserrat SemiBold"/>
                <a:ea typeface="Montserrat SemiBold"/>
                <a:cs typeface="Montserrat SemiBold"/>
                <a:sym typeface="Montserrat SemiBold"/>
              </a:rPr>
              <a:t>Migrate virtual machines to Kubernetes (KubeVirt)</a:t>
            </a:r>
            <a:endParaRPr sz="1400">
              <a:solidFill>
                <a:srgbClr val="FFFFFF"/>
              </a:solidFill>
              <a:latin typeface="Montserrat SemiBold"/>
              <a:ea typeface="Montserrat SemiBold"/>
              <a:cs typeface="Montserrat SemiBold"/>
              <a:sym typeface="Montserrat SemiBold"/>
            </a:endParaRPr>
          </a:p>
        </p:txBody>
      </p:sp>
      <p:cxnSp>
        <p:nvCxnSpPr>
          <p:cNvPr id="2691" name="Google Shape;2691;p267"/>
          <p:cNvCxnSpPr>
            <a:stCxn id="2672" idx="3"/>
            <a:endCxn id="2677" idx="1"/>
          </p:cNvCxnSpPr>
          <p:nvPr/>
        </p:nvCxnSpPr>
        <p:spPr>
          <a:xfrm>
            <a:off x="6783997" y="1738312"/>
            <a:ext cx="930900" cy="425100"/>
          </a:xfrm>
          <a:prstGeom prst="straightConnector1">
            <a:avLst/>
          </a:prstGeom>
          <a:noFill/>
          <a:ln cap="flat" cmpd="sng" w="28575">
            <a:solidFill>
              <a:schemeClr val="accent1"/>
            </a:solidFill>
            <a:prstDash val="solid"/>
            <a:round/>
            <a:headEnd len="med" w="med" type="none"/>
            <a:tailEnd len="med" w="med" type="none"/>
          </a:ln>
        </p:spPr>
      </p:cxnSp>
      <p:sp>
        <p:nvSpPr>
          <p:cNvPr id="2692" name="Google Shape;2692;p267"/>
          <p:cNvSpPr/>
          <p:nvPr/>
        </p:nvSpPr>
        <p:spPr>
          <a:xfrm>
            <a:off x="7714968" y="2795716"/>
            <a:ext cx="4023300" cy="1040400"/>
          </a:xfrm>
          <a:prstGeom prst="roundRect">
            <a:avLst>
              <a:gd fmla="val 16667" name="adj"/>
            </a:avLst>
          </a:prstGeom>
          <a:solidFill>
            <a:srgbClr val="333481"/>
          </a:solidFill>
          <a:ln>
            <a:noFill/>
          </a:ln>
        </p:spPr>
        <p:txBody>
          <a:bodyPr anchorCtr="0" anchor="ctr" bIns="137375" lIns="137375" spcFirstLastPara="1" rIns="137375" wrap="square" tIns="137375">
            <a:noAutofit/>
          </a:bodyPr>
          <a:lstStyle/>
          <a:p>
            <a:pPr indent="0" lvl="0" marL="0" rtl="0" algn="l">
              <a:spcBef>
                <a:spcPts val="0"/>
              </a:spcBef>
              <a:spcAft>
                <a:spcPts val="0"/>
              </a:spcAft>
              <a:buNone/>
            </a:pPr>
            <a:r>
              <a:rPr lang="en" sz="1700">
                <a:solidFill>
                  <a:srgbClr val="FFFFFF"/>
                </a:solidFill>
                <a:latin typeface="Montserrat SemiBold"/>
                <a:ea typeface="Montserrat SemiBold"/>
                <a:cs typeface="Montserrat SemiBold"/>
                <a:sym typeface="Montserrat SemiBold"/>
              </a:rPr>
              <a:t>Move2Kube</a:t>
            </a:r>
            <a:endParaRPr sz="1700">
              <a:solidFill>
                <a:srgbClr val="FFFFFF"/>
              </a:solidFill>
              <a:latin typeface="Montserrat SemiBold"/>
              <a:ea typeface="Montserrat SemiBold"/>
              <a:cs typeface="Montserrat SemiBold"/>
              <a:sym typeface="Montserrat SemiBold"/>
            </a:endParaRPr>
          </a:p>
        </p:txBody>
      </p:sp>
      <p:sp>
        <p:nvSpPr>
          <p:cNvPr id="2693" name="Google Shape;2693;p267"/>
          <p:cNvSpPr txBox="1"/>
          <p:nvPr/>
        </p:nvSpPr>
        <p:spPr>
          <a:xfrm>
            <a:off x="9180477" y="2757688"/>
            <a:ext cx="2481900" cy="964200"/>
          </a:xfrm>
          <a:prstGeom prst="rect">
            <a:avLst/>
          </a:prstGeom>
          <a:noFill/>
          <a:ln>
            <a:noFill/>
          </a:ln>
        </p:spPr>
        <p:txBody>
          <a:bodyPr anchorCtr="0" anchor="t" bIns="137375" lIns="137375" spcFirstLastPara="1" rIns="137375" wrap="square" tIns="137375">
            <a:noAutofit/>
          </a:bodyPr>
          <a:lstStyle/>
          <a:p>
            <a:pPr indent="0" lvl="0" marL="0" rtl="0" algn="r">
              <a:spcBef>
                <a:spcPts val="0"/>
              </a:spcBef>
              <a:spcAft>
                <a:spcPts val="0"/>
              </a:spcAft>
              <a:buNone/>
            </a:pPr>
            <a:r>
              <a:rPr lang="en" sz="1400">
                <a:solidFill>
                  <a:srgbClr val="FFFFFF"/>
                </a:solidFill>
                <a:latin typeface="Montserrat SemiBold"/>
                <a:ea typeface="Montserrat SemiBold"/>
                <a:cs typeface="Montserrat SemiBold"/>
                <a:sym typeface="Montserrat SemiBold"/>
              </a:rPr>
              <a:t>Migrate containers from alternative container orchestration to Kubernetes </a:t>
            </a:r>
            <a:endParaRPr sz="1400">
              <a:solidFill>
                <a:srgbClr val="FFFFFF"/>
              </a:solidFill>
              <a:latin typeface="Montserrat SemiBold"/>
              <a:ea typeface="Montserrat SemiBold"/>
              <a:cs typeface="Montserrat SemiBold"/>
              <a:sym typeface="Montserrat SemiBold"/>
            </a:endParaRPr>
          </a:p>
        </p:txBody>
      </p:sp>
      <p:cxnSp>
        <p:nvCxnSpPr>
          <p:cNvPr id="2694" name="Google Shape;2694;p267"/>
          <p:cNvCxnSpPr>
            <a:stCxn id="2674" idx="3"/>
            <a:endCxn id="2692" idx="1"/>
          </p:cNvCxnSpPr>
          <p:nvPr/>
        </p:nvCxnSpPr>
        <p:spPr>
          <a:xfrm flipH="1" rot="10800000">
            <a:off x="6783997" y="3315777"/>
            <a:ext cx="930900" cy="900"/>
          </a:xfrm>
          <a:prstGeom prst="straightConnector1">
            <a:avLst/>
          </a:prstGeom>
          <a:noFill/>
          <a:ln cap="flat" cmpd="sng" w="28575">
            <a:solidFill>
              <a:schemeClr val="accent1"/>
            </a:solidFill>
            <a:prstDash val="solid"/>
            <a:round/>
            <a:headEnd len="med" w="med" type="none"/>
            <a:tailEnd len="med" w="med" type="none"/>
          </a:ln>
        </p:spPr>
      </p:cxnSp>
      <p:sp>
        <p:nvSpPr>
          <p:cNvPr id="2695" name="Google Shape;2695;p267"/>
          <p:cNvSpPr/>
          <p:nvPr/>
        </p:nvSpPr>
        <p:spPr>
          <a:xfrm>
            <a:off x="3106889" y="5784295"/>
            <a:ext cx="4023300" cy="875700"/>
          </a:xfrm>
          <a:prstGeom prst="roundRect">
            <a:avLst>
              <a:gd fmla="val 16667" name="adj"/>
            </a:avLst>
          </a:prstGeom>
          <a:solidFill>
            <a:srgbClr val="333481"/>
          </a:solidFill>
          <a:ln>
            <a:noFill/>
          </a:ln>
        </p:spPr>
        <p:txBody>
          <a:bodyPr anchorCtr="0" anchor="ctr" bIns="137375" lIns="137375" spcFirstLastPara="1" rIns="137375" wrap="square" tIns="137375">
            <a:noAutofit/>
          </a:bodyPr>
          <a:lstStyle/>
          <a:p>
            <a:pPr indent="0" lvl="0" marL="0" rtl="0" algn="l">
              <a:spcBef>
                <a:spcPts val="0"/>
              </a:spcBef>
              <a:spcAft>
                <a:spcPts val="0"/>
              </a:spcAft>
              <a:buNone/>
            </a:pPr>
            <a:r>
              <a:rPr lang="en" sz="1700">
                <a:solidFill>
                  <a:srgbClr val="FFFFFF"/>
                </a:solidFill>
                <a:latin typeface="Montserrat SemiBold"/>
                <a:ea typeface="Montserrat SemiBold"/>
                <a:cs typeface="Montserrat SemiBold"/>
                <a:sym typeface="Montserrat SemiBold"/>
              </a:rPr>
              <a:t>Pelorus</a:t>
            </a:r>
            <a:endParaRPr sz="1700">
              <a:solidFill>
                <a:srgbClr val="FFFFFF"/>
              </a:solidFill>
              <a:latin typeface="Montserrat SemiBold"/>
              <a:ea typeface="Montserrat SemiBold"/>
              <a:cs typeface="Montserrat SemiBold"/>
              <a:sym typeface="Montserrat SemiBold"/>
            </a:endParaRPr>
          </a:p>
        </p:txBody>
      </p:sp>
      <p:sp>
        <p:nvSpPr>
          <p:cNvPr id="2696" name="Google Shape;2696;p267"/>
          <p:cNvSpPr txBox="1"/>
          <p:nvPr/>
        </p:nvSpPr>
        <p:spPr>
          <a:xfrm>
            <a:off x="4157429" y="5746711"/>
            <a:ext cx="2940000" cy="771300"/>
          </a:xfrm>
          <a:prstGeom prst="rect">
            <a:avLst/>
          </a:prstGeom>
          <a:noFill/>
          <a:ln>
            <a:noFill/>
          </a:ln>
        </p:spPr>
        <p:txBody>
          <a:bodyPr anchorCtr="0" anchor="t" bIns="137375" lIns="137375" spcFirstLastPara="1" rIns="137375" wrap="square" tIns="137375">
            <a:noAutofit/>
          </a:bodyPr>
          <a:lstStyle/>
          <a:p>
            <a:pPr indent="0" lvl="0" marL="0" rtl="0" algn="r">
              <a:spcBef>
                <a:spcPts val="0"/>
              </a:spcBef>
              <a:spcAft>
                <a:spcPts val="0"/>
              </a:spcAft>
              <a:buNone/>
            </a:pPr>
            <a:r>
              <a:rPr lang="en" sz="1400">
                <a:solidFill>
                  <a:srgbClr val="FFFFFF"/>
                </a:solidFill>
                <a:latin typeface="Montserrat SemiBold"/>
                <a:ea typeface="Montserrat SemiBold"/>
                <a:cs typeface="Montserrat SemiBold"/>
                <a:sym typeface="Montserrat SemiBold"/>
              </a:rPr>
              <a:t>Measure the impact of changes on software delivery performance </a:t>
            </a:r>
            <a:endParaRPr sz="1400">
              <a:solidFill>
                <a:srgbClr val="FFFFFF"/>
              </a:solidFill>
              <a:latin typeface="Montserrat SemiBold"/>
              <a:ea typeface="Montserrat SemiBold"/>
              <a:cs typeface="Montserrat SemiBold"/>
              <a:sym typeface="Montserrat SemiBold"/>
            </a:endParaRPr>
          </a:p>
        </p:txBody>
      </p:sp>
      <p:sp>
        <p:nvSpPr>
          <p:cNvPr id="2697" name="Google Shape;2697;p267"/>
          <p:cNvSpPr/>
          <p:nvPr/>
        </p:nvSpPr>
        <p:spPr>
          <a:xfrm>
            <a:off x="7714968" y="5050528"/>
            <a:ext cx="4023300" cy="771300"/>
          </a:xfrm>
          <a:prstGeom prst="roundRect">
            <a:avLst>
              <a:gd fmla="val 16667" name="adj"/>
            </a:avLst>
          </a:prstGeom>
          <a:solidFill>
            <a:srgbClr val="FF0000"/>
          </a:solidFill>
          <a:ln>
            <a:noFill/>
          </a:ln>
        </p:spPr>
        <p:txBody>
          <a:bodyPr anchorCtr="0" anchor="ctr" bIns="137375" lIns="137375" spcFirstLastPara="1" rIns="137375" wrap="square" tIns="137375">
            <a:noAutofit/>
          </a:bodyPr>
          <a:lstStyle/>
          <a:p>
            <a:pPr indent="0" lvl="0" marL="0" rtl="0" algn="l">
              <a:spcBef>
                <a:spcPts val="0"/>
              </a:spcBef>
              <a:spcAft>
                <a:spcPts val="0"/>
              </a:spcAft>
              <a:buNone/>
            </a:pPr>
            <a:r>
              <a:rPr lang="en" sz="1700">
                <a:solidFill>
                  <a:srgbClr val="FFFFFF"/>
                </a:solidFill>
                <a:latin typeface="Montserrat SemiBold"/>
                <a:ea typeface="Montserrat SemiBold"/>
                <a:cs typeface="Montserrat SemiBold"/>
                <a:sym typeface="Montserrat SemiBold"/>
              </a:rPr>
              <a:t>Windup/RHMTA</a:t>
            </a:r>
            <a:endParaRPr sz="1700">
              <a:solidFill>
                <a:srgbClr val="FFFFFF"/>
              </a:solidFill>
              <a:latin typeface="Montserrat SemiBold"/>
              <a:ea typeface="Montserrat SemiBold"/>
              <a:cs typeface="Montserrat SemiBold"/>
              <a:sym typeface="Montserrat SemiBold"/>
            </a:endParaRPr>
          </a:p>
        </p:txBody>
      </p:sp>
      <p:sp>
        <p:nvSpPr>
          <p:cNvPr id="2698" name="Google Shape;2698;p267"/>
          <p:cNvSpPr txBox="1"/>
          <p:nvPr/>
        </p:nvSpPr>
        <p:spPr>
          <a:xfrm>
            <a:off x="9180477" y="5009251"/>
            <a:ext cx="2481900" cy="854100"/>
          </a:xfrm>
          <a:prstGeom prst="rect">
            <a:avLst/>
          </a:prstGeom>
          <a:noFill/>
          <a:ln>
            <a:noFill/>
          </a:ln>
        </p:spPr>
        <p:txBody>
          <a:bodyPr anchorCtr="0" anchor="ctr" bIns="137375" lIns="137375" spcFirstLastPara="1" rIns="137375" wrap="square" tIns="137375">
            <a:noAutofit/>
          </a:bodyPr>
          <a:lstStyle/>
          <a:p>
            <a:pPr indent="0" lvl="0" marL="0" rtl="0" algn="r">
              <a:spcBef>
                <a:spcPts val="0"/>
              </a:spcBef>
              <a:spcAft>
                <a:spcPts val="0"/>
              </a:spcAft>
              <a:buNone/>
            </a:pPr>
            <a:r>
              <a:rPr lang="en" sz="1400">
                <a:solidFill>
                  <a:srgbClr val="FFFFFF"/>
                </a:solidFill>
                <a:latin typeface="Montserrat SemiBold"/>
                <a:ea typeface="Montserrat SemiBold"/>
                <a:cs typeface="Montserrat SemiBold"/>
                <a:sym typeface="Montserrat SemiBold"/>
              </a:rPr>
              <a:t>Analyze Java Applications for modernization</a:t>
            </a:r>
            <a:endParaRPr sz="1400">
              <a:solidFill>
                <a:srgbClr val="FFFFFF"/>
              </a:solidFill>
              <a:latin typeface="Montserrat SemiBold"/>
              <a:ea typeface="Montserrat SemiBold"/>
              <a:cs typeface="Montserrat SemiBold"/>
              <a:sym typeface="Montserrat SemiBold"/>
            </a:endParaRPr>
          </a:p>
        </p:txBody>
      </p:sp>
      <p:cxnSp>
        <p:nvCxnSpPr>
          <p:cNvPr id="2699" name="Google Shape;2699;p267"/>
          <p:cNvCxnSpPr>
            <a:stCxn id="2670" idx="2"/>
            <a:endCxn id="2700" idx="0"/>
          </p:cNvCxnSpPr>
          <p:nvPr/>
        </p:nvCxnSpPr>
        <p:spPr>
          <a:xfrm>
            <a:off x="3488112" y="3606417"/>
            <a:ext cx="794100" cy="1029000"/>
          </a:xfrm>
          <a:prstGeom prst="straightConnector1">
            <a:avLst/>
          </a:prstGeom>
          <a:noFill/>
          <a:ln cap="flat" cmpd="sng" w="28575">
            <a:solidFill>
              <a:schemeClr val="accent1"/>
            </a:solidFill>
            <a:prstDash val="dash"/>
            <a:round/>
            <a:headEnd len="med" w="med" type="none"/>
            <a:tailEnd len="med" w="med" type="none"/>
          </a:ln>
        </p:spPr>
      </p:cxnSp>
      <p:sp>
        <p:nvSpPr>
          <p:cNvPr id="2700" name="Google Shape;2700;p267"/>
          <p:cNvSpPr/>
          <p:nvPr/>
        </p:nvSpPr>
        <p:spPr>
          <a:xfrm>
            <a:off x="4051349" y="4635447"/>
            <a:ext cx="462000" cy="451500"/>
          </a:xfrm>
          <a:prstGeom prst="ellipse">
            <a:avLst/>
          </a:prstGeom>
          <a:solidFill>
            <a:srgbClr val="333481"/>
          </a:solidFill>
          <a:ln>
            <a:noFill/>
          </a:ln>
        </p:spPr>
        <p:txBody>
          <a:bodyPr anchorCtr="0" anchor="ctr" bIns="137375" lIns="137375" spcFirstLastPara="1" rIns="137375" wrap="square" tIns="137375">
            <a:noAutofit/>
          </a:bodyPr>
          <a:lstStyle/>
          <a:p>
            <a:pPr indent="0" lvl="0" marL="0" rtl="0" algn="l">
              <a:spcBef>
                <a:spcPts val="0"/>
              </a:spcBef>
              <a:spcAft>
                <a:spcPts val="0"/>
              </a:spcAft>
              <a:buNone/>
            </a:pPr>
            <a:r>
              <a:t/>
            </a:r>
            <a:endParaRPr/>
          </a:p>
        </p:txBody>
      </p:sp>
      <p:sp>
        <p:nvSpPr>
          <p:cNvPr id="2701" name="Google Shape;2701;p267"/>
          <p:cNvSpPr txBox="1"/>
          <p:nvPr/>
        </p:nvSpPr>
        <p:spPr>
          <a:xfrm rot="1925">
            <a:off x="3471998" y="4977669"/>
            <a:ext cx="1607100" cy="446400"/>
          </a:xfrm>
          <a:prstGeom prst="rect">
            <a:avLst/>
          </a:prstGeom>
          <a:noFill/>
          <a:ln>
            <a:noFill/>
          </a:ln>
        </p:spPr>
        <p:txBody>
          <a:bodyPr anchorCtr="0" anchor="t" bIns="137375" lIns="137375" spcFirstLastPara="1" rIns="137375" wrap="square" tIns="137375">
            <a:noAutofit/>
          </a:bodyPr>
          <a:lstStyle/>
          <a:p>
            <a:pPr indent="0" lvl="0" marL="0" rtl="0" algn="ctr">
              <a:spcBef>
                <a:spcPts val="0"/>
              </a:spcBef>
              <a:spcAft>
                <a:spcPts val="0"/>
              </a:spcAft>
              <a:buNone/>
            </a:pPr>
            <a:r>
              <a:rPr lang="en" sz="1700">
                <a:latin typeface="Montserrat Medium"/>
                <a:ea typeface="Montserrat Medium"/>
                <a:cs typeface="Montserrat Medium"/>
                <a:sym typeface="Montserrat Medium"/>
              </a:rPr>
              <a:t>repurchase</a:t>
            </a:r>
            <a:endParaRPr sz="1700">
              <a:latin typeface="Montserrat Medium"/>
              <a:ea typeface="Montserrat Medium"/>
              <a:cs typeface="Montserrat Medium"/>
              <a:sym typeface="Montserrat Medium"/>
            </a:endParaRPr>
          </a:p>
        </p:txBody>
      </p:sp>
      <p:sp>
        <p:nvSpPr>
          <p:cNvPr id="2702" name="Google Shape;2702;p267"/>
          <p:cNvSpPr/>
          <p:nvPr/>
        </p:nvSpPr>
        <p:spPr>
          <a:xfrm>
            <a:off x="7714968" y="4035865"/>
            <a:ext cx="4023300" cy="771300"/>
          </a:xfrm>
          <a:prstGeom prst="roundRect">
            <a:avLst>
              <a:gd fmla="val 16667" name="adj"/>
            </a:avLst>
          </a:prstGeom>
          <a:solidFill>
            <a:srgbClr val="333481"/>
          </a:solidFill>
          <a:ln>
            <a:noFill/>
          </a:ln>
        </p:spPr>
        <p:txBody>
          <a:bodyPr anchorCtr="0" anchor="ctr" bIns="137375" lIns="137375" spcFirstLastPara="1" rIns="137375" wrap="square" tIns="137375">
            <a:noAutofit/>
          </a:bodyPr>
          <a:lstStyle/>
          <a:p>
            <a:pPr indent="0" lvl="0" marL="0" rtl="0" algn="l">
              <a:spcBef>
                <a:spcPts val="0"/>
              </a:spcBef>
              <a:spcAft>
                <a:spcPts val="0"/>
              </a:spcAft>
              <a:buNone/>
            </a:pPr>
            <a:r>
              <a:rPr lang="en" sz="1700">
                <a:solidFill>
                  <a:srgbClr val="FFFFFF"/>
                </a:solidFill>
                <a:latin typeface="Montserrat SemiBold"/>
                <a:ea typeface="Montserrat SemiBold"/>
                <a:cs typeface="Montserrat SemiBold"/>
                <a:sym typeface="Montserrat SemiBold"/>
              </a:rPr>
              <a:t>Pathfinder</a:t>
            </a:r>
            <a:endParaRPr sz="1700">
              <a:solidFill>
                <a:srgbClr val="FFFFFF"/>
              </a:solidFill>
              <a:latin typeface="Montserrat SemiBold"/>
              <a:ea typeface="Montserrat SemiBold"/>
              <a:cs typeface="Montserrat SemiBold"/>
              <a:sym typeface="Montserrat SemiBold"/>
            </a:endParaRPr>
          </a:p>
        </p:txBody>
      </p:sp>
      <p:sp>
        <p:nvSpPr>
          <p:cNvPr id="2703" name="Google Shape;2703;p267"/>
          <p:cNvSpPr txBox="1"/>
          <p:nvPr/>
        </p:nvSpPr>
        <p:spPr>
          <a:xfrm>
            <a:off x="9180477" y="4074036"/>
            <a:ext cx="2481900" cy="633900"/>
          </a:xfrm>
          <a:prstGeom prst="rect">
            <a:avLst/>
          </a:prstGeom>
          <a:noFill/>
          <a:ln>
            <a:noFill/>
          </a:ln>
        </p:spPr>
        <p:txBody>
          <a:bodyPr anchorCtr="0" anchor="t" bIns="137375" lIns="137375" spcFirstLastPara="1" rIns="137375" wrap="square" tIns="137375">
            <a:noAutofit/>
          </a:bodyPr>
          <a:lstStyle/>
          <a:p>
            <a:pPr indent="0" lvl="0" marL="0" rtl="0" algn="r">
              <a:spcBef>
                <a:spcPts val="0"/>
              </a:spcBef>
              <a:spcAft>
                <a:spcPts val="0"/>
              </a:spcAft>
              <a:buNone/>
            </a:pPr>
            <a:r>
              <a:rPr lang="en" sz="1400">
                <a:solidFill>
                  <a:srgbClr val="FFFFFF"/>
                </a:solidFill>
                <a:latin typeface="Montserrat SemiBold"/>
                <a:ea typeface="Montserrat SemiBold"/>
                <a:cs typeface="Montserrat SemiBold"/>
                <a:sym typeface="Montserrat SemiBold"/>
              </a:rPr>
              <a:t>Assess Applications for Container Suitability</a:t>
            </a:r>
            <a:endParaRPr sz="1400">
              <a:solidFill>
                <a:srgbClr val="FFFFFF"/>
              </a:solidFill>
              <a:latin typeface="Montserrat SemiBold"/>
              <a:ea typeface="Montserrat SemiBold"/>
              <a:cs typeface="Montserrat SemiBold"/>
              <a:sym typeface="Montserrat SemiBold"/>
            </a:endParaRPr>
          </a:p>
        </p:txBody>
      </p:sp>
      <p:cxnSp>
        <p:nvCxnSpPr>
          <p:cNvPr id="2704" name="Google Shape;2704;p267"/>
          <p:cNvCxnSpPr>
            <a:stCxn id="2676" idx="3"/>
            <a:endCxn id="2702" idx="1"/>
          </p:cNvCxnSpPr>
          <p:nvPr/>
        </p:nvCxnSpPr>
        <p:spPr>
          <a:xfrm flipH="1" rot="10800000">
            <a:off x="6783997" y="4421562"/>
            <a:ext cx="930900" cy="483300"/>
          </a:xfrm>
          <a:prstGeom prst="straightConnector1">
            <a:avLst/>
          </a:prstGeom>
          <a:noFill/>
          <a:ln cap="flat" cmpd="sng" w="28575">
            <a:solidFill>
              <a:schemeClr val="accent1"/>
            </a:solidFill>
            <a:prstDash val="solid"/>
            <a:round/>
            <a:headEnd len="med" w="med" type="none"/>
            <a:tailEnd len="med" w="med" type="none"/>
          </a:ln>
        </p:spPr>
      </p:cxnSp>
      <p:cxnSp>
        <p:nvCxnSpPr>
          <p:cNvPr id="2705" name="Google Shape;2705;p267"/>
          <p:cNvCxnSpPr>
            <a:stCxn id="2676" idx="3"/>
            <a:endCxn id="2697" idx="1"/>
          </p:cNvCxnSpPr>
          <p:nvPr/>
        </p:nvCxnSpPr>
        <p:spPr>
          <a:xfrm>
            <a:off x="6783997" y="4904862"/>
            <a:ext cx="930900" cy="531300"/>
          </a:xfrm>
          <a:prstGeom prst="straightConnector1">
            <a:avLst/>
          </a:prstGeom>
          <a:noFill/>
          <a:ln cap="flat" cmpd="sng" w="28575">
            <a:solidFill>
              <a:schemeClr val="accent1"/>
            </a:solidFill>
            <a:prstDash val="solid"/>
            <a:round/>
            <a:headEnd len="med" w="med" type="none"/>
            <a:tailEnd len="med" w="med" type="none"/>
          </a:ln>
        </p:spPr>
      </p:cxnSp>
      <p:sp>
        <p:nvSpPr>
          <p:cNvPr id="2706" name="Google Shape;2706;p267"/>
          <p:cNvSpPr txBox="1"/>
          <p:nvPr/>
        </p:nvSpPr>
        <p:spPr>
          <a:xfrm>
            <a:off x="784200" y="108700"/>
            <a:ext cx="10422000" cy="11145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b="1" lang="en" sz="2800">
                <a:solidFill>
                  <a:srgbClr val="333481"/>
                </a:solidFill>
                <a:latin typeface="Open Sans"/>
                <a:ea typeface="Open Sans"/>
                <a:cs typeface="Open Sans"/>
                <a:sym typeface="Open Sans"/>
              </a:rPr>
              <a:t>Migration Tooling</a:t>
            </a:r>
            <a:endParaRPr b="1" sz="2800">
              <a:solidFill>
                <a:srgbClr val="333481"/>
              </a:solidFill>
              <a:latin typeface="Open Sans"/>
              <a:ea typeface="Open Sans"/>
              <a:cs typeface="Open Sans"/>
              <a:sym typeface="Open Sans"/>
            </a:endParaRPr>
          </a:p>
          <a:p>
            <a:pPr indent="0" lvl="0" marL="0" rtl="0" algn="ctr">
              <a:lnSpc>
                <a:spcPct val="130000"/>
              </a:lnSpc>
              <a:spcBef>
                <a:spcPts val="0"/>
              </a:spcBef>
              <a:spcAft>
                <a:spcPts val="0"/>
              </a:spcAft>
              <a:buNone/>
            </a:pPr>
            <a:r>
              <a:t/>
            </a:r>
            <a:endParaRPr b="1" sz="2800">
              <a:solidFill>
                <a:srgbClr val="333481"/>
              </a:solidFill>
              <a:latin typeface="Open Sans"/>
              <a:ea typeface="Open Sans"/>
              <a:cs typeface="Open Sans"/>
              <a:sym typeface="Open Sans"/>
            </a:endParaRPr>
          </a:p>
          <a:p>
            <a:pPr indent="0" lvl="0" marL="0" rtl="0" algn="ctr">
              <a:lnSpc>
                <a:spcPct val="130000"/>
              </a:lnSpc>
              <a:spcBef>
                <a:spcPts val="0"/>
              </a:spcBef>
              <a:spcAft>
                <a:spcPts val="0"/>
              </a:spcAft>
              <a:buNone/>
            </a:pPr>
            <a:r>
              <a:t/>
            </a:r>
            <a:endParaRPr b="1" sz="1800">
              <a:solidFill>
                <a:srgbClr val="BF9000"/>
              </a:solidFill>
              <a:latin typeface="Open Sans"/>
              <a:ea typeface="Open Sans"/>
              <a:cs typeface="Open Sans"/>
              <a:sym typeface="Open Sans"/>
            </a:endParaRPr>
          </a:p>
        </p:txBody>
      </p:sp>
      <p:sp>
        <p:nvSpPr>
          <p:cNvPr id="2707" name="Google Shape;2707;p26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708" name="Google Shape;2708;p267"/>
          <p:cNvPicPr preferRelativeResize="0"/>
          <p:nvPr/>
        </p:nvPicPr>
        <p:blipFill>
          <a:blip r:embed="rId3">
            <a:alphaModFix/>
          </a:blip>
          <a:stretch>
            <a:fillRect/>
          </a:stretch>
        </p:blipFill>
        <p:spPr>
          <a:xfrm>
            <a:off x="2995500" y="1428550"/>
            <a:ext cx="985200" cy="985200"/>
          </a:xfrm>
          <a:prstGeom prst="rect">
            <a:avLst/>
          </a:prstGeom>
          <a:noFill/>
          <a:ln>
            <a:noFill/>
          </a:ln>
        </p:spPr>
      </p:pic>
      <p:sp>
        <p:nvSpPr>
          <p:cNvPr id="2709" name="Google Shape;2709;p267"/>
          <p:cNvSpPr txBox="1"/>
          <p:nvPr/>
        </p:nvSpPr>
        <p:spPr>
          <a:xfrm rot="2360">
            <a:off x="2832594" y="1000054"/>
            <a:ext cx="1311000" cy="446400"/>
          </a:xfrm>
          <a:prstGeom prst="rect">
            <a:avLst/>
          </a:prstGeom>
          <a:noFill/>
          <a:ln>
            <a:noFill/>
          </a:ln>
        </p:spPr>
        <p:txBody>
          <a:bodyPr anchorCtr="0" anchor="t" bIns="137375" lIns="137375" spcFirstLastPara="1" rIns="137375" wrap="square" tIns="137375">
            <a:noAutofit/>
          </a:bodyPr>
          <a:lstStyle/>
          <a:p>
            <a:pPr indent="0" lvl="0" marL="0" rtl="0" algn="ctr">
              <a:spcBef>
                <a:spcPts val="0"/>
              </a:spcBef>
              <a:spcAft>
                <a:spcPts val="0"/>
              </a:spcAft>
              <a:buNone/>
            </a:pPr>
            <a:r>
              <a:rPr b="1" lang="en" sz="1000">
                <a:latin typeface="Montserrat"/>
                <a:ea typeface="Montserrat"/>
                <a:cs typeface="Montserrat"/>
                <a:sym typeface="Montserrat"/>
              </a:rPr>
              <a:t>KONVEYOR.IO</a:t>
            </a:r>
            <a:endParaRPr b="1" sz="1000">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3" name="Shape 2713"/>
        <p:cNvGrpSpPr/>
        <p:nvPr/>
      </p:nvGrpSpPr>
      <p:grpSpPr>
        <a:xfrm>
          <a:off x="0" y="0"/>
          <a:ext cx="0" cy="0"/>
          <a:chOff x="0" y="0"/>
          <a:chExt cx="0" cy="0"/>
        </a:xfrm>
      </p:grpSpPr>
      <p:sp>
        <p:nvSpPr>
          <p:cNvPr id="2714" name="Google Shape;2714;p268"/>
          <p:cNvSpPr txBox="1"/>
          <p:nvPr/>
        </p:nvSpPr>
        <p:spPr>
          <a:xfrm>
            <a:off x="685800" y="0"/>
            <a:ext cx="10975800" cy="145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600">
                <a:latin typeface="Overpass"/>
                <a:ea typeface="Overpass"/>
                <a:cs typeface="Overpass"/>
                <a:sym typeface="Overpass"/>
              </a:rPr>
              <a:t>REFACTOR</a:t>
            </a:r>
            <a:r>
              <a:rPr b="1" lang="en" sz="3600">
                <a:latin typeface="Overpass"/>
                <a:ea typeface="Overpass"/>
                <a:cs typeface="Overpass"/>
                <a:sym typeface="Overpass"/>
              </a:rPr>
              <a:t> MONOLITH TO CLOUD</a:t>
            </a:r>
            <a:endParaRPr b="1" sz="3600">
              <a:latin typeface="Overpass"/>
              <a:ea typeface="Overpass"/>
              <a:cs typeface="Overpass"/>
              <a:sym typeface="Overpass"/>
            </a:endParaRPr>
          </a:p>
          <a:p>
            <a:pPr indent="0" lvl="0" marL="0" rtl="0" algn="ctr">
              <a:spcBef>
                <a:spcPts val="0"/>
              </a:spcBef>
              <a:spcAft>
                <a:spcPts val="0"/>
              </a:spcAft>
              <a:buNone/>
            </a:pPr>
            <a:r>
              <a:t/>
            </a:r>
            <a:endParaRPr b="1" sz="3600">
              <a:latin typeface="Overpass"/>
              <a:ea typeface="Overpass"/>
              <a:cs typeface="Overpass"/>
              <a:sym typeface="Overpass"/>
            </a:endParaRPr>
          </a:p>
        </p:txBody>
      </p:sp>
      <p:grpSp>
        <p:nvGrpSpPr>
          <p:cNvPr id="2715" name="Google Shape;2715;p268"/>
          <p:cNvGrpSpPr/>
          <p:nvPr/>
        </p:nvGrpSpPr>
        <p:grpSpPr>
          <a:xfrm>
            <a:off x="1357491" y="2558750"/>
            <a:ext cx="3922974" cy="3334370"/>
            <a:chOff x="902650" y="1911575"/>
            <a:chExt cx="1980600" cy="1683430"/>
          </a:xfrm>
        </p:grpSpPr>
        <p:sp>
          <p:nvSpPr>
            <p:cNvPr id="2716" name="Google Shape;2716;p268"/>
            <p:cNvSpPr/>
            <p:nvPr/>
          </p:nvSpPr>
          <p:spPr>
            <a:xfrm>
              <a:off x="902650" y="1911575"/>
              <a:ext cx="1980600" cy="1210800"/>
            </a:xfrm>
            <a:prstGeom prst="rect">
              <a:avLst/>
            </a:prstGeom>
            <a:solidFill>
              <a:srgbClr val="A2C4C9"/>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000000"/>
                </a:buClr>
                <a:buFont typeface="Calibri"/>
                <a:buNone/>
              </a:pPr>
              <a:r>
                <a:t/>
              </a:r>
              <a:endParaRPr sz="2600">
                <a:solidFill>
                  <a:srgbClr val="000000"/>
                </a:solidFill>
                <a:latin typeface="Overpass"/>
                <a:ea typeface="Overpass"/>
                <a:cs typeface="Overpass"/>
                <a:sym typeface="Overpass"/>
              </a:endParaRPr>
            </a:p>
          </p:txBody>
        </p:sp>
        <p:sp>
          <p:nvSpPr>
            <p:cNvPr id="2717" name="Google Shape;2717;p268"/>
            <p:cNvSpPr/>
            <p:nvPr/>
          </p:nvSpPr>
          <p:spPr>
            <a:xfrm>
              <a:off x="902650" y="3115905"/>
              <a:ext cx="1980600" cy="479100"/>
            </a:xfrm>
            <a:prstGeom prst="rect">
              <a:avLst/>
            </a:prstGeom>
            <a:solidFill>
              <a:srgbClr val="006480"/>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Font typeface="Overpass"/>
                <a:buNone/>
              </a:pPr>
              <a:r>
                <a:rPr lang="en" sz="2600">
                  <a:solidFill>
                    <a:srgbClr val="FFFFFF"/>
                  </a:solidFill>
                  <a:latin typeface="Overpass"/>
                  <a:ea typeface="Overpass"/>
                  <a:cs typeface="Overpass"/>
                  <a:sym typeface="Overpass"/>
                </a:rPr>
                <a:t>Application Server</a:t>
              </a:r>
              <a:endParaRPr sz="2200"/>
            </a:p>
          </p:txBody>
        </p:sp>
        <p:sp>
          <p:nvSpPr>
            <p:cNvPr id="2718" name="Google Shape;2718;p268"/>
            <p:cNvSpPr/>
            <p:nvPr/>
          </p:nvSpPr>
          <p:spPr>
            <a:xfrm>
              <a:off x="987862" y="2075023"/>
              <a:ext cx="576600" cy="201300"/>
            </a:xfrm>
            <a:prstGeom prst="rect">
              <a:avLst/>
            </a:prstGeom>
            <a:solidFill>
              <a:srgbClr val="134F5C"/>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Font typeface="Overpass"/>
                <a:buNone/>
              </a:pPr>
              <a:r>
                <a:rPr lang="en" sz="1600">
                  <a:solidFill>
                    <a:srgbClr val="FFFFFF"/>
                  </a:solidFill>
                  <a:latin typeface="Overpass"/>
                  <a:ea typeface="Overpass"/>
                  <a:cs typeface="Overpass"/>
                  <a:sym typeface="Overpass"/>
                </a:rPr>
                <a:t>HTML</a:t>
              </a:r>
              <a:endParaRPr sz="2200"/>
            </a:p>
          </p:txBody>
        </p:sp>
        <p:sp>
          <p:nvSpPr>
            <p:cNvPr id="2719" name="Google Shape;2719;p268"/>
            <p:cNvSpPr/>
            <p:nvPr/>
          </p:nvSpPr>
          <p:spPr>
            <a:xfrm>
              <a:off x="1604396" y="2075023"/>
              <a:ext cx="576600" cy="201300"/>
            </a:xfrm>
            <a:prstGeom prst="rect">
              <a:avLst/>
            </a:prstGeom>
            <a:solidFill>
              <a:srgbClr val="134F5C"/>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Font typeface="Overpass"/>
                <a:buNone/>
              </a:pPr>
              <a:r>
                <a:rPr lang="en" sz="1600">
                  <a:solidFill>
                    <a:srgbClr val="FFFFFF"/>
                  </a:solidFill>
                  <a:latin typeface="Overpass"/>
                  <a:ea typeface="Overpass"/>
                  <a:cs typeface="Overpass"/>
                  <a:sym typeface="Overpass"/>
                </a:rPr>
                <a:t>Javascript</a:t>
              </a:r>
              <a:endParaRPr sz="2200"/>
            </a:p>
          </p:txBody>
        </p:sp>
        <p:sp>
          <p:nvSpPr>
            <p:cNvPr id="2720" name="Google Shape;2720;p268"/>
            <p:cNvSpPr/>
            <p:nvPr/>
          </p:nvSpPr>
          <p:spPr>
            <a:xfrm>
              <a:off x="2220932" y="2075023"/>
              <a:ext cx="576600" cy="201300"/>
            </a:xfrm>
            <a:prstGeom prst="rect">
              <a:avLst/>
            </a:prstGeom>
            <a:solidFill>
              <a:srgbClr val="134F5C"/>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Font typeface="Overpass"/>
                <a:buNone/>
              </a:pPr>
              <a:r>
                <a:rPr lang="en" sz="1600">
                  <a:solidFill>
                    <a:srgbClr val="FFFFFF"/>
                  </a:solidFill>
                  <a:latin typeface="Overpass"/>
                  <a:ea typeface="Overpass"/>
                  <a:cs typeface="Overpass"/>
                  <a:sym typeface="Overpass"/>
                </a:rPr>
                <a:t>Web</a:t>
              </a:r>
              <a:endParaRPr sz="2200"/>
            </a:p>
          </p:txBody>
        </p:sp>
        <p:sp>
          <p:nvSpPr>
            <p:cNvPr id="2721" name="Google Shape;2721;p268"/>
            <p:cNvSpPr/>
            <p:nvPr/>
          </p:nvSpPr>
          <p:spPr>
            <a:xfrm>
              <a:off x="2220932" y="2317898"/>
              <a:ext cx="576600" cy="201300"/>
            </a:xfrm>
            <a:prstGeom prst="rect">
              <a:avLst/>
            </a:prstGeom>
            <a:solidFill>
              <a:srgbClr val="134F5C"/>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Font typeface="Overpass"/>
                <a:buNone/>
              </a:pPr>
              <a:r>
                <a:rPr lang="en" sz="1600">
                  <a:solidFill>
                    <a:srgbClr val="FFFFFF"/>
                  </a:solidFill>
                  <a:latin typeface="Overpass"/>
                  <a:ea typeface="Overpass"/>
                  <a:cs typeface="Overpass"/>
                  <a:sym typeface="Overpass"/>
                </a:rPr>
                <a:t>Service</a:t>
              </a:r>
              <a:endParaRPr sz="2200"/>
            </a:p>
          </p:txBody>
        </p:sp>
        <p:sp>
          <p:nvSpPr>
            <p:cNvPr id="2722" name="Google Shape;2722;p268"/>
            <p:cNvSpPr/>
            <p:nvPr/>
          </p:nvSpPr>
          <p:spPr>
            <a:xfrm>
              <a:off x="1604396" y="2317898"/>
              <a:ext cx="576600" cy="201300"/>
            </a:xfrm>
            <a:prstGeom prst="rect">
              <a:avLst/>
            </a:prstGeom>
            <a:solidFill>
              <a:srgbClr val="134F5C"/>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Font typeface="Overpass"/>
                <a:buNone/>
              </a:pPr>
              <a:r>
                <a:rPr lang="en" sz="1600">
                  <a:solidFill>
                    <a:srgbClr val="FFFFFF"/>
                  </a:solidFill>
                  <a:latin typeface="Overpass"/>
                  <a:ea typeface="Overpass"/>
                  <a:cs typeface="Overpass"/>
                  <a:sym typeface="Overpass"/>
                </a:rPr>
                <a:t>Service</a:t>
              </a:r>
              <a:endParaRPr sz="2200"/>
            </a:p>
          </p:txBody>
        </p:sp>
        <p:sp>
          <p:nvSpPr>
            <p:cNvPr id="2723" name="Google Shape;2723;p268"/>
            <p:cNvSpPr/>
            <p:nvPr/>
          </p:nvSpPr>
          <p:spPr>
            <a:xfrm>
              <a:off x="987862" y="2317898"/>
              <a:ext cx="576600" cy="201300"/>
            </a:xfrm>
            <a:prstGeom prst="rect">
              <a:avLst/>
            </a:prstGeom>
            <a:solidFill>
              <a:srgbClr val="134F5C"/>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Font typeface="Overpass"/>
                <a:buNone/>
              </a:pPr>
              <a:r>
                <a:rPr lang="en" sz="1600">
                  <a:solidFill>
                    <a:srgbClr val="FFFFFF"/>
                  </a:solidFill>
                  <a:latin typeface="Overpass"/>
                  <a:ea typeface="Overpass"/>
                  <a:cs typeface="Overpass"/>
                  <a:sym typeface="Overpass"/>
                </a:rPr>
                <a:t>Service</a:t>
              </a:r>
              <a:endParaRPr sz="2200"/>
            </a:p>
          </p:txBody>
        </p:sp>
        <p:sp>
          <p:nvSpPr>
            <p:cNvPr id="2724" name="Google Shape;2724;p268"/>
            <p:cNvSpPr/>
            <p:nvPr/>
          </p:nvSpPr>
          <p:spPr>
            <a:xfrm>
              <a:off x="987862" y="2560773"/>
              <a:ext cx="576600" cy="201300"/>
            </a:xfrm>
            <a:prstGeom prst="rect">
              <a:avLst/>
            </a:prstGeom>
            <a:solidFill>
              <a:srgbClr val="134F5C"/>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Font typeface="Overpass"/>
                <a:buNone/>
              </a:pPr>
              <a:r>
                <a:rPr lang="en" sz="1600">
                  <a:solidFill>
                    <a:srgbClr val="FFFFFF"/>
                  </a:solidFill>
                  <a:latin typeface="Overpass"/>
                  <a:ea typeface="Overpass"/>
                  <a:cs typeface="Overpass"/>
                  <a:sym typeface="Overpass"/>
                </a:rPr>
                <a:t>Service</a:t>
              </a:r>
              <a:endParaRPr sz="2200"/>
            </a:p>
          </p:txBody>
        </p:sp>
        <p:sp>
          <p:nvSpPr>
            <p:cNvPr id="2725" name="Google Shape;2725;p268"/>
            <p:cNvSpPr/>
            <p:nvPr/>
          </p:nvSpPr>
          <p:spPr>
            <a:xfrm>
              <a:off x="1604396" y="2560773"/>
              <a:ext cx="576600" cy="201300"/>
            </a:xfrm>
            <a:prstGeom prst="rect">
              <a:avLst/>
            </a:prstGeom>
            <a:solidFill>
              <a:srgbClr val="134F5C"/>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Font typeface="Overpass"/>
                <a:buNone/>
              </a:pPr>
              <a:r>
                <a:rPr lang="en" sz="1600">
                  <a:solidFill>
                    <a:srgbClr val="FFFFFF"/>
                  </a:solidFill>
                  <a:latin typeface="Overpass"/>
                  <a:ea typeface="Overpass"/>
                  <a:cs typeface="Overpass"/>
                  <a:sym typeface="Overpass"/>
                </a:rPr>
                <a:t>Service</a:t>
              </a:r>
              <a:endParaRPr sz="2200"/>
            </a:p>
          </p:txBody>
        </p:sp>
        <p:sp>
          <p:nvSpPr>
            <p:cNvPr id="2726" name="Google Shape;2726;p268"/>
            <p:cNvSpPr/>
            <p:nvPr/>
          </p:nvSpPr>
          <p:spPr>
            <a:xfrm>
              <a:off x="2220932" y="2560773"/>
              <a:ext cx="576600" cy="201300"/>
            </a:xfrm>
            <a:prstGeom prst="rect">
              <a:avLst/>
            </a:prstGeom>
            <a:solidFill>
              <a:srgbClr val="134F5C"/>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Font typeface="Overpass"/>
                <a:buNone/>
              </a:pPr>
              <a:r>
                <a:rPr lang="en" sz="1600">
                  <a:solidFill>
                    <a:srgbClr val="FFFFFF"/>
                  </a:solidFill>
                  <a:latin typeface="Overpass"/>
                  <a:ea typeface="Overpass"/>
                  <a:cs typeface="Overpass"/>
                  <a:sym typeface="Overpass"/>
                </a:rPr>
                <a:t>Service</a:t>
              </a:r>
              <a:endParaRPr sz="2200"/>
            </a:p>
          </p:txBody>
        </p:sp>
        <p:sp>
          <p:nvSpPr>
            <p:cNvPr id="2727" name="Google Shape;2727;p268"/>
            <p:cNvSpPr/>
            <p:nvPr/>
          </p:nvSpPr>
          <p:spPr>
            <a:xfrm>
              <a:off x="987862" y="2803647"/>
              <a:ext cx="1809900" cy="201300"/>
            </a:xfrm>
            <a:prstGeom prst="rect">
              <a:avLst/>
            </a:prstGeom>
            <a:solidFill>
              <a:srgbClr val="134F5C"/>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Font typeface="Overpass"/>
                <a:buNone/>
              </a:pPr>
              <a:r>
                <a:rPr lang="en" sz="1600">
                  <a:solidFill>
                    <a:srgbClr val="FFFFFF"/>
                  </a:solidFill>
                  <a:latin typeface="Overpass"/>
                  <a:ea typeface="Overpass"/>
                  <a:cs typeface="Overpass"/>
                  <a:sym typeface="Overpass"/>
                </a:rPr>
                <a:t>Data Access</a:t>
              </a:r>
              <a:endParaRPr sz="2200"/>
            </a:p>
          </p:txBody>
        </p:sp>
      </p:grpSp>
      <p:grpSp>
        <p:nvGrpSpPr>
          <p:cNvPr id="2728" name="Google Shape;2728;p268"/>
          <p:cNvGrpSpPr/>
          <p:nvPr/>
        </p:nvGrpSpPr>
        <p:grpSpPr>
          <a:xfrm>
            <a:off x="7362258" y="2558750"/>
            <a:ext cx="3922974" cy="3334370"/>
            <a:chOff x="3692950" y="1911575"/>
            <a:chExt cx="1980600" cy="1683430"/>
          </a:xfrm>
        </p:grpSpPr>
        <p:sp>
          <p:nvSpPr>
            <p:cNvPr id="2729" name="Google Shape;2729;p268"/>
            <p:cNvSpPr/>
            <p:nvPr/>
          </p:nvSpPr>
          <p:spPr>
            <a:xfrm>
              <a:off x="3692950" y="1911575"/>
              <a:ext cx="1980600" cy="1210800"/>
            </a:xfrm>
            <a:prstGeom prst="rect">
              <a:avLst/>
            </a:prstGeom>
            <a:solidFill>
              <a:srgbClr val="9FC5E8"/>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000000"/>
                </a:buClr>
                <a:buFont typeface="Calibri"/>
                <a:buNone/>
              </a:pPr>
              <a:r>
                <a:t/>
              </a:r>
              <a:endParaRPr sz="1800">
                <a:solidFill>
                  <a:srgbClr val="000000"/>
                </a:solidFill>
                <a:latin typeface="Overpass"/>
                <a:ea typeface="Overpass"/>
                <a:cs typeface="Overpass"/>
                <a:sym typeface="Overpass"/>
              </a:endParaRPr>
            </a:p>
          </p:txBody>
        </p:sp>
        <p:sp>
          <p:nvSpPr>
            <p:cNvPr id="2730" name="Google Shape;2730;p268"/>
            <p:cNvSpPr/>
            <p:nvPr/>
          </p:nvSpPr>
          <p:spPr>
            <a:xfrm>
              <a:off x="3778162" y="2075023"/>
              <a:ext cx="576600" cy="20130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Font typeface="Overpass"/>
                <a:buNone/>
              </a:pPr>
              <a:r>
                <a:rPr lang="en" sz="1500">
                  <a:solidFill>
                    <a:srgbClr val="FFFFFF"/>
                  </a:solidFill>
                  <a:latin typeface="Overpass"/>
                  <a:ea typeface="Overpass"/>
                  <a:cs typeface="Overpass"/>
                  <a:sym typeface="Overpass"/>
                </a:rPr>
                <a:t>HTML</a:t>
              </a:r>
              <a:endParaRPr sz="2100"/>
            </a:p>
          </p:txBody>
        </p:sp>
        <p:sp>
          <p:nvSpPr>
            <p:cNvPr id="2731" name="Google Shape;2731;p268"/>
            <p:cNvSpPr/>
            <p:nvPr/>
          </p:nvSpPr>
          <p:spPr>
            <a:xfrm>
              <a:off x="4394696" y="2075023"/>
              <a:ext cx="576600" cy="20130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Font typeface="Overpass"/>
                <a:buNone/>
              </a:pPr>
              <a:r>
                <a:rPr lang="en" sz="1500">
                  <a:solidFill>
                    <a:srgbClr val="FFFFFF"/>
                  </a:solidFill>
                  <a:latin typeface="Overpass"/>
                  <a:ea typeface="Overpass"/>
                  <a:cs typeface="Overpass"/>
                  <a:sym typeface="Overpass"/>
                </a:rPr>
                <a:t>Javascript</a:t>
              </a:r>
              <a:endParaRPr sz="2100"/>
            </a:p>
          </p:txBody>
        </p:sp>
        <p:sp>
          <p:nvSpPr>
            <p:cNvPr id="2732" name="Google Shape;2732;p268"/>
            <p:cNvSpPr/>
            <p:nvPr/>
          </p:nvSpPr>
          <p:spPr>
            <a:xfrm>
              <a:off x="5011232" y="2075023"/>
              <a:ext cx="576600" cy="20130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Font typeface="Overpass"/>
                <a:buNone/>
              </a:pPr>
              <a:r>
                <a:rPr lang="en" sz="1500">
                  <a:solidFill>
                    <a:srgbClr val="FFFFFF"/>
                  </a:solidFill>
                  <a:latin typeface="Overpass"/>
                  <a:ea typeface="Overpass"/>
                  <a:cs typeface="Overpass"/>
                  <a:sym typeface="Overpass"/>
                </a:rPr>
                <a:t>Web</a:t>
              </a:r>
              <a:endParaRPr sz="2100"/>
            </a:p>
          </p:txBody>
        </p:sp>
        <p:sp>
          <p:nvSpPr>
            <p:cNvPr id="2733" name="Google Shape;2733;p268"/>
            <p:cNvSpPr/>
            <p:nvPr/>
          </p:nvSpPr>
          <p:spPr>
            <a:xfrm>
              <a:off x="5011232" y="2317898"/>
              <a:ext cx="576600" cy="20130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Font typeface="Overpass"/>
                <a:buNone/>
              </a:pPr>
              <a:r>
                <a:rPr lang="en" sz="1500">
                  <a:solidFill>
                    <a:srgbClr val="FFFFFF"/>
                  </a:solidFill>
                  <a:latin typeface="Overpass"/>
                  <a:ea typeface="Overpass"/>
                  <a:cs typeface="Overpass"/>
                  <a:sym typeface="Overpass"/>
                </a:rPr>
                <a:t>Service</a:t>
              </a:r>
              <a:endParaRPr sz="2100"/>
            </a:p>
          </p:txBody>
        </p:sp>
        <p:sp>
          <p:nvSpPr>
            <p:cNvPr id="2734" name="Google Shape;2734;p268"/>
            <p:cNvSpPr/>
            <p:nvPr/>
          </p:nvSpPr>
          <p:spPr>
            <a:xfrm>
              <a:off x="4394696" y="2317898"/>
              <a:ext cx="576600" cy="20130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Font typeface="Overpass"/>
                <a:buNone/>
              </a:pPr>
              <a:r>
                <a:rPr lang="en" sz="1500">
                  <a:solidFill>
                    <a:srgbClr val="FFFFFF"/>
                  </a:solidFill>
                  <a:latin typeface="Overpass"/>
                  <a:ea typeface="Overpass"/>
                  <a:cs typeface="Overpass"/>
                  <a:sym typeface="Overpass"/>
                </a:rPr>
                <a:t>Service</a:t>
              </a:r>
              <a:endParaRPr sz="2100"/>
            </a:p>
          </p:txBody>
        </p:sp>
        <p:sp>
          <p:nvSpPr>
            <p:cNvPr id="2735" name="Google Shape;2735;p268"/>
            <p:cNvSpPr/>
            <p:nvPr/>
          </p:nvSpPr>
          <p:spPr>
            <a:xfrm>
              <a:off x="3778162" y="2317898"/>
              <a:ext cx="576600" cy="20130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Font typeface="Overpass"/>
                <a:buNone/>
              </a:pPr>
              <a:r>
                <a:rPr lang="en" sz="1500">
                  <a:solidFill>
                    <a:srgbClr val="FFFFFF"/>
                  </a:solidFill>
                  <a:latin typeface="Overpass"/>
                  <a:ea typeface="Overpass"/>
                  <a:cs typeface="Overpass"/>
                  <a:sym typeface="Overpass"/>
                </a:rPr>
                <a:t>Service</a:t>
              </a:r>
              <a:endParaRPr sz="2100"/>
            </a:p>
          </p:txBody>
        </p:sp>
        <p:sp>
          <p:nvSpPr>
            <p:cNvPr id="2736" name="Google Shape;2736;p268"/>
            <p:cNvSpPr/>
            <p:nvPr/>
          </p:nvSpPr>
          <p:spPr>
            <a:xfrm>
              <a:off x="3778162" y="2560773"/>
              <a:ext cx="576600" cy="20130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Font typeface="Overpass"/>
                <a:buNone/>
              </a:pPr>
              <a:r>
                <a:rPr lang="en" sz="1500">
                  <a:solidFill>
                    <a:srgbClr val="FFFFFF"/>
                  </a:solidFill>
                  <a:latin typeface="Overpass"/>
                  <a:ea typeface="Overpass"/>
                  <a:cs typeface="Overpass"/>
                  <a:sym typeface="Overpass"/>
                </a:rPr>
                <a:t>Service</a:t>
              </a:r>
              <a:endParaRPr sz="2100"/>
            </a:p>
          </p:txBody>
        </p:sp>
        <p:sp>
          <p:nvSpPr>
            <p:cNvPr id="2737" name="Google Shape;2737;p268"/>
            <p:cNvSpPr/>
            <p:nvPr/>
          </p:nvSpPr>
          <p:spPr>
            <a:xfrm>
              <a:off x="4394696" y="2560773"/>
              <a:ext cx="576600" cy="20130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Font typeface="Overpass"/>
                <a:buNone/>
              </a:pPr>
              <a:r>
                <a:rPr lang="en" sz="1500">
                  <a:solidFill>
                    <a:srgbClr val="FFFFFF"/>
                  </a:solidFill>
                  <a:latin typeface="Overpass"/>
                  <a:ea typeface="Overpass"/>
                  <a:cs typeface="Overpass"/>
                  <a:sym typeface="Overpass"/>
                </a:rPr>
                <a:t>Service</a:t>
              </a:r>
              <a:endParaRPr sz="2100"/>
            </a:p>
          </p:txBody>
        </p:sp>
        <p:sp>
          <p:nvSpPr>
            <p:cNvPr id="2738" name="Google Shape;2738;p268"/>
            <p:cNvSpPr/>
            <p:nvPr/>
          </p:nvSpPr>
          <p:spPr>
            <a:xfrm>
              <a:off x="5011232" y="2560773"/>
              <a:ext cx="576600" cy="20130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Font typeface="Overpass"/>
                <a:buNone/>
              </a:pPr>
              <a:r>
                <a:rPr lang="en" sz="1500">
                  <a:solidFill>
                    <a:srgbClr val="FFFFFF"/>
                  </a:solidFill>
                  <a:latin typeface="Overpass"/>
                  <a:ea typeface="Overpass"/>
                  <a:cs typeface="Overpass"/>
                  <a:sym typeface="Overpass"/>
                </a:rPr>
                <a:t>Service</a:t>
              </a:r>
              <a:endParaRPr sz="2100"/>
            </a:p>
          </p:txBody>
        </p:sp>
        <p:sp>
          <p:nvSpPr>
            <p:cNvPr id="2739" name="Google Shape;2739;p268"/>
            <p:cNvSpPr/>
            <p:nvPr/>
          </p:nvSpPr>
          <p:spPr>
            <a:xfrm>
              <a:off x="3778162" y="2803647"/>
              <a:ext cx="1809900" cy="20130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Font typeface="Overpass"/>
                <a:buNone/>
              </a:pPr>
              <a:r>
                <a:rPr lang="en" sz="1500">
                  <a:solidFill>
                    <a:srgbClr val="FFFFFF"/>
                  </a:solidFill>
                  <a:latin typeface="Overpass"/>
                  <a:ea typeface="Overpass"/>
                  <a:cs typeface="Overpass"/>
                  <a:sym typeface="Overpass"/>
                </a:rPr>
                <a:t>Data Access</a:t>
              </a:r>
              <a:endParaRPr sz="2100"/>
            </a:p>
          </p:txBody>
        </p:sp>
        <p:sp>
          <p:nvSpPr>
            <p:cNvPr id="2740" name="Google Shape;2740;p268"/>
            <p:cNvSpPr/>
            <p:nvPr/>
          </p:nvSpPr>
          <p:spPr>
            <a:xfrm>
              <a:off x="3692950" y="3115905"/>
              <a:ext cx="1980600" cy="479100"/>
            </a:xfrm>
            <a:prstGeom prst="rect">
              <a:avLst/>
            </a:prstGeom>
            <a:solidFill>
              <a:srgbClr val="990000"/>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000000"/>
                </a:buClr>
                <a:buFont typeface="Calibri"/>
                <a:buNone/>
              </a:pPr>
              <a:r>
                <a:t/>
              </a:r>
              <a:endParaRPr sz="1800">
                <a:solidFill>
                  <a:srgbClr val="FFFFFF"/>
                </a:solidFill>
                <a:latin typeface="Overpass"/>
                <a:ea typeface="Overpass"/>
                <a:cs typeface="Overpass"/>
                <a:sym typeface="Overpass"/>
              </a:endParaRPr>
            </a:p>
          </p:txBody>
        </p:sp>
        <p:pic>
          <p:nvPicPr>
            <p:cNvPr id="2741" name="Google Shape;2741;p268"/>
            <p:cNvPicPr preferRelativeResize="0"/>
            <p:nvPr/>
          </p:nvPicPr>
          <p:blipFill rotWithShape="1">
            <a:blip r:embed="rId3">
              <a:alphaModFix/>
            </a:blip>
            <a:srcRect b="0" l="0" r="0" t="0"/>
            <a:stretch/>
          </p:blipFill>
          <p:spPr>
            <a:xfrm>
              <a:off x="3844798" y="3204223"/>
              <a:ext cx="1595100" cy="302400"/>
            </a:xfrm>
            <a:prstGeom prst="rect">
              <a:avLst/>
            </a:prstGeom>
            <a:noFill/>
            <a:ln>
              <a:noFill/>
            </a:ln>
          </p:spPr>
        </p:pic>
      </p:grpSp>
      <p:cxnSp>
        <p:nvCxnSpPr>
          <p:cNvPr id="2742" name="Google Shape;2742;p268"/>
          <p:cNvCxnSpPr/>
          <p:nvPr/>
        </p:nvCxnSpPr>
        <p:spPr>
          <a:xfrm>
            <a:off x="5505956" y="4415089"/>
            <a:ext cx="1586400" cy="0"/>
          </a:xfrm>
          <a:prstGeom prst="straightConnector1">
            <a:avLst/>
          </a:prstGeom>
          <a:noFill/>
          <a:ln cap="flat" cmpd="sng" w="9525">
            <a:solidFill>
              <a:srgbClr val="000000"/>
            </a:solidFill>
            <a:prstDash val="solid"/>
            <a:round/>
            <a:headEnd len="sm" w="sm" type="none"/>
            <a:tailEnd len="lg" w="lg" type="triangl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6" name="Shape 2746"/>
        <p:cNvGrpSpPr/>
        <p:nvPr/>
      </p:nvGrpSpPr>
      <p:grpSpPr>
        <a:xfrm>
          <a:off x="0" y="0"/>
          <a:ext cx="0" cy="0"/>
          <a:chOff x="0" y="0"/>
          <a:chExt cx="0" cy="0"/>
        </a:xfrm>
      </p:grpSpPr>
      <p:sp>
        <p:nvSpPr>
          <p:cNvPr id="2747" name="Google Shape;2747;p269"/>
          <p:cNvSpPr txBox="1"/>
          <p:nvPr>
            <p:ph type="title"/>
          </p:nvPr>
        </p:nvSpPr>
        <p:spPr>
          <a:xfrm>
            <a:off x="1752600" y="946000"/>
            <a:ext cx="8686800" cy="967800"/>
          </a:xfrm>
          <a:prstGeom prst="rect">
            <a:avLst/>
          </a:prstGeom>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1100"/>
              <a:buFont typeface="Arial"/>
              <a:buNone/>
            </a:pPr>
            <a:r>
              <a:rPr b="1" lang="en" sz="3600">
                <a:latin typeface="Overpass"/>
                <a:ea typeface="Overpass"/>
                <a:cs typeface="Overpass"/>
                <a:sym typeface="Overpass"/>
              </a:rPr>
              <a:t>HOW TO </a:t>
            </a:r>
            <a:r>
              <a:rPr b="1" lang="en" sz="3600">
                <a:latin typeface="Overpass"/>
                <a:ea typeface="Overpass"/>
                <a:cs typeface="Overpass"/>
                <a:sym typeface="Overpass"/>
              </a:rPr>
              <a:t>LIFT-AND-SHIFT MONOLITH TO CLOUD</a:t>
            </a:r>
            <a:endParaRPr/>
          </a:p>
        </p:txBody>
      </p:sp>
      <p:sp>
        <p:nvSpPr>
          <p:cNvPr id="2748" name="Google Shape;2748;p26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a:t>GENERAL AMM APPROACH</a:t>
            </a:r>
            <a:endParaRPr/>
          </a:p>
        </p:txBody>
      </p:sp>
      <p:sp>
        <p:nvSpPr>
          <p:cNvPr id="2749" name="Google Shape;2749;p26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750" name="Google Shape;2750;p269"/>
          <p:cNvSpPr txBox="1"/>
          <p:nvPr/>
        </p:nvSpPr>
        <p:spPr>
          <a:xfrm>
            <a:off x="5661851" y="2539250"/>
            <a:ext cx="5486400" cy="31686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2000">
                <a:solidFill>
                  <a:srgbClr val="EE0000"/>
                </a:solidFill>
                <a:latin typeface="Overpass SemiBold"/>
                <a:ea typeface="Overpass SemiBold"/>
                <a:cs typeface="Overpass SemiBold"/>
                <a:sym typeface="Overpass SemiBold"/>
              </a:rPr>
              <a:t>Step-by-step approach with well-defined scope &amp; activities.</a:t>
            </a:r>
            <a:endParaRPr sz="2000">
              <a:solidFill>
                <a:srgbClr val="EE0000"/>
              </a:solidFill>
              <a:latin typeface="Overpass SemiBold"/>
              <a:ea typeface="Overpass SemiBold"/>
              <a:cs typeface="Overpass SemiBold"/>
              <a:sym typeface="Overpass SemiBold"/>
            </a:endParaRPr>
          </a:p>
          <a:p>
            <a:pPr indent="0" lvl="0" marL="0" rtl="0" algn="l">
              <a:spcBef>
                <a:spcPts val="0"/>
              </a:spcBef>
              <a:spcAft>
                <a:spcPts val="0"/>
              </a:spcAft>
              <a:buNone/>
            </a:pPr>
            <a:r>
              <a:t/>
            </a:r>
            <a:endParaRPr sz="2000">
              <a:solidFill>
                <a:srgbClr val="EE0000"/>
              </a:solidFill>
              <a:latin typeface="Overpass SemiBold"/>
              <a:ea typeface="Overpass SemiBold"/>
              <a:cs typeface="Overpass SemiBold"/>
              <a:sym typeface="Overpass SemiBold"/>
            </a:endParaRPr>
          </a:p>
          <a:p>
            <a:pPr indent="-355600" lvl="0" marL="457200" marR="0" rtl="0" algn="l">
              <a:lnSpc>
                <a:spcPct val="100000"/>
              </a:lnSpc>
              <a:spcBef>
                <a:spcPts val="0"/>
              </a:spcBef>
              <a:spcAft>
                <a:spcPts val="0"/>
              </a:spcAft>
              <a:buClr>
                <a:srgbClr val="FF0000"/>
              </a:buClr>
              <a:buSzPts val="2000"/>
              <a:buFont typeface="Overpass"/>
              <a:buAutoNum type="arabicPeriod"/>
            </a:pPr>
            <a:r>
              <a:rPr b="1" lang="en" sz="2000">
                <a:solidFill>
                  <a:srgbClr val="FF0000"/>
                </a:solidFill>
                <a:latin typeface="Overpass"/>
                <a:ea typeface="Overpass"/>
                <a:cs typeface="Overpass"/>
                <a:sym typeface="Overpass"/>
              </a:rPr>
              <a:t>Image choice, initial configuration</a:t>
            </a:r>
            <a:endParaRPr b="1" sz="2000">
              <a:solidFill>
                <a:srgbClr val="FF0000"/>
              </a:solidFill>
              <a:latin typeface="Overpass"/>
              <a:ea typeface="Overpass"/>
              <a:cs typeface="Overpass"/>
              <a:sym typeface="Overpass"/>
            </a:endParaRPr>
          </a:p>
          <a:p>
            <a:pPr indent="-355600" lvl="0" marL="457200" marR="0" rtl="0" algn="l">
              <a:lnSpc>
                <a:spcPct val="100000"/>
              </a:lnSpc>
              <a:spcBef>
                <a:spcPts val="0"/>
              </a:spcBef>
              <a:spcAft>
                <a:spcPts val="0"/>
              </a:spcAft>
              <a:buClr>
                <a:srgbClr val="FF0000"/>
              </a:buClr>
              <a:buSzPts val="2000"/>
              <a:buFont typeface="Overpass"/>
              <a:buAutoNum type="arabicPeriod"/>
            </a:pPr>
            <a:r>
              <a:rPr b="1" lang="en" sz="2000">
                <a:solidFill>
                  <a:srgbClr val="FF0000"/>
                </a:solidFill>
                <a:latin typeface="Overpass"/>
                <a:ea typeface="Overpass"/>
                <a:cs typeface="Overpass"/>
                <a:sym typeface="Overpass"/>
              </a:rPr>
              <a:t>Pre-emptive code changes (e.g. RHAMT)</a:t>
            </a:r>
            <a:endParaRPr b="1" sz="2000">
              <a:solidFill>
                <a:srgbClr val="FF0000"/>
              </a:solidFill>
              <a:latin typeface="Overpass"/>
              <a:ea typeface="Overpass"/>
              <a:cs typeface="Overpass"/>
              <a:sym typeface="Overpass"/>
            </a:endParaRPr>
          </a:p>
          <a:p>
            <a:pPr indent="-355600" lvl="0" marL="457200" marR="0" rtl="0" algn="l">
              <a:lnSpc>
                <a:spcPct val="100000"/>
              </a:lnSpc>
              <a:spcBef>
                <a:spcPts val="0"/>
              </a:spcBef>
              <a:spcAft>
                <a:spcPts val="0"/>
              </a:spcAft>
              <a:buSzPts val="2000"/>
              <a:buFont typeface="Overpass"/>
              <a:buAutoNum type="arabicPeriod"/>
            </a:pPr>
            <a:r>
              <a:rPr b="1" lang="en" sz="2000">
                <a:latin typeface="Overpass"/>
                <a:ea typeface="Overpass"/>
                <a:cs typeface="Overpass"/>
                <a:sym typeface="Overpass"/>
              </a:rPr>
              <a:t>Get application running in a container</a:t>
            </a:r>
            <a:endParaRPr b="1" sz="2000">
              <a:latin typeface="Overpass"/>
              <a:ea typeface="Overpass"/>
              <a:cs typeface="Overpass"/>
              <a:sym typeface="Overpass"/>
            </a:endParaRPr>
          </a:p>
          <a:p>
            <a:pPr indent="-355600" lvl="0" marL="457200" marR="0" rtl="0" algn="l">
              <a:lnSpc>
                <a:spcPct val="100000"/>
              </a:lnSpc>
              <a:spcBef>
                <a:spcPts val="0"/>
              </a:spcBef>
              <a:spcAft>
                <a:spcPts val="0"/>
              </a:spcAft>
              <a:buSzPts val="2000"/>
              <a:buFont typeface="Overpass"/>
              <a:buAutoNum type="arabicPeriod"/>
            </a:pPr>
            <a:r>
              <a:rPr b="1" lang="en" sz="2000">
                <a:latin typeface="Overpass"/>
                <a:ea typeface="Overpass"/>
                <a:cs typeface="Overpass"/>
                <a:sym typeface="Overpass"/>
              </a:rPr>
              <a:t>Optional changes (refactor, strangle)</a:t>
            </a:r>
            <a:endParaRPr b="1" sz="2000">
              <a:latin typeface="Overpass"/>
              <a:ea typeface="Overpass"/>
              <a:cs typeface="Overpass"/>
              <a:sym typeface="Overpass"/>
            </a:endParaRPr>
          </a:p>
          <a:p>
            <a:pPr indent="-355600" lvl="0" marL="457200" marR="0" rtl="0" algn="l">
              <a:lnSpc>
                <a:spcPct val="100000"/>
              </a:lnSpc>
              <a:spcBef>
                <a:spcPts val="0"/>
              </a:spcBef>
              <a:spcAft>
                <a:spcPts val="0"/>
              </a:spcAft>
              <a:buSzPts val="2000"/>
              <a:buFont typeface="Overpass"/>
              <a:buAutoNum type="arabicPeriod"/>
            </a:pPr>
            <a:r>
              <a:rPr b="1" lang="en" sz="2000">
                <a:latin typeface="Overpass"/>
                <a:ea typeface="Overpass"/>
                <a:cs typeface="Overpass"/>
                <a:sym typeface="Overpass"/>
              </a:rPr>
              <a:t>Test &amp; Promote</a:t>
            </a:r>
            <a:endParaRPr b="1" sz="2000">
              <a:latin typeface="Overpass"/>
              <a:ea typeface="Overpass"/>
              <a:cs typeface="Overpass"/>
              <a:sym typeface="Overpass"/>
            </a:endParaRPr>
          </a:p>
          <a:p>
            <a:pPr indent="0" lvl="0" marL="0" rtl="0" algn="l">
              <a:spcBef>
                <a:spcPts val="0"/>
              </a:spcBef>
              <a:spcAft>
                <a:spcPts val="0"/>
              </a:spcAft>
              <a:buClr>
                <a:schemeClr val="dk1"/>
              </a:buClr>
              <a:buSzPts val="1100"/>
              <a:buFont typeface="Arial"/>
              <a:buNone/>
            </a:pPr>
            <a:r>
              <a:t/>
            </a:r>
            <a:endParaRPr sz="1600">
              <a:solidFill>
                <a:srgbClr val="EE0000"/>
              </a:solidFill>
              <a:latin typeface="Overpass SemiBold"/>
              <a:ea typeface="Overpass SemiBold"/>
              <a:cs typeface="Overpass SemiBold"/>
              <a:sym typeface="Overpass SemiBold"/>
            </a:endParaRPr>
          </a:p>
          <a:p>
            <a:pPr indent="0" lvl="0" marL="0" rtl="0" algn="l">
              <a:spcBef>
                <a:spcPts val="0"/>
              </a:spcBef>
              <a:spcAft>
                <a:spcPts val="0"/>
              </a:spcAft>
              <a:buClr>
                <a:schemeClr val="dk1"/>
              </a:buClr>
              <a:buSzPts val="1100"/>
              <a:buFont typeface="Arial"/>
              <a:buNone/>
            </a:pPr>
            <a:r>
              <a:t/>
            </a:r>
            <a:endParaRPr sz="1600">
              <a:solidFill>
                <a:srgbClr val="EE0000"/>
              </a:solidFill>
              <a:latin typeface="Overpass SemiBold"/>
              <a:ea typeface="Overpass SemiBold"/>
              <a:cs typeface="Overpass SemiBold"/>
              <a:sym typeface="Overpass SemiBold"/>
            </a:endParaRPr>
          </a:p>
          <a:p>
            <a:pPr indent="0" lvl="0" marL="0" rtl="0" algn="l">
              <a:spcBef>
                <a:spcPts val="0"/>
              </a:spcBef>
              <a:spcAft>
                <a:spcPts val="0"/>
              </a:spcAft>
              <a:buNone/>
            </a:pPr>
            <a:r>
              <a:t/>
            </a:r>
            <a:endParaRPr sz="1600">
              <a:latin typeface="Overpass Light"/>
              <a:ea typeface="Overpass Light"/>
              <a:cs typeface="Overpass Light"/>
              <a:sym typeface="Overpass Light"/>
            </a:endParaRPr>
          </a:p>
        </p:txBody>
      </p:sp>
      <p:pic>
        <p:nvPicPr>
          <p:cNvPr id="2751" name="Google Shape;2751;p269"/>
          <p:cNvPicPr preferRelativeResize="0"/>
          <p:nvPr/>
        </p:nvPicPr>
        <p:blipFill>
          <a:blip r:embed="rId3">
            <a:alphaModFix/>
          </a:blip>
          <a:stretch>
            <a:fillRect/>
          </a:stretch>
        </p:blipFill>
        <p:spPr>
          <a:xfrm>
            <a:off x="1708500" y="5247716"/>
            <a:ext cx="246220" cy="364770"/>
          </a:xfrm>
          <a:prstGeom prst="rect">
            <a:avLst/>
          </a:prstGeom>
          <a:noFill/>
          <a:ln>
            <a:noFill/>
          </a:ln>
        </p:spPr>
      </p:pic>
      <p:pic>
        <p:nvPicPr>
          <p:cNvPr id="2752" name="Google Shape;2752;p269"/>
          <p:cNvPicPr preferRelativeResize="0"/>
          <p:nvPr/>
        </p:nvPicPr>
        <p:blipFill>
          <a:blip r:embed="rId4">
            <a:alphaModFix/>
          </a:blip>
          <a:stretch>
            <a:fillRect/>
          </a:stretch>
        </p:blipFill>
        <p:spPr>
          <a:xfrm>
            <a:off x="1346838" y="3227681"/>
            <a:ext cx="3350749" cy="154941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6" name="Shape 2756"/>
        <p:cNvGrpSpPr/>
        <p:nvPr/>
      </p:nvGrpSpPr>
      <p:grpSpPr>
        <a:xfrm>
          <a:off x="0" y="0"/>
          <a:ext cx="0" cy="0"/>
          <a:chOff x="0" y="0"/>
          <a:chExt cx="0" cy="0"/>
        </a:xfrm>
      </p:grpSpPr>
      <p:sp>
        <p:nvSpPr>
          <p:cNvPr id="2757" name="Google Shape;2757;p270"/>
          <p:cNvSpPr txBox="1"/>
          <p:nvPr>
            <p:ph type="title"/>
          </p:nvPr>
        </p:nvSpPr>
        <p:spPr>
          <a:xfrm>
            <a:off x="1752600" y="946000"/>
            <a:ext cx="8686800" cy="96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a:t>Image Choice</a:t>
            </a:r>
            <a:endParaRPr b="1"/>
          </a:p>
        </p:txBody>
      </p:sp>
      <p:sp>
        <p:nvSpPr>
          <p:cNvPr id="2758" name="Google Shape;2758;p27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759" name="Google Shape;2759;p270"/>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pic>
        <p:nvPicPr>
          <p:cNvPr id="2760" name="Google Shape;2760;p270"/>
          <p:cNvPicPr preferRelativeResize="0"/>
          <p:nvPr/>
        </p:nvPicPr>
        <p:blipFill>
          <a:blip r:embed="rId3">
            <a:alphaModFix/>
          </a:blip>
          <a:stretch>
            <a:fillRect/>
          </a:stretch>
        </p:blipFill>
        <p:spPr>
          <a:xfrm>
            <a:off x="514100" y="2066200"/>
            <a:ext cx="3691844" cy="3950955"/>
          </a:xfrm>
          <a:prstGeom prst="rect">
            <a:avLst/>
          </a:prstGeom>
          <a:noFill/>
          <a:ln>
            <a:noFill/>
          </a:ln>
        </p:spPr>
      </p:pic>
      <p:pic>
        <p:nvPicPr>
          <p:cNvPr id="2761" name="Google Shape;2761;p270"/>
          <p:cNvPicPr preferRelativeResize="0"/>
          <p:nvPr/>
        </p:nvPicPr>
        <p:blipFill>
          <a:blip r:embed="rId4">
            <a:alphaModFix/>
          </a:blip>
          <a:stretch>
            <a:fillRect/>
          </a:stretch>
        </p:blipFill>
        <p:spPr>
          <a:xfrm>
            <a:off x="4514344" y="2044525"/>
            <a:ext cx="5515449" cy="3950957"/>
          </a:xfrm>
          <a:prstGeom prst="rect">
            <a:avLst/>
          </a:prstGeom>
          <a:noFill/>
          <a:ln>
            <a:noFill/>
          </a:ln>
          <a:effectLst>
            <a:outerShdw blurRad="57150" rotWithShape="0" algn="bl" dir="5400000" dist="19050">
              <a:srgbClr val="000000">
                <a:alpha val="50000"/>
              </a:srgbClr>
            </a:outerShdw>
          </a:effectLst>
        </p:spPr>
      </p:pic>
      <p:pic>
        <p:nvPicPr>
          <p:cNvPr id="2762" name="Google Shape;2762;p270"/>
          <p:cNvPicPr preferRelativeResize="0"/>
          <p:nvPr/>
        </p:nvPicPr>
        <p:blipFill>
          <a:blip r:embed="rId5">
            <a:alphaModFix/>
          </a:blip>
          <a:stretch>
            <a:fillRect/>
          </a:stretch>
        </p:blipFill>
        <p:spPr>
          <a:xfrm>
            <a:off x="6173395" y="2044523"/>
            <a:ext cx="5515448" cy="399431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6" name="Shape 2766"/>
        <p:cNvGrpSpPr/>
        <p:nvPr/>
      </p:nvGrpSpPr>
      <p:grpSpPr>
        <a:xfrm>
          <a:off x="0" y="0"/>
          <a:ext cx="0" cy="0"/>
          <a:chOff x="0" y="0"/>
          <a:chExt cx="0" cy="0"/>
        </a:xfrm>
      </p:grpSpPr>
      <p:sp>
        <p:nvSpPr>
          <p:cNvPr id="2767" name="Google Shape;2767;p271"/>
          <p:cNvSpPr txBox="1"/>
          <p:nvPr>
            <p:ph type="title"/>
          </p:nvPr>
        </p:nvSpPr>
        <p:spPr>
          <a:xfrm>
            <a:off x="1752600" y="946000"/>
            <a:ext cx="8686800" cy="96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Red Hat Application Migration Toolkit</a:t>
            </a:r>
            <a:br>
              <a:rPr lang="en"/>
            </a:br>
            <a:r>
              <a:rPr lang="en"/>
              <a:t>Overview</a:t>
            </a:r>
            <a:endParaRPr/>
          </a:p>
        </p:txBody>
      </p:sp>
      <p:sp>
        <p:nvSpPr>
          <p:cNvPr id="2768" name="Google Shape;2768;p27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TOOL: RED HAT A.M.T.</a:t>
            </a:r>
            <a:endParaRPr/>
          </a:p>
        </p:txBody>
      </p:sp>
      <p:sp>
        <p:nvSpPr>
          <p:cNvPr id="2769" name="Google Shape;2769;p27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770" name="Google Shape;2770;p271"/>
          <p:cNvSpPr txBox="1"/>
          <p:nvPr/>
        </p:nvSpPr>
        <p:spPr>
          <a:xfrm>
            <a:off x="703775" y="1961125"/>
            <a:ext cx="4925100" cy="369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800">
                <a:latin typeface="Overpass"/>
                <a:ea typeface="Overpass"/>
                <a:cs typeface="Overpass"/>
                <a:sym typeface="Overpass"/>
              </a:rPr>
              <a:t>Catalyze large scale application</a:t>
            </a:r>
            <a:br>
              <a:rPr b="1" lang="en" sz="1800">
                <a:latin typeface="Overpass"/>
                <a:ea typeface="Overpass"/>
                <a:cs typeface="Overpass"/>
                <a:sym typeface="Overpass"/>
              </a:rPr>
            </a:br>
            <a:r>
              <a:rPr b="1" lang="en" sz="1800">
                <a:latin typeface="Overpass"/>
                <a:ea typeface="Overpass"/>
                <a:cs typeface="Overpass"/>
                <a:sym typeface="Overpass"/>
              </a:rPr>
              <a:t>modernizations and migrations</a:t>
            </a:r>
            <a:endParaRPr b="1" sz="1800">
              <a:latin typeface="Overpass"/>
              <a:ea typeface="Overpass"/>
              <a:cs typeface="Overpass"/>
              <a:sym typeface="Overpass"/>
            </a:endParaRPr>
          </a:p>
          <a:p>
            <a:pPr indent="-342900" lvl="0" marL="457200" marR="0" rtl="0" algn="l">
              <a:lnSpc>
                <a:spcPct val="150000"/>
              </a:lnSpc>
              <a:spcBef>
                <a:spcPts val="1000"/>
              </a:spcBef>
              <a:spcAft>
                <a:spcPts val="0"/>
              </a:spcAft>
              <a:buSzPts val="1800"/>
              <a:buFont typeface="Overpass"/>
              <a:buChar char="❏"/>
            </a:pPr>
            <a:r>
              <a:rPr lang="en" sz="1800">
                <a:latin typeface="Overpass"/>
                <a:ea typeface="Overpass"/>
                <a:cs typeface="Overpass"/>
                <a:sym typeface="Overpass"/>
              </a:rPr>
              <a:t>Automate analysis</a:t>
            </a:r>
            <a:endParaRPr sz="1800">
              <a:latin typeface="Overpass"/>
              <a:ea typeface="Overpass"/>
              <a:cs typeface="Overpass"/>
              <a:sym typeface="Overpass"/>
            </a:endParaRPr>
          </a:p>
          <a:p>
            <a:pPr indent="-342900" lvl="0" marL="457200" marR="0" rtl="0" algn="l">
              <a:lnSpc>
                <a:spcPct val="150000"/>
              </a:lnSpc>
              <a:spcBef>
                <a:spcPts val="0"/>
              </a:spcBef>
              <a:spcAft>
                <a:spcPts val="0"/>
              </a:spcAft>
              <a:buSzPts val="1800"/>
              <a:buFont typeface="Overpass"/>
              <a:buChar char="❏"/>
            </a:pPr>
            <a:r>
              <a:rPr lang="en" sz="1800">
                <a:latin typeface="Overpass"/>
                <a:ea typeface="Overpass"/>
                <a:cs typeface="Overpass"/>
                <a:sym typeface="Overpass"/>
              </a:rPr>
              <a:t>Support effort estimation</a:t>
            </a:r>
            <a:endParaRPr sz="1800">
              <a:latin typeface="Overpass"/>
              <a:ea typeface="Overpass"/>
              <a:cs typeface="Overpass"/>
              <a:sym typeface="Overpass"/>
            </a:endParaRPr>
          </a:p>
          <a:p>
            <a:pPr indent="-342900" lvl="0" marL="457200" marR="0" rtl="0" algn="l">
              <a:lnSpc>
                <a:spcPct val="150000"/>
              </a:lnSpc>
              <a:spcBef>
                <a:spcPts val="0"/>
              </a:spcBef>
              <a:spcAft>
                <a:spcPts val="0"/>
              </a:spcAft>
              <a:buSzPts val="1800"/>
              <a:buFont typeface="Overpass"/>
              <a:buChar char="❏"/>
            </a:pPr>
            <a:r>
              <a:rPr lang="en" sz="1800">
                <a:latin typeface="Overpass"/>
                <a:ea typeface="Overpass"/>
                <a:cs typeface="Overpass"/>
                <a:sym typeface="Overpass"/>
              </a:rPr>
              <a:t>Accelerate code migration</a:t>
            </a:r>
            <a:endParaRPr sz="1800">
              <a:latin typeface="Overpass"/>
              <a:ea typeface="Overpass"/>
              <a:cs typeface="Overpass"/>
              <a:sym typeface="Overpass"/>
            </a:endParaRPr>
          </a:p>
          <a:p>
            <a:pPr indent="-342900" lvl="0" marL="457200" marR="0" rtl="0" algn="l">
              <a:lnSpc>
                <a:spcPct val="150000"/>
              </a:lnSpc>
              <a:spcBef>
                <a:spcPts val="0"/>
              </a:spcBef>
              <a:spcAft>
                <a:spcPts val="0"/>
              </a:spcAft>
              <a:buSzPts val="1800"/>
              <a:buFont typeface="Overpass"/>
              <a:buChar char="❏"/>
            </a:pPr>
            <a:r>
              <a:rPr lang="en" sz="1800">
                <a:latin typeface="Overpass"/>
                <a:ea typeface="Overpass"/>
                <a:cs typeface="Overpass"/>
                <a:sym typeface="Overpass"/>
              </a:rPr>
              <a:t>Bring workloads to OpenShift</a:t>
            </a:r>
            <a:endParaRPr sz="1800">
              <a:latin typeface="Overpass"/>
              <a:ea typeface="Overpass"/>
              <a:cs typeface="Overpass"/>
              <a:sym typeface="Overpass"/>
            </a:endParaRPr>
          </a:p>
          <a:p>
            <a:pPr indent="-342900" lvl="0" marL="457200" marR="0" rtl="0" algn="l">
              <a:lnSpc>
                <a:spcPct val="150000"/>
              </a:lnSpc>
              <a:spcBef>
                <a:spcPts val="0"/>
              </a:spcBef>
              <a:spcAft>
                <a:spcPts val="0"/>
              </a:spcAft>
              <a:buSzPts val="1800"/>
              <a:buFont typeface="Overpass"/>
              <a:buChar char="❏"/>
            </a:pPr>
            <a:r>
              <a:rPr lang="en" sz="1800">
                <a:latin typeface="Overpass"/>
                <a:ea typeface="Overpass"/>
                <a:cs typeface="Overpass"/>
                <a:sym typeface="Overpass"/>
              </a:rPr>
              <a:t>Free &amp; open source</a:t>
            </a:r>
            <a:endParaRPr sz="1800">
              <a:latin typeface="Overpass"/>
              <a:ea typeface="Overpass"/>
              <a:cs typeface="Overpass"/>
              <a:sym typeface="Overpass"/>
            </a:endParaRPr>
          </a:p>
          <a:p>
            <a:pPr indent="-342900" lvl="0" marL="457200" marR="0" rtl="0" algn="l">
              <a:lnSpc>
                <a:spcPct val="150000"/>
              </a:lnSpc>
              <a:spcBef>
                <a:spcPts val="0"/>
              </a:spcBef>
              <a:spcAft>
                <a:spcPts val="0"/>
              </a:spcAft>
              <a:buSzPts val="1800"/>
              <a:buFont typeface="Overpass"/>
              <a:buChar char="❏"/>
            </a:pPr>
            <a:r>
              <a:rPr lang="en" sz="1800">
                <a:latin typeface="Overpass"/>
                <a:ea typeface="Overpass"/>
                <a:cs typeface="Overpass"/>
                <a:sym typeface="Overpass"/>
              </a:rPr>
              <a:t>Leveraged by Red Hat Consulting</a:t>
            </a:r>
            <a:endParaRPr sz="1800">
              <a:latin typeface="Overpass"/>
              <a:ea typeface="Overpass"/>
              <a:cs typeface="Overpass"/>
              <a:sym typeface="Overpass"/>
            </a:endParaRPr>
          </a:p>
        </p:txBody>
      </p:sp>
      <p:sp>
        <p:nvSpPr>
          <p:cNvPr id="2771" name="Google Shape;2771;p271"/>
          <p:cNvSpPr/>
          <p:nvPr/>
        </p:nvSpPr>
        <p:spPr>
          <a:xfrm>
            <a:off x="5308229" y="2024257"/>
            <a:ext cx="6076500" cy="15399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1000">
              <a:latin typeface="Overpass"/>
              <a:ea typeface="Overpass"/>
              <a:cs typeface="Overpass"/>
              <a:sym typeface="Overpass"/>
            </a:endParaRPr>
          </a:p>
        </p:txBody>
      </p:sp>
      <p:sp>
        <p:nvSpPr>
          <p:cNvPr id="2772" name="Google Shape;2772;p271"/>
          <p:cNvSpPr/>
          <p:nvPr/>
        </p:nvSpPr>
        <p:spPr>
          <a:xfrm>
            <a:off x="5493891" y="2216958"/>
            <a:ext cx="1778400" cy="522600"/>
          </a:xfrm>
          <a:prstGeom prst="rect">
            <a:avLst/>
          </a:prstGeom>
          <a:solidFill>
            <a:srgbClr val="FFF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100">
                <a:latin typeface="Overpass"/>
                <a:ea typeface="Overpass"/>
                <a:cs typeface="Overpass"/>
                <a:sym typeface="Overpass"/>
              </a:rPr>
              <a:t>IBM </a:t>
            </a:r>
            <a:br>
              <a:rPr lang="en" sz="1100">
                <a:latin typeface="Overpass"/>
                <a:ea typeface="Overpass"/>
                <a:cs typeface="Overpass"/>
                <a:sym typeface="Overpass"/>
              </a:rPr>
            </a:br>
            <a:r>
              <a:rPr lang="en" sz="1100">
                <a:latin typeface="Overpass"/>
                <a:ea typeface="Overpass"/>
                <a:cs typeface="Overpass"/>
                <a:sym typeface="Overpass"/>
              </a:rPr>
              <a:t>WebSphere AS</a:t>
            </a:r>
            <a:endParaRPr sz="1100">
              <a:latin typeface="Overpass"/>
              <a:ea typeface="Overpass"/>
              <a:cs typeface="Overpass"/>
              <a:sym typeface="Overpass"/>
            </a:endParaRPr>
          </a:p>
        </p:txBody>
      </p:sp>
      <p:sp>
        <p:nvSpPr>
          <p:cNvPr id="2773" name="Google Shape;2773;p271"/>
          <p:cNvSpPr/>
          <p:nvPr/>
        </p:nvSpPr>
        <p:spPr>
          <a:xfrm>
            <a:off x="7451180" y="2216958"/>
            <a:ext cx="1778400" cy="522600"/>
          </a:xfrm>
          <a:prstGeom prst="rect">
            <a:avLst/>
          </a:prstGeom>
          <a:solidFill>
            <a:srgbClr val="FFF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100">
                <a:latin typeface="Overpass"/>
                <a:ea typeface="Overpass"/>
                <a:cs typeface="Overpass"/>
                <a:sym typeface="Overpass"/>
              </a:rPr>
              <a:t>Oracle </a:t>
            </a:r>
            <a:endParaRPr sz="1100">
              <a:latin typeface="Overpass"/>
              <a:ea typeface="Overpass"/>
              <a:cs typeface="Overpass"/>
              <a:sym typeface="Overpass"/>
            </a:endParaRPr>
          </a:p>
          <a:p>
            <a:pPr indent="0" lvl="0" marL="0" marR="0" rtl="0" algn="ctr">
              <a:lnSpc>
                <a:spcPct val="100000"/>
              </a:lnSpc>
              <a:spcBef>
                <a:spcPts val="0"/>
              </a:spcBef>
              <a:spcAft>
                <a:spcPts val="0"/>
              </a:spcAft>
              <a:buNone/>
            </a:pPr>
            <a:r>
              <a:rPr lang="en" sz="1100">
                <a:latin typeface="Overpass"/>
                <a:ea typeface="Overpass"/>
                <a:cs typeface="Overpass"/>
                <a:sym typeface="Overpass"/>
              </a:rPr>
              <a:t>WebLogic Server</a:t>
            </a:r>
            <a:endParaRPr sz="1100">
              <a:latin typeface="Overpass"/>
              <a:ea typeface="Overpass"/>
              <a:cs typeface="Overpass"/>
              <a:sym typeface="Overpass"/>
            </a:endParaRPr>
          </a:p>
        </p:txBody>
      </p:sp>
      <p:sp>
        <p:nvSpPr>
          <p:cNvPr id="2774" name="Google Shape;2774;p271"/>
          <p:cNvSpPr/>
          <p:nvPr/>
        </p:nvSpPr>
        <p:spPr>
          <a:xfrm>
            <a:off x="5493738" y="2887379"/>
            <a:ext cx="1778400" cy="522600"/>
          </a:xfrm>
          <a:prstGeom prst="rect">
            <a:avLst/>
          </a:prstGeom>
          <a:solidFill>
            <a:srgbClr val="FFF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100">
                <a:latin typeface="Overpass"/>
                <a:ea typeface="Overpass"/>
                <a:cs typeface="Overpass"/>
                <a:sym typeface="Overpass"/>
              </a:rPr>
              <a:t>JBoss EAP upgrades</a:t>
            </a:r>
            <a:endParaRPr sz="1100">
              <a:latin typeface="Overpass"/>
              <a:ea typeface="Overpass"/>
              <a:cs typeface="Overpass"/>
              <a:sym typeface="Overpass"/>
            </a:endParaRPr>
          </a:p>
        </p:txBody>
      </p:sp>
      <p:sp>
        <p:nvSpPr>
          <p:cNvPr id="2775" name="Google Shape;2775;p271"/>
          <p:cNvSpPr/>
          <p:nvPr/>
        </p:nvSpPr>
        <p:spPr>
          <a:xfrm>
            <a:off x="7451180" y="2887379"/>
            <a:ext cx="1778400" cy="522600"/>
          </a:xfrm>
          <a:prstGeom prst="rect">
            <a:avLst/>
          </a:prstGeom>
          <a:solidFill>
            <a:srgbClr val="FFF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100">
                <a:latin typeface="Overpass"/>
                <a:ea typeface="Overpass"/>
                <a:cs typeface="Overpass"/>
                <a:sym typeface="Overpass"/>
              </a:rPr>
              <a:t>Cloud readiness,</a:t>
            </a:r>
            <a:endParaRPr sz="1100">
              <a:latin typeface="Overpass"/>
              <a:ea typeface="Overpass"/>
              <a:cs typeface="Overpass"/>
              <a:sym typeface="Overpass"/>
            </a:endParaRPr>
          </a:p>
          <a:p>
            <a:pPr indent="0" lvl="0" marL="0" marR="0" rtl="0" algn="ctr">
              <a:lnSpc>
                <a:spcPct val="100000"/>
              </a:lnSpc>
              <a:spcBef>
                <a:spcPts val="0"/>
              </a:spcBef>
              <a:spcAft>
                <a:spcPts val="0"/>
              </a:spcAft>
              <a:buNone/>
            </a:pPr>
            <a:r>
              <a:rPr lang="en" sz="1100">
                <a:latin typeface="Overpass"/>
                <a:ea typeface="Overpass"/>
                <a:cs typeface="Overpass"/>
                <a:sym typeface="Overpass"/>
              </a:rPr>
              <a:t>containerization</a:t>
            </a:r>
            <a:endParaRPr sz="1100">
              <a:latin typeface="Overpass"/>
              <a:ea typeface="Overpass"/>
              <a:cs typeface="Overpass"/>
              <a:sym typeface="Overpass"/>
            </a:endParaRPr>
          </a:p>
        </p:txBody>
      </p:sp>
      <p:sp>
        <p:nvSpPr>
          <p:cNvPr id="2776" name="Google Shape;2776;p271"/>
          <p:cNvSpPr/>
          <p:nvPr/>
        </p:nvSpPr>
        <p:spPr>
          <a:xfrm>
            <a:off x="9415187" y="2887379"/>
            <a:ext cx="1778400" cy="522600"/>
          </a:xfrm>
          <a:prstGeom prst="rect">
            <a:avLst/>
          </a:prstGeom>
          <a:solidFill>
            <a:srgbClr val="FFF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100">
                <a:latin typeface="Overpass"/>
                <a:ea typeface="Overpass"/>
                <a:cs typeface="Overpass"/>
                <a:sym typeface="Overpass"/>
              </a:rPr>
              <a:t>Pluggable: </a:t>
            </a:r>
            <a:br>
              <a:rPr lang="en" sz="1100">
                <a:latin typeface="Overpass"/>
                <a:ea typeface="Overpass"/>
                <a:cs typeface="Overpass"/>
                <a:sym typeface="Overpass"/>
              </a:rPr>
            </a:br>
            <a:r>
              <a:rPr lang="en" sz="1100">
                <a:latin typeface="Overpass"/>
                <a:ea typeface="Overpass"/>
                <a:cs typeface="Overpass"/>
                <a:sym typeface="Overpass"/>
              </a:rPr>
              <a:t>your own rules</a:t>
            </a:r>
            <a:endParaRPr sz="1100">
              <a:latin typeface="Overpass"/>
              <a:ea typeface="Overpass"/>
              <a:cs typeface="Overpass"/>
              <a:sym typeface="Overpass"/>
            </a:endParaRPr>
          </a:p>
        </p:txBody>
      </p:sp>
      <p:sp>
        <p:nvSpPr>
          <p:cNvPr id="2777" name="Google Shape;2777;p271"/>
          <p:cNvSpPr/>
          <p:nvPr/>
        </p:nvSpPr>
        <p:spPr>
          <a:xfrm>
            <a:off x="9415340" y="2216958"/>
            <a:ext cx="1778400" cy="522600"/>
          </a:xfrm>
          <a:prstGeom prst="rect">
            <a:avLst/>
          </a:prstGeom>
          <a:solidFill>
            <a:srgbClr val="FFFF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100">
                <a:latin typeface="Overpass"/>
                <a:ea typeface="Overpass"/>
                <a:cs typeface="Overpass"/>
                <a:sym typeface="Overpass"/>
              </a:rPr>
              <a:t>Java EE &amp; JDK</a:t>
            </a:r>
            <a:br>
              <a:rPr lang="en" sz="1100">
                <a:latin typeface="Overpass"/>
                <a:ea typeface="Overpass"/>
                <a:cs typeface="Overpass"/>
                <a:sym typeface="Overpass"/>
              </a:rPr>
            </a:br>
            <a:r>
              <a:rPr lang="en" sz="1100">
                <a:latin typeface="Overpass"/>
                <a:ea typeface="Overpass"/>
                <a:cs typeface="Overpass"/>
                <a:sym typeface="Overpass"/>
              </a:rPr>
              <a:t>upgrades</a:t>
            </a:r>
            <a:endParaRPr sz="1100">
              <a:latin typeface="Overpass"/>
              <a:ea typeface="Overpass"/>
              <a:cs typeface="Overpass"/>
              <a:sym typeface="Overpass"/>
            </a:endParaRPr>
          </a:p>
        </p:txBody>
      </p:sp>
      <p:sp>
        <p:nvSpPr>
          <p:cNvPr id="2778" name="Google Shape;2778;p271"/>
          <p:cNvSpPr/>
          <p:nvPr/>
        </p:nvSpPr>
        <p:spPr>
          <a:xfrm>
            <a:off x="5308451" y="3734853"/>
            <a:ext cx="6076800" cy="1458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1000">
              <a:latin typeface="Overpass"/>
              <a:ea typeface="Overpass"/>
              <a:cs typeface="Overpass"/>
              <a:sym typeface="Overpass"/>
            </a:endParaRPr>
          </a:p>
        </p:txBody>
      </p:sp>
      <p:sp>
        <p:nvSpPr>
          <p:cNvPr id="2779" name="Google Shape;2779;p271"/>
          <p:cNvSpPr/>
          <p:nvPr/>
        </p:nvSpPr>
        <p:spPr>
          <a:xfrm>
            <a:off x="8413267" y="3876745"/>
            <a:ext cx="1316700" cy="1171200"/>
          </a:xfrm>
          <a:prstGeom prst="rect">
            <a:avLst/>
          </a:prstGeom>
          <a:solidFill>
            <a:srgbClr val="FFFFFF"/>
          </a:solidFill>
          <a:ln cap="flat" cmpd="sng" w="9525">
            <a:solidFill>
              <a:srgbClr val="999999"/>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n" sz="1100">
                <a:solidFill>
                  <a:srgbClr val="000000"/>
                </a:solidFill>
                <a:latin typeface="Overpass"/>
                <a:ea typeface="Overpass"/>
                <a:cs typeface="Overpass"/>
                <a:sym typeface="Overpass"/>
              </a:rPr>
              <a:t>Eclipse </a:t>
            </a:r>
            <a:br>
              <a:rPr lang="en" sz="1100">
                <a:solidFill>
                  <a:srgbClr val="000000"/>
                </a:solidFill>
                <a:latin typeface="Overpass"/>
                <a:ea typeface="Overpass"/>
                <a:cs typeface="Overpass"/>
                <a:sym typeface="Overpass"/>
              </a:rPr>
            </a:br>
            <a:r>
              <a:rPr lang="en" sz="1100">
                <a:solidFill>
                  <a:srgbClr val="000000"/>
                </a:solidFill>
                <a:latin typeface="Overpass"/>
                <a:ea typeface="Overpass"/>
                <a:cs typeface="Overpass"/>
                <a:sym typeface="Overpass"/>
              </a:rPr>
              <a:t>plugin</a:t>
            </a:r>
            <a:endParaRPr sz="1100"/>
          </a:p>
        </p:txBody>
      </p:sp>
      <p:sp>
        <p:nvSpPr>
          <p:cNvPr id="2780" name="Google Shape;2780;p271"/>
          <p:cNvSpPr/>
          <p:nvPr/>
        </p:nvSpPr>
        <p:spPr>
          <a:xfrm>
            <a:off x="5509196" y="3876744"/>
            <a:ext cx="1316700" cy="1171200"/>
          </a:xfrm>
          <a:prstGeom prst="rect">
            <a:avLst/>
          </a:prstGeom>
          <a:solidFill>
            <a:srgbClr val="FFFFFF"/>
          </a:solidFill>
          <a:ln cap="flat" cmpd="sng" w="9525">
            <a:solidFill>
              <a:srgbClr val="999999"/>
            </a:solidFill>
            <a:prstDash val="solid"/>
            <a:round/>
            <a:headEnd len="sm" w="sm" type="none"/>
            <a:tailEnd len="sm" w="sm" type="none"/>
          </a:ln>
        </p:spPr>
        <p:txBody>
          <a:bodyPr anchorCtr="0" anchor="b" bIns="91425" lIns="0" spcFirstLastPara="1" rIns="0" wrap="square" tIns="91425">
            <a:noAutofit/>
          </a:bodyPr>
          <a:lstStyle/>
          <a:p>
            <a:pPr indent="0" lvl="0" marL="0" marR="0" rtl="0" algn="ctr">
              <a:lnSpc>
                <a:spcPct val="100000"/>
              </a:lnSpc>
              <a:spcBef>
                <a:spcPts val="0"/>
              </a:spcBef>
              <a:spcAft>
                <a:spcPts val="0"/>
              </a:spcAft>
              <a:buNone/>
            </a:pPr>
            <a:r>
              <a:rPr lang="en" sz="1100">
                <a:solidFill>
                  <a:srgbClr val="000000"/>
                </a:solidFill>
                <a:latin typeface="Overpass"/>
                <a:ea typeface="Overpass"/>
                <a:cs typeface="Overpass"/>
                <a:sym typeface="Overpass"/>
              </a:rPr>
              <a:t>Command line interface</a:t>
            </a:r>
            <a:endParaRPr sz="1100">
              <a:solidFill>
                <a:srgbClr val="000000"/>
              </a:solidFill>
              <a:latin typeface="Overpass"/>
              <a:ea typeface="Overpass"/>
              <a:cs typeface="Overpass"/>
              <a:sym typeface="Overpass"/>
            </a:endParaRPr>
          </a:p>
        </p:txBody>
      </p:sp>
      <p:sp>
        <p:nvSpPr>
          <p:cNvPr id="2781" name="Google Shape;2781;p271"/>
          <p:cNvSpPr/>
          <p:nvPr/>
        </p:nvSpPr>
        <p:spPr>
          <a:xfrm>
            <a:off x="6958830" y="3876777"/>
            <a:ext cx="1316700" cy="1171200"/>
          </a:xfrm>
          <a:prstGeom prst="rect">
            <a:avLst/>
          </a:prstGeom>
          <a:solidFill>
            <a:srgbClr val="FFFFFF"/>
          </a:solidFill>
          <a:ln cap="flat" cmpd="sng" w="9525">
            <a:solidFill>
              <a:srgbClr val="999999"/>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en" sz="1100">
                <a:solidFill>
                  <a:srgbClr val="000000"/>
                </a:solidFill>
                <a:latin typeface="Overpass"/>
                <a:ea typeface="Overpass"/>
                <a:cs typeface="Overpass"/>
                <a:sym typeface="Overpass"/>
              </a:rPr>
              <a:t>Web </a:t>
            </a:r>
            <a:br>
              <a:rPr lang="en" sz="1100">
                <a:solidFill>
                  <a:srgbClr val="000000"/>
                </a:solidFill>
                <a:latin typeface="Overpass"/>
                <a:ea typeface="Overpass"/>
                <a:cs typeface="Overpass"/>
                <a:sym typeface="Overpass"/>
              </a:rPr>
            </a:br>
            <a:r>
              <a:rPr lang="en" sz="1100">
                <a:solidFill>
                  <a:srgbClr val="000000"/>
                </a:solidFill>
                <a:latin typeface="Overpass"/>
                <a:ea typeface="Overpass"/>
                <a:cs typeface="Overpass"/>
                <a:sym typeface="Overpass"/>
              </a:rPr>
              <a:t>console</a:t>
            </a:r>
            <a:endParaRPr sz="1100">
              <a:solidFill>
                <a:srgbClr val="000000"/>
              </a:solidFill>
              <a:latin typeface="Overpass"/>
              <a:ea typeface="Overpass"/>
              <a:cs typeface="Overpass"/>
              <a:sym typeface="Overpass"/>
            </a:endParaRPr>
          </a:p>
        </p:txBody>
      </p:sp>
      <p:pic>
        <p:nvPicPr>
          <p:cNvPr id="2782" name="Google Shape;2782;p271"/>
          <p:cNvPicPr preferRelativeResize="0"/>
          <p:nvPr/>
        </p:nvPicPr>
        <p:blipFill>
          <a:blip r:embed="rId3">
            <a:alphaModFix/>
          </a:blip>
          <a:stretch>
            <a:fillRect/>
          </a:stretch>
        </p:blipFill>
        <p:spPr>
          <a:xfrm>
            <a:off x="7382200" y="4008949"/>
            <a:ext cx="474902" cy="375133"/>
          </a:xfrm>
          <a:prstGeom prst="rect">
            <a:avLst/>
          </a:prstGeom>
          <a:noFill/>
          <a:ln>
            <a:noFill/>
          </a:ln>
        </p:spPr>
      </p:pic>
      <p:pic>
        <p:nvPicPr>
          <p:cNvPr id="2783" name="Google Shape;2783;p271"/>
          <p:cNvPicPr preferRelativeResize="0"/>
          <p:nvPr/>
        </p:nvPicPr>
        <p:blipFill>
          <a:blip r:embed="rId4">
            <a:alphaModFix/>
          </a:blip>
          <a:stretch>
            <a:fillRect/>
          </a:stretch>
        </p:blipFill>
        <p:spPr>
          <a:xfrm>
            <a:off x="6002113" y="4004556"/>
            <a:ext cx="360259" cy="375124"/>
          </a:xfrm>
          <a:prstGeom prst="rect">
            <a:avLst/>
          </a:prstGeom>
          <a:noFill/>
          <a:ln>
            <a:noFill/>
          </a:ln>
        </p:spPr>
      </p:pic>
      <p:pic>
        <p:nvPicPr>
          <p:cNvPr id="2784" name="Google Shape;2784;p271"/>
          <p:cNvPicPr preferRelativeResize="0"/>
          <p:nvPr/>
        </p:nvPicPr>
        <p:blipFill>
          <a:blip r:embed="rId5">
            <a:alphaModFix/>
          </a:blip>
          <a:stretch>
            <a:fillRect/>
          </a:stretch>
        </p:blipFill>
        <p:spPr>
          <a:xfrm rot="-2618467">
            <a:off x="8866231" y="3977107"/>
            <a:ext cx="410914" cy="430017"/>
          </a:xfrm>
          <a:prstGeom prst="rect">
            <a:avLst/>
          </a:prstGeom>
          <a:noFill/>
          <a:ln>
            <a:noFill/>
          </a:ln>
        </p:spPr>
      </p:pic>
      <p:sp>
        <p:nvSpPr>
          <p:cNvPr id="2785" name="Google Shape;2785;p271"/>
          <p:cNvSpPr/>
          <p:nvPr/>
        </p:nvSpPr>
        <p:spPr>
          <a:xfrm>
            <a:off x="9867729" y="3871415"/>
            <a:ext cx="1316700" cy="1171200"/>
          </a:xfrm>
          <a:prstGeom prst="rect">
            <a:avLst/>
          </a:prstGeom>
          <a:solidFill>
            <a:srgbClr val="FFFFFF"/>
          </a:solidFill>
          <a:ln cap="flat" cmpd="sng" w="9525">
            <a:solidFill>
              <a:srgbClr val="999999"/>
            </a:solidFill>
            <a:prstDash val="solid"/>
            <a:round/>
            <a:headEnd len="sm" w="sm" type="none"/>
            <a:tailEnd len="sm" w="sm" type="none"/>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n" sz="1100">
                <a:latin typeface="Overpass"/>
                <a:ea typeface="Overpass"/>
                <a:cs typeface="Overpass"/>
                <a:sym typeface="Overpass"/>
              </a:rPr>
              <a:t>Maven</a:t>
            </a:r>
            <a:r>
              <a:rPr lang="en" sz="1100">
                <a:solidFill>
                  <a:srgbClr val="000000"/>
                </a:solidFill>
                <a:latin typeface="Overpass"/>
                <a:ea typeface="Overpass"/>
                <a:cs typeface="Overpass"/>
                <a:sym typeface="Overpass"/>
              </a:rPr>
              <a:t> </a:t>
            </a:r>
            <a:br>
              <a:rPr lang="en" sz="1100">
                <a:solidFill>
                  <a:srgbClr val="000000"/>
                </a:solidFill>
                <a:latin typeface="Overpass"/>
                <a:ea typeface="Overpass"/>
                <a:cs typeface="Overpass"/>
                <a:sym typeface="Overpass"/>
              </a:rPr>
            </a:br>
            <a:r>
              <a:rPr lang="en" sz="1100">
                <a:solidFill>
                  <a:srgbClr val="000000"/>
                </a:solidFill>
                <a:latin typeface="Overpass"/>
                <a:ea typeface="Overpass"/>
                <a:cs typeface="Overpass"/>
                <a:sym typeface="Overpass"/>
              </a:rPr>
              <a:t>plugin</a:t>
            </a:r>
            <a:endParaRPr sz="1100"/>
          </a:p>
        </p:txBody>
      </p:sp>
      <p:pic>
        <p:nvPicPr>
          <p:cNvPr id="2786" name="Google Shape;2786;p271"/>
          <p:cNvPicPr preferRelativeResize="0"/>
          <p:nvPr/>
        </p:nvPicPr>
        <p:blipFill>
          <a:blip r:embed="rId6">
            <a:alphaModFix/>
          </a:blip>
          <a:stretch>
            <a:fillRect/>
          </a:stretch>
        </p:blipFill>
        <p:spPr>
          <a:xfrm>
            <a:off x="10328887" y="3974856"/>
            <a:ext cx="394534" cy="443325"/>
          </a:xfrm>
          <a:prstGeom prst="rect">
            <a:avLst/>
          </a:prstGeom>
          <a:noFill/>
          <a:ln>
            <a:noFill/>
          </a:ln>
        </p:spPr>
      </p:pic>
      <p:pic>
        <p:nvPicPr>
          <p:cNvPr id="2787" name="Google Shape;2787;p271"/>
          <p:cNvPicPr preferRelativeResize="0"/>
          <p:nvPr/>
        </p:nvPicPr>
        <p:blipFill>
          <a:blip r:embed="rId7">
            <a:alphaModFix amt="80000"/>
          </a:blip>
          <a:stretch>
            <a:fillRect/>
          </a:stretch>
        </p:blipFill>
        <p:spPr>
          <a:xfrm>
            <a:off x="813665" y="6313248"/>
            <a:ext cx="1181727" cy="2709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1" name="Shape 2791"/>
        <p:cNvGrpSpPr/>
        <p:nvPr/>
      </p:nvGrpSpPr>
      <p:grpSpPr>
        <a:xfrm>
          <a:off x="0" y="0"/>
          <a:ext cx="0" cy="0"/>
          <a:chOff x="0" y="0"/>
          <a:chExt cx="0" cy="0"/>
        </a:xfrm>
      </p:grpSpPr>
      <p:pic>
        <p:nvPicPr>
          <p:cNvPr id="2792" name="Google Shape;2792;p272"/>
          <p:cNvPicPr preferRelativeResize="0"/>
          <p:nvPr/>
        </p:nvPicPr>
        <p:blipFill>
          <a:blip r:embed="rId3">
            <a:alphaModFix/>
          </a:blip>
          <a:stretch>
            <a:fillRect/>
          </a:stretch>
        </p:blipFill>
        <p:spPr>
          <a:xfrm>
            <a:off x="1080023" y="2418127"/>
            <a:ext cx="3884402" cy="2948300"/>
          </a:xfrm>
          <a:prstGeom prst="rect">
            <a:avLst/>
          </a:prstGeom>
          <a:noFill/>
          <a:ln cap="flat" cmpd="sng" w="19050">
            <a:solidFill>
              <a:srgbClr val="434343"/>
            </a:solidFill>
            <a:prstDash val="solid"/>
            <a:round/>
            <a:headEnd len="sm" w="sm" type="none"/>
            <a:tailEnd len="sm" w="sm" type="none"/>
          </a:ln>
        </p:spPr>
      </p:pic>
      <p:sp>
        <p:nvSpPr>
          <p:cNvPr id="2793" name="Google Shape;2793;p272"/>
          <p:cNvSpPr txBox="1"/>
          <p:nvPr>
            <p:ph type="title"/>
          </p:nvPr>
        </p:nvSpPr>
        <p:spPr>
          <a:xfrm>
            <a:off x="1752600" y="946000"/>
            <a:ext cx="8686800" cy="96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a:t>Project Page</a:t>
            </a:r>
            <a:endParaRPr b="1"/>
          </a:p>
        </p:txBody>
      </p:sp>
      <p:sp>
        <p:nvSpPr>
          <p:cNvPr id="2794" name="Google Shape;2794;p27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TOOL: RED HAT A.M.T.</a:t>
            </a:r>
            <a:endParaRPr/>
          </a:p>
        </p:txBody>
      </p:sp>
      <p:sp>
        <p:nvSpPr>
          <p:cNvPr id="2795" name="Google Shape;2795;p27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796" name="Google Shape;2796;p272"/>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None/>
            </a:pPr>
            <a:r>
              <a:rPr lang="en" u="sng">
                <a:solidFill>
                  <a:schemeClr val="hlink"/>
                </a:solidFill>
                <a:hlinkClick r:id="rId4"/>
              </a:rPr>
              <a:t>https://developers.redhat.com/products/rhamt/overview</a:t>
            </a:r>
            <a:r>
              <a:rPr lang="en"/>
              <a:t> </a:t>
            </a:r>
            <a:endParaRPr/>
          </a:p>
        </p:txBody>
      </p:sp>
      <p:sp>
        <p:nvSpPr>
          <p:cNvPr id="2797" name="Google Shape;2797;p272"/>
          <p:cNvSpPr txBox="1"/>
          <p:nvPr/>
        </p:nvSpPr>
        <p:spPr>
          <a:xfrm>
            <a:off x="5661850" y="4740050"/>
            <a:ext cx="5486400" cy="967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600">
                <a:solidFill>
                  <a:srgbClr val="EE0000"/>
                </a:solidFill>
                <a:latin typeface="Overpass SemiBold"/>
                <a:ea typeface="Overpass SemiBold"/>
                <a:cs typeface="Overpass SemiBold"/>
                <a:sym typeface="Overpass SemiBold"/>
              </a:rPr>
              <a:t>Download the Toolkit on </a:t>
            </a:r>
            <a:r>
              <a:rPr lang="en" sz="1600" u="sng">
                <a:solidFill>
                  <a:schemeClr val="hlink"/>
                </a:solidFill>
                <a:latin typeface="Overpass SemiBold"/>
                <a:ea typeface="Overpass SemiBold"/>
                <a:cs typeface="Overpass SemiBold"/>
                <a:sym typeface="Overpass SemiBold"/>
                <a:hlinkClick r:id="rId5"/>
              </a:rPr>
              <a:t>https://developers.redhat.com/products/rhamt/overview/</a:t>
            </a:r>
            <a:r>
              <a:rPr lang="en" sz="1600">
                <a:solidFill>
                  <a:srgbClr val="EE0000"/>
                </a:solidFill>
                <a:latin typeface="Overpass SemiBold"/>
                <a:ea typeface="Overpass SemiBold"/>
                <a:cs typeface="Overpass SemiBold"/>
                <a:sym typeface="Overpass SemiBold"/>
              </a:rPr>
              <a:t> </a:t>
            </a:r>
            <a:endParaRPr sz="1600">
              <a:solidFill>
                <a:srgbClr val="EE0000"/>
              </a:solidFill>
              <a:latin typeface="Overpass SemiBold"/>
              <a:ea typeface="Overpass SemiBold"/>
              <a:cs typeface="Overpass SemiBold"/>
              <a:sym typeface="Overpass SemiBold"/>
            </a:endParaRPr>
          </a:p>
        </p:txBody>
      </p:sp>
      <p:pic>
        <p:nvPicPr>
          <p:cNvPr id="2798" name="Google Shape;2798;p272"/>
          <p:cNvPicPr preferRelativeResize="0"/>
          <p:nvPr/>
        </p:nvPicPr>
        <p:blipFill>
          <a:blip r:embed="rId6">
            <a:alphaModFix/>
          </a:blip>
          <a:stretch>
            <a:fillRect/>
          </a:stretch>
        </p:blipFill>
        <p:spPr>
          <a:xfrm>
            <a:off x="1708500" y="5247716"/>
            <a:ext cx="246220" cy="364770"/>
          </a:xfrm>
          <a:prstGeom prst="rect">
            <a:avLst/>
          </a:prstGeom>
          <a:noFill/>
          <a:ln>
            <a:noFill/>
          </a:ln>
        </p:spPr>
      </p:pic>
      <p:pic>
        <p:nvPicPr>
          <p:cNvPr id="2799" name="Google Shape;2799;p272"/>
          <p:cNvPicPr preferRelativeResize="0"/>
          <p:nvPr/>
        </p:nvPicPr>
        <p:blipFill>
          <a:blip r:embed="rId7">
            <a:alphaModFix/>
          </a:blip>
          <a:stretch>
            <a:fillRect/>
          </a:stretch>
        </p:blipFill>
        <p:spPr>
          <a:xfrm>
            <a:off x="5892925" y="2070863"/>
            <a:ext cx="5024250" cy="25121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3" name="Shape 2803"/>
        <p:cNvGrpSpPr/>
        <p:nvPr/>
      </p:nvGrpSpPr>
      <p:grpSpPr>
        <a:xfrm>
          <a:off x="0" y="0"/>
          <a:ext cx="0" cy="0"/>
          <a:chOff x="0" y="0"/>
          <a:chExt cx="0" cy="0"/>
        </a:xfrm>
      </p:grpSpPr>
      <p:sp>
        <p:nvSpPr>
          <p:cNvPr id="2804" name="Google Shape;2804;p27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TOOL: RED HAT A.M.T.</a:t>
            </a:r>
            <a:endParaRPr/>
          </a:p>
        </p:txBody>
      </p:sp>
      <p:sp>
        <p:nvSpPr>
          <p:cNvPr id="2805" name="Google Shape;2805;p27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806" name="Google Shape;2806;p273"/>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None/>
            </a:pPr>
            <a:r>
              <a:rPr lang="en" u="sng">
                <a:solidFill>
                  <a:schemeClr val="hlink"/>
                </a:solidFill>
                <a:hlinkClick r:id="rId3"/>
              </a:rPr>
              <a:t>https://developers.redhat.com/products/rhamt/overview</a:t>
            </a:r>
            <a:r>
              <a:rPr lang="en"/>
              <a:t> </a:t>
            </a:r>
            <a:endParaRPr/>
          </a:p>
        </p:txBody>
      </p:sp>
      <p:pic>
        <p:nvPicPr>
          <p:cNvPr id="2807" name="Google Shape;2807;p273"/>
          <p:cNvPicPr preferRelativeResize="0"/>
          <p:nvPr/>
        </p:nvPicPr>
        <p:blipFill>
          <a:blip r:embed="rId4">
            <a:alphaModFix/>
          </a:blip>
          <a:stretch>
            <a:fillRect/>
          </a:stretch>
        </p:blipFill>
        <p:spPr>
          <a:xfrm>
            <a:off x="1708500" y="5247716"/>
            <a:ext cx="246220" cy="364770"/>
          </a:xfrm>
          <a:prstGeom prst="rect">
            <a:avLst/>
          </a:prstGeom>
          <a:noFill/>
          <a:ln>
            <a:noFill/>
          </a:ln>
        </p:spPr>
      </p:pic>
      <p:pic>
        <p:nvPicPr>
          <p:cNvPr id="2808" name="Google Shape;2808;p273"/>
          <p:cNvPicPr preferRelativeResize="0"/>
          <p:nvPr/>
        </p:nvPicPr>
        <p:blipFill>
          <a:blip r:embed="rId5">
            <a:alphaModFix/>
          </a:blip>
          <a:stretch>
            <a:fillRect/>
          </a:stretch>
        </p:blipFill>
        <p:spPr>
          <a:xfrm>
            <a:off x="885050" y="871747"/>
            <a:ext cx="10887329" cy="5297801"/>
          </a:xfrm>
          <a:prstGeom prst="rect">
            <a:avLst/>
          </a:prstGeom>
          <a:noFill/>
          <a:ln cap="flat" cmpd="sng" w="9525">
            <a:solidFill>
              <a:srgbClr val="666666"/>
            </a:solidFill>
            <a:prstDash val="solid"/>
            <a:round/>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2" name="Shape 2812"/>
        <p:cNvGrpSpPr/>
        <p:nvPr/>
      </p:nvGrpSpPr>
      <p:grpSpPr>
        <a:xfrm>
          <a:off x="0" y="0"/>
          <a:ext cx="0" cy="0"/>
          <a:chOff x="0" y="0"/>
          <a:chExt cx="0" cy="0"/>
        </a:xfrm>
      </p:grpSpPr>
      <p:sp>
        <p:nvSpPr>
          <p:cNvPr id="2813" name="Google Shape;2813;p27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TOOL: RED HAT A.M.T.</a:t>
            </a:r>
            <a:endParaRPr/>
          </a:p>
        </p:txBody>
      </p:sp>
      <p:sp>
        <p:nvSpPr>
          <p:cNvPr id="2814" name="Google Shape;2814;p27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815" name="Google Shape;2815;p274"/>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None/>
            </a:pPr>
            <a:r>
              <a:rPr lang="en" u="sng">
                <a:solidFill>
                  <a:schemeClr val="hlink"/>
                </a:solidFill>
                <a:hlinkClick r:id="rId3"/>
              </a:rPr>
              <a:t>https://developers.redhat.com/products/rhamt/overview</a:t>
            </a:r>
            <a:r>
              <a:rPr lang="en"/>
              <a:t> </a:t>
            </a:r>
            <a:endParaRPr/>
          </a:p>
        </p:txBody>
      </p:sp>
      <p:pic>
        <p:nvPicPr>
          <p:cNvPr id="2816" name="Google Shape;2816;p274"/>
          <p:cNvPicPr preferRelativeResize="0"/>
          <p:nvPr/>
        </p:nvPicPr>
        <p:blipFill>
          <a:blip r:embed="rId4">
            <a:alphaModFix/>
          </a:blip>
          <a:stretch>
            <a:fillRect/>
          </a:stretch>
        </p:blipFill>
        <p:spPr>
          <a:xfrm>
            <a:off x="1708500" y="5247716"/>
            <a:ext cx="246220" cy="364770"/>
          </a:xfrm>
          <a:prstGeom prst="rect">
            <a:avLst/>
          </a:prstGeom>
          <a:noFill/>
          <a:ln>
            <a:noFill/>
          </a:ln>
        </p:spPr>
      </p:pic>
      <p:pic>
        <p:nvPicPr>
          <p:cNvPr id="2817" name="Google Shape;2817;p274"/>
          <p:cNvPicPr preferRelativeResize="0"/>
          <p:nvPr/>
        </p:nvPicPr>
        <p:blipFill>
          <a:blip r:embed="rId5">
            <a:alphaModFix/>
          </a:blip>
          <a:stretch>
            <a:fillRect/>
          </a:stretch>
        </p:blipFill>
        <p:spPr>
          <a:xfrm>
            <a:off x="1364063" y="871749"/>
            <a:ext cx="9463883" cy="5297799"/>
          </a:xfrm>
          <a:prstGeom prst="rect">
            <a:avLst/>
          </a:prstGeom>
          <a:noFill/>
          <a:ln cap="flat" cmpd="sng" w="9525">
            <a:solidFill>
              <a:srgbClr val="666666"/>
            </a:solidFill>
            <a:prstDash val="solid"/>
            <a:round/>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1" name="Shape 2821"/>
        <p:cNvGrpSpPr/>
        <p:nvPr/>
      </p:nvGrpSpPr>
      <p:grpSpPr>
        <a:xfrm>
          <a:off x="0" y="0"/>
          <a:ext cx="0" cy="0"/>
          <a:chOff x="0" y="0"/>
          <a:chExt cx="0" cy="0"/>
        </a:xfrm>
      </p:grpSpPr>
      <p:sp>
        <p:nvSpPr>
          <p:cNvPr id="2822" name="Google Shape;2822;p275"/>
          <p:cNvSpPr txBox="1"/>
          <p:nvPr>
            <p:ph type="title"/>
          </p:nvPr>
        </p:nvSpPr>
        <p:spPr>
          <a:xfrm>
            <a:off x="1752600" y="946000"/>
            <a:ext cx="8686800" cy="96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Red Hat Application Migration Toolkit</a:t>
            </a:r>
            <a:br>
              <a:rPr lang="en"/>
            </a:br>
            <a:r>
              <a:rPr lang="en"/>
              <a:t>Results &amp; prioritization</a:t>
            </a:r>
            <a:endParaRPr/>
          </a:p>
        </p:txBody>
      </p:sp>
      <p:sp>
        <p:nvSpPr>
          <p:cNvPr id="2823" name="Google Shape;2823;p27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TOOL: RED HAT A.M.T.</a:t>
            </a:r>
            <a:endParaRPr/>
          </a:p>
        </p:txBody>
      </p:sp>
      <p:sp>
        <p:nvSpPr>
          <p:cNvPr id="2824" name="Google Shape;2824;p27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825" name="Google Shape;2825;p275"/>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Source:</a:t>
            </a:r>
            <a:endParaRPr/>
          </a:p>
          <a:p>
            <a:pPr indent="0" lvl="0" marL="0" rtl="0" algn="l">
              <a:spcBef>
                <a:spcPts val="0"/>
              </a:spcBef>
              <a:spcAft>
                <a:spcPts val="0"/>
              </a:spcAft>
              <a:buNone/>
            </a:pPr>
            <a:r>
              <a:rPr lang="en" u="sng">
                <a:solidFill>
                  <a:schemeClr val="hlink"/>
                </a:solidFill>
                <a:hlinkClick r:id="rId3"/>
              </a:rPr>
              <a:t>https://developers.redhat.com/products/rhamt/overview</a:t>
            </a:r>
            <a:r>
              <a:rPr lang="en"/>
              <a:t> </a:t>
            </a:r>
            <a:endParaRPr/>
          </a:p>
        </p:txBody>
      </p:sp>
      <p:sp>
        <p:nvSpPr>
          <p:cNvPr id="2826" name="Google Shape;2826;p275"/>
          <p:cNvSpPr txBox="1"/>
          <p:nvPr/>
        </p:nvSpPr>
        <p:spPr>
          <a:xfrm>
            <a:off x="5661851" y="2539250"/>
            <a:ext cx="5486400" cy="316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600">
                <a:solidFill>
                  <a:srgbClr val="EE0000"/>
                </a:solidFill>
                <a:latin typeface="Overpass SemiBold"/>
                <a:ea typeface="Overpass SemiBold"/>
                <a:cs typeface="Overpass SemiBold"/>
                <a:sym typeface="Overpass SemiBold"/>
              </a:rPr>
              <a:t>Effort estimated by the tool, business value by customer</a:t>
            </a:r>
            <a:endParaRPr sz="1600">
              <a:solidFill>
                <a:srgbClr val="EE0000"/>
              </a:solidFill>
              <a:latin typeface="Overpass SemiBold"/>
              <a:ea typeface="Overpass SemiBold"/>
              <a:cs typeface="Overpass SemiBold"/>
              <a:sym typeface="Overpass SemiBold"/>
            </a:endParaRPr>
          </a:p>
          <a:p>
            <a:pPr indent="0" lvl="0" marL="0" rtl="0" algn="l">
              <a:spcBef>
                <a:spcPts val="0"/>
              </a:spcBef>
              <a:spcAft>
                <a:spcPts val="0"/>
              </a:spcAft>
              <a:buNone/>
            </a:pPr>
            <a:r>
              <a:rPr lang="en" sz="1600">
                <a:solidFill>
                  <a:schemeClr val="dk1"/>
                </a:solidFill>
                <a:latin typeface="Overpass Light"/>
                <a:ea typeface="Overpass Light"/>
                <a:cs typeface="Overpass Light"/>
                <a:sym typeface="Overpass Light"/>
              </a:rPr>
              <a:t>Enables to produce a migration path</a:t>
            </a:r>
            <a:endParaRPr sz="1600">
              <a:solidFill>
                <a:schemeClr val="dk1"/>
              </a:solidFill>
              <a:latin typeface="Overpass Light"/>
              <a:ea typeface="Overpass Light"/>
              <a:cs typeface="Overpass Light"/>
              <a:sym typeface="Overpass Light"/>
            </a:endParaRPr>
          </a:p>
          <a:p>
            <a:pPr indent="0" lvl="0" marL="0" rtl="0" algn="l">
              <a:spcBef>
                <a:spcPts val="2200"/>
              </a:spcBef>
              <a:spcAft>
                <a:spcPts val="0"/>
              </a:spcAft>
              <a:buNone/>
            </a:pPr>
            <a:r>
              <a:rPr lang="en" sz="1600">
                <a:solidFill>
                  <a:srgbClr val="EE0000"/>
                </a:solidFill>
                <a:latin typeface="Overpass SemiBold"/>
                <a:ea typeface="Overpass SemiBold"/>
                <a:cs typeface="Overpass SemiBold"/>
                <a:sym typeface="Overpass SemiBold"/>
              </a:rPr>
              <a:t>Technical risks identified</a:t>
            </a:r>
            <a:endParaRPr sz="1600">
              <a:solidFill>
                <a:srgbClr val="EE0000"/>
              </a:solidFill>
              <a:latin typeface="Overpass SemiBold"/>
              <a:ea typeface="Overpass SemiBold"/>
              <a:cs typeface="Overpass SemiBold"/>
              <a:sym typeface="Overpass SemiBold"/>
            </a:endParaRPr>
          </a:p>
          <a:p>
            <a:pPr indent="0" lvl="0" marL="0" rtl="0" algn="l">
              <a:spcBef>
                <a:spcPts val="0"/>
              </a:spcBef>
              <a:spcAft>
                <a:spcPts val="0"/>
              </a:spcAft>
              <a:buNone/>
            </a:pPr>
            <a:r>
              <a:rPr lang="en" sz="1600">
                <a:solidFill>
                  <a:schemeClr val="dk1"/>
                </a:solidFill>
                <a:latin typeface="Overpass Light"/>
                <a:ea typeface="Overpass Light"/>
                <a:cs typeface="Overpass Light"/>
                <a:sym typeface="Overpass Light"/>
              </a:rPr>
              <a:t>To select the technical PoC to perform</a:t>
            </a:r>
            <a:endParaRPr sz="1600">
              <a:solidFill>
                <a:schemeClr val="dk1"/>
              </a:solidFill>
              <a:latin typeface="Overpass Light"/>
              <a:ea typeface="Overpass Light"/>
              <a:cs typeface="Overpass Light"/>
              <a:sym typeface="Overpass Light"/>
            </a:endParaRPr>
          </a:p>
          <a:p>
            <a:pPr indent="0" lvl="0" marL="0" rtl="0" algn="l">
              <a:spcBef>
                <a:spcPts val="2200"/>
              </a:spcBef>
              <a:spcAft>
                <a:spcPts val="0"/>
              </a:spcAft>
              <a:buNone/>
            </a:pPr>
            <a:r>
              <a:rPr lang="en" sz="1600">
                <a:solidFill>
                  <a:srgbClr val="EE0000"/>
                </a:solidFill>
                <a:latin typeface="Overpass SemiBold"/>
                <a:ea typeface="Overpass SemiBold"/>
                <a:cs typeface="Overpass SemiBold"/>
                <a:sym typeface="Overpass SemiBold"/>
              </a:rPr>
              <a:t>Changes identified</a:t>
            </a:r>
            <a:endParaRPr sz="1600">
              <a:solidFill>
                <a:srgbClr val="EE0000"/>
              </a:solidFill>
              <a:latin typeface="Overpass SemiBold"/>
              <a:ea typeface="Overpass SemiBold"/>
              <a:cs typeface="Overpass SemiBold"/>
              <a:sym typeface="Overpass SemiBold"/>
            </a:endParaRPr>
          </a:p>
          <a:p>
            <a:pPr indent="0" lvl="0" marL="0" rtl="0" algn="l">
              <a:spcBef>
                <a:spcPts val="0"/>
              </a:spcBef>
              <a:spcAft>
                <a:spcPts val="0"/>
              </a:spcAft>
              <a:buNone/>
            </a:pPr>
            <a:r>
              <a:rPr lang="en" sz="1600">
                <a:solidFill>
                  <a:schemeClr val="dk1"/>
                </a:solidFill>
                <a:latin typeface="Overpass Light"/>
                <a:ea typeface="Overpass Light"/>
                <a:cs typeface="Overpass Light"/>
                <a:sym typeface="Overpass Light"/>
              </a:rPr>
              <a:t>Allowing to plan migration</a:t>
            </a:r>
            <a:endParaRPr sz="1600">
              <a:solidFill>
                <a:srgbClr val="EE0000"/>
              </a:solidFill>
              <a:latin typeface="Overpass SemiBold"/>
              <a:ea typeface="Overpass SemiBold"/>
              <a:cs typeface="Overpass SemiBold"/>
              <a:sym typeface="Overpass SemiBold"/>
            </a:endParaRPr>
          </a:p>
        </p:txBody>
      </p:sp>
      <p:grpSp>
        <p:nvGrpSpPr>
          <p:cNvPr id="2827" name="Google Shape;2827;p275"/>
          <p:cNvGrpSpPr/>
          <p:nvPr/>
        </p:nvGrpSpPr>
        <p:grpSpPr>
          <a:xfrm>
            <a:off x="3694396" y="3212087"/>
            <a:ext cx="2216607" cy="1766902"/>
            <a:chOff x="4392188" y="3740430"/>
            <a:chExt cx="2711445" cy="2161348"/>
          </a:xfrm>
        </p:grpSpPr>
        <p:sp>
          <p:nvSpPr>
            <p:cNvPr id="2828" name="Google Shape;2828;p275"/>
            <p:cNvSpPr/>
            <p:nvPr/>
          </p:nvSpPr>
          <p:spPr>
            <a:xfrm>
              <a:off x="4589996" y="4145250"/>
              <a:ext cx="108600" cy="108600"/>
            </a:xfrm>
            <a:prstGeom prst="ellipse">
              <a:avLst/>
            </a:prstGeom>
            <a:solidFill>
              <a:srgbClr val="6AA84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275"/>
            <p:cNvSpPr/>
            <p:nvPr/>
          </p:nvSpPr>
          <p:spPr>
            <a:xfrm>
              <a:off x="4589996" y="4475528"/>
              <a:ext cx="108600" cy="108600"/>
            </a:xfrm>
            <a:prstGeom prst="ellipse">
              <a:avLst/>
            </a:prstGeom>
            <a:solidFill>
              <a:srgbClr val="FFD9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275"/>
            <p:cNvSpPr/>
            <p:nvPr/>
          </p:nvSpPr>
          <p:spPr>
            <a:xfrm>
              <a:off x="4589996" y="4805778"/>
              <a:ext cx="108600" cy="108600"/>
            </a:xfrm>
            <a:prstGeom prst="ellipse">
              <a:avLst/>
            </a:prstGeom>
            <a:solidFill>
              <a:srgbClr val="E69138"/>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275"/>
            <p:cNvSpPr/>
            <p:nvPr/>
          </p:nvSpPr>
          <p:spPr>
            <a:xfrm>
              <a:off x="4589996" y="5136028"/>
              <a:ext cx="108600" cy="108600"/>
            </a:xfrm>
            <a:prstGeom prst="ellipse">
              <a:avLst/>
            </a:prstGeom>
            <a:solidFill>
              <a:srgbClr val="CC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275"/>
            <p:cNvSpPr txBox="1"/>
            <p:nvPr/>
          </p:nvSpPr>
          <p:spPr>
            <a:xfrm>
              <a:off x="4753222" y="4027200"/>
              <a:ext cx="1728300" cy="34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Done!</a:t>
              </a:r>
              <a:endParaRPr sz="1000">
                <a:latin typeface="Overpass"/>
                <a:ea typeface="Overpass"/>
                <a:cs typeface="Overpass"/>
                <a:sym typeface="Overpass"/>
              </a:endParaRPr>
            </a:p>
          </p:txBody>
        </p:sp>
        <p:sp>
          <p:nvSpPr>
            <p:cNvPr id="2833" name="Google Shape;2833;p275"/>
            <p:cNvSpPr txBox="1"/>
            <p:nvPr/>
          </p:nvSpPr>
          <p:spPr>
            <a:xfrm>
              <a:off x="4753222" y="4357459"/>
              <a:ext cx="1728300" cy="34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In progress</a:t>
              </a:r>
              <a:endParaRPr sz="1000">
                <a:latin typeface="Overpass"/>
                <a:ea typeface="Overpass"/>
                <a:cs typeface="Overpass"/>
                <a:sym typeface="Overpass"/>
              </a:endParaRPr>
            </a:p>
          </p:txBody>
        </p:sp>
        <p:sp>
          <p:nvSpPr>
            <p:cNvPr id="2834" name="Google Shape;2834;p275"/>
            <p:cNvSpPr txBox="1"/>
            <p:nvPr/>
          </p:nvSpPr>
          <p:spPr>
            <a:xfrm>
              <a:off x="4753222" y="4687718"/>
              <a:ext cx="1728300" cy="34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Not started</a:t>
              </a:r>
              <a:endParaRPr sz="1000">
                <a:latin typeface="Overpass"/>
                <a:ea typeface="Overpass"/>
                <a:cs typeface="Overpass"/>
                <a:sym typeface="Overpass"/>
              </a:endParaRPr>
            </a:p>
          </p:txBody>
        </p:sp>
        <p:sp>
          <p:nvSpPr>
            <p:cNvPr id="2835" name="Google Shape;2835;p275"/>
            <p:cNvSpPr txBox="1"/>
            <p:nvPr/>
          </p:nvSpPr>
          <p:spPr>
            <a:xfrm>
              <a:off x="4753222" y="5017977"/>
              <a:ext cx="2205900" cy="34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Out-of-scope!</a:t>
              </a:r>
              <a:endParaRPr sz="1000">
                <a:latin typeface="Overpass"/>
                <a:ea typeface="Overpass"/>
                <a:cs typeface="Overpass"/>
                <a:sym typeface="Overpass"/>
              </a:endParaRPr>
            </a:p>
          </p:txBody>
        </p:sp>
        <p:sp>
          <p:nvSpPr>
            <p:cNvPr id="2836" name="Google Shape;2836;p275"/>
            <p:cNvSpPr/>
            <p:nvPr/>
          </p:nvSpPr>
          <p:spPr>
            <a:xfrm>
              <a:off x="4414512" y="5442178"/>
              <a:ext cx="459600" cy="459600"/>
            </a:xfrm>
            <a:prstGeom prst="ellipse">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275"/>
            <p:cNvSpPr/>
            <p:nvPr/>
          </p:nvSpPr>
          <p:spPr>
            <a:xfrm>
              <a:off x="4537790" y="5688778"/>
              <a:ext cx="213000" cy="213000"/>
            </a:xfrm>
            <a:prstGeom prst="ellipse">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275"/>
            <p:cNvSpPr/>
            <p:nvPr/>
          </p:nvSpPr>
          <p:spPr>
            <a:xfrm>
              <a:off x="4471953" y="5557078"/>
              <a:ext cx="344700" cy="344700"/>
            </a:xfrm>
            <a:prstGeom prst="ellipse">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275"/>
            <p:cNvSpPr txBox="1"/>
            <p:nvPr/>
          </p:nvSpPr>
          <p:spPr>
            <a:xfrm>
              <a:off x="4897734" y="5475177"/>
              <a:ext cx="2205900" cy="34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Overpass"/>
                  <a:ea typeface="Overpass"/>
                  <a:cs typeface="Overpass"/>
                  <a:sym typeface="Overpass"/>
                </a:rPr>
                <a:t>Level-of-Effort</a:t>
              </a:r>
              <a:endParaRPr sz="1000">
                <a:latin typeface="Overpass"/>
                <a:ea typeface="Overpass"/>
                <a:cs typeface="Overpass"/>
                <a:sym typeface="Overpass"/>
              </a:endParaRPr>
            </a:p>
          </p:txBody>
        </p:sp>
        <p:sp>
          <p:nvSpPr>
            <p:cNvPr id="2840" name="Google Shape;2840;p275"/>
            <p:cNvSpPr txBox="1"/>
            <p:nvPr/>
          </p:nvSpPr>
          <p:spPr>
            <a:xfrm>
              <a:off x="4392188" y="3740430"/>
              <a:ext cx="2351100" cy="34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Overpass"/>
                  <a:ea typeface="Overpass"/>
                  <a:cs typeface="Overpass"/>
                  <a:sym typeface="Overpass"/>
                </a:rPr>
                <a:t>Containerization status</a:t>
              </a:r>
              <a:endParaRPr sz="1200">
                <a:latin typeface="Overpass"/>
                <a:ea typeface="Overpass"/>
                <a:cs typeface="Overpass"/>
                <a:sym typeface="Overpass"/>
              </a:endParaRPr>
            </a:p>
          </p:txBody>
        </p:sp>
      </p:grpSp>
      <p:grpSp>
        <p:nvGrpSpPr>
          <p:cNvPr id="2841" name="Google Shape;2841;p275"/>
          <p:cNvGrpSpPr/>
          <p:nvPr/>
        </p:nvGrpSpPr>
        <p:grpSpPr>
          <a:xfrm>
            <a:off x="327289" y="2086141"/>
            <a:ext cx="3603746" cy="3168492"/>
            <a:chOff x="327291" y="2086200"/>
            <a:chExt cx="4332988" cy="3809657"/>
          </a:xfrm>
        </p:grpSpPr>
        <p:pic>
          <p:nvPicPr>
            <p:cNvPr id="2842" name="Google Shape;2842;p275"/>
            <p:cNvPicPr preferRelativeResize="0"/>
            <p:nvPr/>
          </p:nvPicPr>
          <p:blipFill>
            <a:blip r:embed="rId4">
              <a:alphaModFix/>
            </a:blip>
            <a:stretch>
              <a:fillRect/>
            </a:stretch>
          </p:blipFill>
          <p:spPr>
            <a:xfrm>
              <a:off x="1708500" y="5247716"/>
              <a:ext cx="246220" cy="364770"/>
            </a:xfrm>
            <a:prstGeom prst="rect">
              <a:avLst/>
            </a:prstGeom>
            <a:noFill/>
            <a:ln>
              <a:noFill/>
            </a:ln>
          </p:spPr>
        </p:pic>
        <p:sp>
          <p:nvSpPr>
            <p:cNvPr id="2843" name="Google Shape;2843;p275"/>
            <p:cNvSpPr/>
            <p:nvPr/>
          </p:nvSpPr>
          <p:spPr>
            <a:xfrm>
              <a:off x="881900" y="2086200"/>
              <a:ext cx="3510300" cy="3510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275"/>
            <p:cNvSpPr/>
            <p:nvPr/>
          </p:nvSpPr>
          <p:spPr>
            <a:xfrm>
              <a:off x="1113065" y="2220159"/>
              <a:ext cx="3139800" cy="3139800"/>
            </a:xfrm>
            <a:prstGeom prst="rect">
              <a:avLst/>
            </a:prstGeom>
            <a:solidFill>
              <a:srgbClr val="CCCC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45" name="Google Shape;2845;p275"/>
            <p:cNvCxnSpPr/>
            <p:nvPr/>
          </p:nvCxnSpPr>
          <p:spPr>
            <a:xfrm rot="10800000">
              <a:off x="1113065" y="2208715"/>
              <a:ext cx="0" cy="3147600"/>
            </a:xfrm>
            <a:prstGeom prst="straightConnector1">
              <a:avLst/>
            </a:prstGeom>
            <a:noFill/>
            <a:ln cap="flat" cmpd="sng" w="28575">
              <a:solidFill>
                <a:srgbClr val="666666"/>
              </a:solidFill>
              <a:prstDash val="solid"/>
              <a:round/>
              <a:headEnd len="med" w="med" type="none"/>
              <a:tailEnd len="med" w="med" type="triangle"/>
            </a:ln>
          </p:spPr>
        </p:cxnSp>
        <p:cxnSp>
          <p:nvCxnSpPr>
            <p:cNvPr id="2846" name="Google Shape;2846;p275"/>
            <p:cNvCxnSpPr/>
            <p:nvPr/>
          </p:nvCxnSpPr>
          <p:spPr>
            <a:xfrm>
              <a:off x="1128815" y="5359922"/>
              <a:ext cx="3123900" cy="0"/>
            </a:xfrm>
            <a:prstGeom prst="straightConnector1">
              <a:avLst/>
            </a:prstGeom>
            <a:noFill/>
            <a:ln cap="flat" cmpd="sng" w="28575">
              <a:solidFill>
                <a:srgbClr val="666666"/>
              </a:solidFill>
              <a:prstDash val="solid"/>
              <a:round/>
              <a:headEnd len="med" w="med" type="none"/>
              <a:tailEnd len="med" w="med" type="triangle"/>
            </a:ln>
          </p:spPr>
        </p:cxnSp>
        <p:cxnSp>
          <p:nvCxnSpPr>
            <p:cNvPr id="2847" name="Google Shape;2847;p275"/>
            <p:cNvCxnSpPr>
              <a:stCxn id="2844" idx="1"/>
              <a:endCxn id="2844" idx="3"/>
            </p:cNvCxnSpPr>
            <p:nvPr/>
          </p:nvCxnSpPr>
          <p:spPr>
            <a:xfrm>
              <a:off x="1113065" y="3790059"/>
              <a:ext cx="3139800" cy="0"/>
            </a:xfrm>
            <a:prstGeom prst="straightConnector1">
              <a:avLst/>
            </a:prstGeom>
            <a:noFill/>
            <a:ln cap="flat" cmpd="sng" w="9525">
              <a:solidFill>
                <a:srgbClr val="666666"/>
              </a:solidFill>
              <a:prstDash val="solid"/>
              <a:round/>
              <a:headEnd len="med" w="med" type="none"/>
              <a:tailEnd len="med" w="med" type="none"/>
            </a:ln>
          </p:spPr>
        </p:cxnSp>
        <p:cxnSp>
          <p:nvCxnSpPr>
            <p:cNvPr id="2848" name="Google Shape;2848;p275"/>
            <p:cNvCxnSpPr>
              <a:stCxn id="2844" idx="2"/>
              <a:endCxn id="2844" idx="0"/>
            </p:cNvCxnSpPr>
            <p:nvPr/>
          </p:nvCxnSpPr>
          <p:spPr>
            <a:xfrm rot="10800000">
              <a:off x="2682965" y="2220159"/>
              <a:ext cx="0" cy="3139800"/>
            </a:xfrm>
            <a:prstGeom prst="straightConnector1">
              <a:avLst/>
            </a:prstGeom>
            <a:noFill/>
            <a:ln cap="flat" cmpd="sng" w="9525">
              <a:solidFill>
                <a:srgbClr val="666666"/>
              </a:solidFill>
              <a:prstDash val="solid"/>
              <a:round/>
              <a:headEnd len="med" w="med" type="none"/>
              <a:tailEnd len="med" w="med" type="none"/>
            </a:ln>
          </p:spPr>
        </p:cxnSp>
        <p:sp>
          <p:nvSpPr>
            <p:cNvPr id="2849" name="Google Shape;2849;p275"/>
            <p:cNvSpPr/>
            <p:nvPr/>
          </p:nvSpPr>
          <p:spPr>
            <a:xfrm>
              <a:off x="3519165" y="3172171"/>
              <a:ext cx="213000" cy="213000"/>
            </a:xfrm>
            <a:prstGeom prst="ellipse">
              <a:avLst/>
            </a:prstGeom>
            <a:solidFill>
              <a:srgbClr val="E69138"/>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275"/>
            <p:cNvSpPr/>
            <p:nvPr/>
          </p:nvSpPr>
          <p:spPr>
            <a:xfrm>
              <a:off x="3687340" y="4565659"/>
              <a:ext cx="213000" cy="213000"/>
            </a:xfrm>
            <a:prstGeom prst="ellipse">
              <a:avLst/>
            </a:prstGeom>
            <a:solidFill>
              <a:srgbClr val="E69138"/>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275"/>
            <p:cNvSpPr/>
            <p:nvPr/>
          </p:nvSpPr>
          <p:spPr>
            <a:xfrm>
              <a:off x="1228915" y="4263559"/>
              <a:ext cx="302100" cy="302100"/>
            </a:xfrm>
            <a:prstGeom prst="ellipse">
              <a:avLst/>
            </a:prstGeom>
            <a:solidFill>
              <a:srgbClr val="CC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275"/>
            <p:cNvSpPr txBox="1"/>
            <p:nvPr/>
          </p:nvSpPr>
          <p:spPr>
            <a:xfrm rot="-5400000">
              <a:off x="-38409" y="3459934"/>
              <a:ext cx="1428000" cy="69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Container</a:t>
              </a:r>
              <a:br>
                <a:rPr lang="en">
                  <a:latin typeface="Overpass"/>
                  <a:ea typeface="Overpass"/>
                  <a:cs typeface="Overpass"/>
                  <a:sym typeface="Overpass"/>
                </a:rPr>
              </a:br>
              <a:r>
                <a:rPr lang="en">
                  <a:latin typeface="Overpass"/>
                  <a:ea typeface="Overpass"/>
                  <a:cs typeface="Overpass"/>
                  <a:sym typeface="Overpass"/>
                </a:rPr>
                <a:t>Readiness</a:t>
              </a:r>
              <a:endParaRPr>
                <a:latin typeface="Overpass"/>
                <a:ea typeface="Overpass"/>
                <a:cs typeface="Overpass"/>
                <a:sym typeface="Overpass"/>
              </a:endParaRPr>
            </a:p>
          </p:txBody>
        </p:sp>
        <p:sp>
          <p:nvSpPr>
            <p:cNvPr id="2853" name="Google Shape;2853;p275"/>
            <p:cNvSpPr txBox="1"/>
            <p:nvPr/>
          </p:nvSpPr>
          <p:spPr>
            <a:xfrm>
              <a:off x="1980874" y="5435415"/>
              <a:ext cx="1428000" cy="3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verpass"/>
                  <a:ea typeface="Overpass"/>
                  <a:cs typeface="Overpass"/>
                  <a:sym typeface="Overpass"/>
                </a:rPr>
                <a:t>Business value</a:t>
              </a:r>
              <a:endParaRPr>
                <a:latin typeface="Overpass"/>
                <a:ea typeface="Overpass"/>
                <a:cs typeface="Overpass"/>
                <a:sym typeface="Overpass"/>
              </a:endParaRPr>
            </a:p>
          </p:txBody>
        </p:sp>
        <p:sp>
          <p:nvSpPr>
            <p:cNvPr id="2854" name="Google Shape;2854;p275"/>
            <p:cNvSpPr/>
            <p:nvPr/>
          </p:nvSpPr>
          <p:spPr>
            <a:xfrm>
              <a:off x="3900340" y="2932684"/>
              <a:ext cx="213000" cy="213000"/>
            </a:xfrm>
            <a:prstGeom prst="ellipse">
              <a:avLst/>
            </a:prstGeom>
            <a:solidFill>
              <a:srgbClr val="6AA84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275"/>
            <p:cNvSpPr/>
            <p:nvPr/>
          </p:nvSpPr>
          <p:spPr>
            <a:xfrm>
              <a:off x="3591637" y="2352115"/>
              <a:ext cx="459600" cy="459600"/>
            </a:xfrm>
            <a:prstGeom prst="ellipse">
              <a:avLst/>
            </a:prstGeom>
            <a:solidFill>
              <a:srgbClr val="6AA84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275"/>
            <p:cNvSpPr/>
            <p:nvPr/>
          </p:nvSpPr>
          <p:spPr>
            <a:xfrm>
              <a:off x="2111140" y="3145684"/>
              <a:ext cx="213000" cy="213000"/>
            </a:xfrm>
            <a:prstGeom prst="ellipse">
              <a:avLst/>
            </a:prstGeom>
            <a:solidFill>
              <a:srgbClr val="E69138"/>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275"/>
            <p:cNvSpPr/>
            <p:nvPr/>
          </p:nvSpPr>
          <p:spPr>
            <a:xfrm>
              <a:off x="2265030" y="4397721"/>
              <a:ext cx="302100" cy="302100"/>
            </a:xfrm>
            <a:prstGeom prst="ellipse">
              <a:avLst/>
            </a:prstGeom>
            <a:solidFill>
              <a:srgbClr val="E69138"/>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275"/>
            <p:cNvSpPr/>
            <p:nvPr/>
          </p:nvSpPr>
          <p:spPr>
            <a:xfrm>
              <a:off x="1939615" y="3860284"/>
              <a:ext cx="213000" cy="213000"/>
            </a:xfrm>
            <a:prstGeom prst="ellipse">
              <a:avLst/>
            </a:prstGeom>
            <a:solidFill>
              <a:srgbClr val="E69138"/>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275"/>
            <p:cNvSpPr/>
            <p:nvPr/>
          </p:nvSpPr>
          <p:spPr>
            <a:xfrm>
              <a:off x="3610615" y="4071359"/>
              <a:ext cx="213000" cy="213000"/>
            </a:xfrm>
            <a:prstGeom prst="ellipse">
              <a:avLst/>
            </a:prstGeom>
            <a:solidFill>
              <a:srgbClr val="E69138"/>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275"/>
            <p:cNvSpPr/>
            <p:nvPr/>
          </p:nvSpPr>
          <p:spPr>
            <a:xfrm>
              <a:off x="2926815" y="3991384"/>
              <a:ext cx="213000" cy="213000"/>
            </a:xfrm>
            <a:prstGeom prst="ellipse">
              <a:avLst/>
            </a:prstGeom>
            <a:solidFill>
              <a:srgbClr val="E69138"/>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275"/>
            <p:cNvSpPr/>
            <p:nvPr/>
          </p:nvSpPr>
          <p:spPr>
            <a:xfrm>
              <a:off x="3082365" y="3527434"/>
              <a:ext cx="213000" cy="213000"/>
            </a:xfrm>
            <a:prstGeom prst="ellipse">
              <a:avLst/>
            </a:prstGeom>
            <a:solidFill>
              <a:srgbClr val="E69138"/>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275"/>
            <p:cNvSpPr/>
            <p:nvPr/>
          </p:nvSpPr>
          <p:spPr>
            <a:xfrm>
              <a:off x="3037827" y="2477196"/>
              <a:ext cx="302100" cy="302100"/>
            </a:xfrm>
            <a:prstGeom prst="ellipse">
              <a:avLst/>
            </a:prstGeom>
            <a:solidFill>
              <a:srgbClr val="FFD9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275"/>
            <p:cNvSpPr/>
            <p:nvPr/>
          </p:nvSpPr>
          <p:spPr>
            <a:xfrm>
              <a:off x="3140615" y="2932684"/>
              <a:ext cx="302100" cy="302100"/>
            </a:xfrm>
            <a:prstGeom prst="ellipse">
              <a:avLst/>
            </a:prstGeom>
            <a:solidFill>
              <a:srgbClr val="FFD9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275"/>
            <p:cNvSpPr/>
            <p:nvPr/>
          </p:nvSpPr>
          <p:spPr>
            <a:xfrm>
              <a:off x="1791515" y="4442284"/>
              <a:ext cx="213000" cy="213000"/>
            </a:xfrm>
            <a:prstGeom prst="ellipse">
              <a:avLst/>
            </a:prstGeom>
            <a:solidFill>
              <a:srgbClr val="CC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275"/>
            <p:cNvSpPr/>
            <p:nvPr/>
          </p:nvSpPr>
          <p:spPr>
            <a:xfrm>
              <a:off x="1402937" y="4777803"/>
              <a:ext cx="459600" cy="459600"/>
            </a:xfrm>
            <a:prstGeom prst="ellipse">
              <a:avLst/>
            </a:prstGeom>
            <a:solidFill>
              <a:srgbClr val="CC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275"/>
            <p:cNvSpPr/>
            <p:nvPr/>
          </p:nvSpPr>
          <p:spPr>
            <a:xfrm>
              <a:off x="3753733" y="3454036"/>
              <a:ext cx="180900" cy="180900"/>
            </a:xfrm>
            <a:prstGeom prst="ellipse">
              <a:avLst/>
            </a:prstGeom>
            <a:solidFill>
              <a:srgbClr val="FFD9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275"/>
            <p:cNvSpPr txBox="1"/>
            <p:nvPr/>
          </p:nvSpPr>
          <p:spPr>
            <a:xfrm>
              <a:off x="1059270" y="4267417"/>
              <a:ext cx="646800" cy="30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rPr>
                <a:t>App F</a:t>
              </a:r>
              <a:endParaRPr sz="800">
                <a:solidFill>
                  <a:srgbClr val="FFFFFF"/>
                </a:solidFill>
              </a:endParaRPr>
            </a:p>
          </p:txBody>
        </p:sp>
        <p:sp>
          <p:nvSpPr>
            <p:cNvPr id="2868" name="Google Shape;2868;p275"/>
            <p:cNvSpPr txBox="1"/>
            <p:nvPr/>
          </p:nvSpPr>
          <p:spPr>
            <a:xfrm>
              <a:off x="3497121" y="2426452"/>
              <a:ext cx="646800" cy="30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App A</a:t>
              </a:r>
              <a:endParaRPr sz="800"/>
            </a:p>
          </p:txBody>
        </p:sp>
        <p:sp>
          <p:nvSpPr>
            <p:cNvPr id="2869" name="Google Shape;2869;p275"/>
            <p:cNvSpPr txBox="1"/>
            <p:nvPr/>
          </p:nvSpPr>
          <p:spPr>
            <a:xfrm>
              <a:off x="2861233" y="2477188"/>
              <a:ext cx="646800" cy="30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App B</a:t>
              </a:r>
              <a:endParaRPr sz="800"/>
            </a:p>
          </p:txBody>
        </p:sp>
        <p:sp>
          <p:nvSpPr>
            <p:cNvPr id="2870" name="Google Shape;2870;p275"/>
            <p:cNvSpPr txBox="1"/>
            <p:nvPr/>
          </p:nvSpPr>
          <p:spPr>
            <a:xfrm>
              <a:off x="1309325" y="4861886"/>
              <a:ext cx="646800" cy="30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rPr>
                <a:t>App E</a:t>
              </a:r>
              <a:endParaRPr sz="800">
                <a:solidFill>
                  <a:srgbClr val="FFFFFF"/>
                </a:solidFill>
              </a:endParaRPr>
            </a:p>
          </p:txBody>
        </p:sp>
        <p:sp>
          <p:nvSpPr>
            <p:cNvPr id="2871" name="Google Shape;2871;p275"/>
            <p:cNvSpPr txBox="1"/>
            <p:nvPr/>
          </p:nvSpPr>
          <p:spPr>
            <a:xfrm>
              <a:off x="2970801" y="2929235"/>
              <a:ext cx="646800" cy="30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App C</a:t>
              </a:r>
              <a:endParaRPr sz="800"/>
            </a:p>
          </p:txBody>
        </p:sp>
        <p:sp>
          <p:nvSpPr>
            <p:cNvPr id="2872" name="Google Shape;2872;p275"/>
            <p:cNvSpPr txBox="1"/>
            <p:nvPr/>
          </p:nvSpPr>
          <p:spPr>
            <a:xfrm>
              <a:off x="2100479" y="4392518"/>
              <a:ext cx="646800" cy="30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App D</a:t>
              </a:r>
              <a:endParaRPr sz="800"/>
            </a:p>
          </p:txBody>
        </p:sp>
        <p:sp>
          <p:nvSpPr>
            <p:cNvPr id="2873" name="Google Shape;2873;p275"/>
            <p:cNvSpPr txBox="1"/>
            <p:nvPr/>
          </p:nvSpPr>
          <p:spPr>
            <a:xfrm rot="-5400000">
              <a:off x="202612" y="2979622"/>
              <a:ext cx="1593600" cy="344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latin typeface="Overpass"/>
                  <a:ea typeface="Overpass"/>
                  <a:cs typeface="Overpass"/>
                  <a:sym typeface="Overpass"/>
                </a:rPr>
                <a:t>Container-ready</a:t>
              </a:r>
              <a:endParaRPr sz="1000">
                <a:latin typeface="Overpass"/>
                <a:ea typeface="Overpass"/>
                <a:cs typeface="Overpass"/>
                <a:sym typeface="Overpass"/>
              </a:endParaRPr>
            </a:p>
          </p:txBody>
        </p:sp>
        <p:sp>
          <p:nvSpPr>
            <p:cNvPr id="2874" name="Google Shape;2874;p275"/>
            <p:cNvSpPr txBox="1"/>
            <p:nvPr/>
          </p:nvSpPr>
          <p:spPr>
            <a:xfrm rot="-5400000">
              <a:off x="202424" y="4926707"/>
              <a:ext cx="1593600" cy="344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latin typeface="Overpass"/>
                  <a:ea typeface="Overpass"/>
                  <a:cs typeface="Overpass"/>
                  <a:sym typeface="Overpass"/>
                </a:rPr>
                <a:t>Container-alien</a:t>
              </a:r>
              <a:endParaRPr sz="1000">
                <a:latin typeface="Overpass"/>
                <a:ea typeface="Overpass"/>
                <a:cs typeface="Overpass"/>
                <a:sym typeface="Overpass"/>
              </a:endParaRPr>
            </a:p>
          </p:txBody>
        </p:sp>
        <p:sp>
          <p:nvSpPr>
            <p:cNvPr id="2875" name="Google Shape;2875;p275"/>
            <p:cNvSpPr txBox="1"/>
            <p:nvPr/>
          </p:nvSpPr>
          <p:spPr>
            <a:xfrm>
              <a:off x="541215" y="5317108"/>
              <a:ext cx="1593600" cy="34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Low</a:t>
              </a:r>
              <a:endParaRPr sz="1000">
                <a:latin typeface="Overpass"/>
                <a:ea typeface="Overpass"/>
                <a:cs typeface="Overpass"/>
                <a:sym typeface="Overpass"/>
              </a:endParaRPr>
            </a:p>
          </p:txBody>
        </p:sp>
        <p:sp>
          <p:nvSpPr>
            <p:cNvPr id="2876" name="Google Shape;2876;p275"/>
            <p:cNvSpPr txBox="1"/>
            <p:nvPr/>
          </p:nvSpPr>
          <p:spPr>
            <a:xfrm>
              <a:off x="3066680" y="5311732"/>
              <a:ext cx="1593600" cy="34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High</a:t>
              </a:r>
              <a:endParaRPr sz="1000">
                <a:latin typeface="Overpass"/>
                <a:ea typeface="Overpass"/>
                <a:cs typeface="Overpass"/>
                <a:sym typeface="Overpass"/>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8" name="Shape 2128"/>
        <p:cNvGrpSpPr/>
        <p:nvPr/>
      </p:nvGrpSpPr>
      <p:grpSpPr>
        <a:xfrm>
          <a:off x="0" y="0"/>
          <a:ext cx="0" cy="0"/>
          <a:chOff x="0" y="0"/>
          <a:chExt cx="0" cy="0"/>
        </a:xfrm>
      </p:grpSpPr>
      <p:sp>
        <p:nvSpPr>
          <p:cNvPr id="2129" name="Google Shape;2129;p240"/>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2130" name="Google Shape;2130;p240"/>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p>
            <a:pPr indent="0" lvl="0" marL="0" rtl="0" algn="ctr">
              <a:spcBef>
                <a:spcPts val="0"/>
              </a:spcBef>
              <a:spcAft>
                <a:spcPts val="0"/>
              </a:spcAft>
              <a:buNone/>
            </a:pPr>
            <a:r>
              <a:rPr b="1" lang="en"/>
              <a:t>WHY OPTIMIZE AND MODERNIZE EXISTING APPLICATIONS?</a:t>
            </a:r>
            <a:endParaRPr b="1"/>
          </a:p>
        </p:txBody>
      </p:sp>
      <p:sp>
        <p:nvSpPr>
          <p:cNvPr id="2131" name="Google Shape;2131;p240"/>
          <p:cNvSpPr/>
          <p:nvPr/>
        </p:nvSpPr>
        <p:spPr>
          <a:xfrm>
            <a:off x="8793489" y="4895465"/>
            <a:ext cx="2635500" cy="1049700"/>
          </a:xfrm>
          <a:prstGeom prst="wedgeEllipseCallout">
            <a:avLst>
              <a:gd fmla="val -28118" name="adj1"/>
              <a:gd fmla="val -61690" name="adj2"/>
            </a:avLst>
          </a:prstGeom>
          <a:solidFill>
            <a:srgbClr val="FFFFFF"/>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latin typeface="Overpass"/>
                <a:ea typeface="Overpass"/>
                <a:cs typeface="Overpass"/>
                <a:sym typeface="Overpass"/>
              </a:rPr>
              <a:t>License models &amp; cost</a:t>
            </a:r>
            <a:endParaRPr sz="1900">
              <a:latin typeface="Overpass"/>
              <a:ea typeface="Overpass"/>
              <a:cs typeface="Overpass"/>
              <a:sym typeface="Overpass"/>
            </a:endParaRPr>
          </a:p>
        </p:txBody>
      </p:sp>
      <p:sp>
        <p:nvSpPr>
          <p:cNvPr id="2132" name="Google Shape;2132;p240"/>
          <p:cNvSpPr/>
          <p:nvPr/>
        </p:nvSpPr>
        <p:spPr>
          <a:xfrm>
            <a:off x="5992821" y="4692263"/>
            <a:ext cx="2635500" cy="1049700"/>
          </a:xfrm>
          <a:prstGeom prst="wedgeEllipseCallout">
            <a:avLst>
              <a:gd fmla="val -15887" name="adj1"/>
              <a:gd fmla="val -61940" name="adj2"/>
            </a:avLst>
          </a:prstGeom>
          <a:solidFill>
            <a:srgbClr val="FFFFFF"/>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latin typeface="Overpass"/>
                <a:ea typeface="Overpass"/>
                <a:cs typeface="Overpass"/>
                <a:sym typeface="Overpass"/>
              </a:rPr>
              <a:t>Talent</a:t>
            </a:r>
            <a:endParaRPr sz="1900">
              <a:latin typeface="Overpass"/>
              <a:ea typeface="Overpass"/>
              <a:cs typeface="Overpass"/>
              <a:sym typeface="Overpass"/>
            </a:endParaRPr>
          </a:p>
        </p:txBody>
      </p:sp>
      <p:sp>
        <p:nvSpPr>
          <p:cNvPr id="2133" name="Google Shape;2133;p240"/>
          <p:cNvSpPr/>
          <p:nvPr/>
        </p:nvSpPr>
        <p:spPr>
          <a:xfrm>
            <a:off x="8691904" y="1885612"/>
            <a:ext cx="2635500" cy="1049700"/>
          </a:xfrm>
          <a:prstGeom prst="wedgeEllipseCallout">
            <a:avLst>
              <a:gd fmla="val -27638" name="adj1"/>
              <a:gd fmla="val 63093" name="adj2"/>
            </a:avLst>
          </a:prstGeom>
          <a:solidFill>
            <a:srgbClr val="FFFFFF"/>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latin typeface="Overpass"/>
                <a:ea typeface="Overpass"/>
                <a:cs typeface="Overpass"/>
                <a:sym typeface="Overpass"/>
              </a:rPr>
              <a:t>Security Concerns</a:t>
            </a:r>
            <a:endParaRPr sz="1900">
              <a:latin typeface="Overpass"/>
              <a:ea typeface="Overpass"/>
              <a:cs typeface="Overpass"/>
              <a:sym typeface="Overpass"/>
            </a:endParaRPr>
          </a:p>
        </p:txBody>
      </p:sp>
      <p:sp>
        <p:nvSpPr>
          <p:cNvPr id="2134" name="Google Shape;2134;p240"/>
          <p:cNvSpPr/>
          <p:nvPr/>
        </p:nvSpPr>
        <p:spPr>
          <a:xfrm flipH="1">
            <a:off x="688552" y="3607346"/>
            <a:ext cx="2635500" cy="1049700"/>
          </a:xfrm>
          <a:prstGeom prst="wedgeEllipseCallout">
            <a:avLst>
              <a:gd fmla="val -20833" name="adj1"/>
              <a:gd fmla="val 62500" name="adj2"/>
            </a:avLst>
          </a:prstGeom>
          <a:solidFill>
            <a:srgbClr val="FFFFFF"/>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latin typeface="Overpass"/>
                <a:ea typeface="Overpass"/>
                <a:cs typeface="Overpass"/>
                <a:sym typeface="Overpass"/>
              </a:rPr>
              <a:t>Delivery too slow</a:t>
            </a:r>
            <a:endParaRPr sz="1900">
              <a:latin typeface="Overpass"/>
              <a:ea typeface="Overpass"/>
              <a:cs typeface="Overpass"/>
              <a:sym typeface="Overpass"/>
            </a:endParaRPr>
          </a:p>
        </p:txBody>
      </p:sp>
      <p:sp>
        <p:nvSpPr>
          <p:cNvPr id="2135" name="Google Shape;2135;p240"/>
          <p:cNvSpPr/>
          <p:nvPr/>
        </p:nvSpPr>
        <p:spPr>
          <a:xfrm flipH="1">
            <a:off x="5857971" y="1550933"/>
            <a:ext cx="2635500" cy="1049700"/>
          </a:xfrm>
          <a:prstGeom prst="wedgeEllipseCallout">
            <a:avLst>
              <a:gd fmla="val 11121" name="adj1"/>
              <a:gd fmla="val 71872" name="adj2"/>
            </a:avLst>
          </a:prstGeom>
          <a:solidFill>
            <a:srgbClr val="FFFFFF"/>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latin typeface="Overpass"/>
                <a:ea typeface="Overpass"/>
                <a:cs typeface="Overpass"/>
                <a:sym typeface="Overpass"/>
              </a:rPr>
              <a:t>Performance</a:t>
            </a:r>
            <a:endParaRPr sz="1900">
              <a:latin typeface="Overpass"/>
              <a:ea typeface="Overpass"/>
              <a:cs typeface="Overpass"/>
              <a:sym typeface="Overpass"/>
            </a:endParaRPr>
          </a:p>
        </p:txBody>
      </p:sp>
      <p:sp>
        <p:nvSpPr>
          <p:cNvPr id="2136" name="Google Shape;2136;p240"/>
          <p:cNvSpPr/>
          <p:nvPr/>
        </p:nvSpPr>
        <p:spPr>
          <a:xfrm flipH="1">
            <a:off x="608395" y="5012126"/>
            <a:ext cx="2635500" cy="1049700"/>
          </a:xfrm>
          <a:prstGeom prst="wedgeEllipseCallout">
            <a:avLst>
              <a:gd fmla="val -36636" name="adj1"/>
              <a:gd fmla="val -62026" name="adj2"/>
            </a:avLst>
          </a:prstGeom>
          <a:solidFill>
            <a:srgbClr val="FFFFFF"/>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latin typeface="Overpass"/>
                <a:ea typeface="Overpass"/>
                <a:cs typeface="Overpass"/>
                <a:sym typeface="Overpass"/>
              </a:rPr>
              <a:t>Portability</a:t>
            </a:r>
            <a:endParaRPr sz="1900">
              <a:latin typeface="Overpass"/>
              <a:ea typeface="Overpass"/>
              <a:cs typeface="Overpass"/>
              <a:sym typeface="Overpass"/>
            </a:endParaRPr>
          </a:p>
        </p:txBody>
      </p:sp>
      <p:sp>
        <p:nvSpPr>
          <p:cNvPr id="2137" name="Google Shape;2137;p240"/>
          <p:cNvSpPr/>
          <p:nvPr/>
        </p:nvSpPr>
        <p:spPr>
          <a:xfrm flipH="1">
            <a:off x="2971659" y="1765617"/>
            <a:ext cx="2635500" cy="1049700"/>
          </a:xfrm>
          <a:prstGeom prst="wedgeEllipseCallout">
            <a:avLst>
              <a:gd fmla="val -22342" name="adj1"/>
              <a:gd fmla="val 77542" name="adj2"/>
            </a:avLst>
          </a:prstGeom>
          <a:solidFill>
            <a:srgbClr val="FFFFFF"/>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latin typeface="Overpass"/>
                <a:ea typeface="Overpass"/>
                <a:cs typeface="Overpass"/>
                <a:sym typeface="Overpass"/>
              </a:rPr>
              <a:t>Maintainability</a:t>
            </a:r>
            <a:endParaRPr sz="1900">
              <a:latin typeface="Overpass"/>
              <a:ea typeface="Overpass"/>
              <a:cs typeface="Overpass"/>
              <a:sym typeface="Overpass"/>
            </a:endParaRPr>
          </a:p>
        </p:txBody>
      </p:sp>
      <p:sp>
        <p:nvSpPr>
          <p:cNvPr id="2138" name="Google Shape;2138;p240"/>
          <p:cNvSpPr/>
          <p:nvPr/>
        </p:nvSpPr>
        <p:spPr>
          <a:xfrm>
            <a:off x="9298481" y="3549740"/>
            <a:ext cx="2635500" cy="1049700"/>
          </a:xfrm>
          <a:prstGeom prst="wedgeEllipseCallout">
            <a:avLst>
              <a:gd fmla="val -60870" name="adj1"/>
              <a:gd fmla="val 17717" name="adj2"/>
            </a:avLst>
          </a:prstGeom>
          <a:solidFill>
            <a:srgbClr val="FFFFFF"/>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latin typeface="Overpass"/>
                <a:ea typeface="Overpass"/>
                <a:cs typeface="Overpass"/>
                <a:sym typeface="Overpass"/>
              </a:rPr>
              <a:t>Supportability</a:t>
            </a:r>
            <a:endParaRPr sz="1900">
              <a:latin typeface="Overpass"/>
              <a:ea typeface="Overpass"/>
              <a:cs typeface="Overpass"/>
              <a:sym typeface="Overpass"/>
            </a:endParaRPr>
          </a:p>
        </p:txBody>
      </p:sp>
      <p:sp>
        <p:nvSpPr>
          <p:cNvPr id="2139" name="Google Shape;2139;p240"/>
          <p:cNvSpPr/>
          <p:nvPr/>
        </p:nvSpPr>
        <p:spPr>
          <a:xfrm flipH="1">
            <a:off x="3574069" y="3388898"/>
            <a:ext cx="2635500" cy="1049700"/>
          </a:xfrm>
          <a:prstGeom prst="wedgeEllipseCallout">
            <a:avLst>
              <a:gd fmla="val -3826" name="adj1"/>
              <a:gd fmla="val 71429" name="adj2"/>
            </a:avLst>
          </a:prstGeom>
          <a:solidFill>
            <a:srgbClr val="FFFFFF"/>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latin typeface="Overpass"/>
                <a:ea typeface="Overpass"/>
                <a:cs typeface="Overpass"/>
                <a:sym typeface="Overpass"/>
              </a:rPr>
              <a:t>Integrate old and new</a:t>
            </a:r>
            <a:endParaRPr sz="1900">
              <a:latin typeface="Overpass"/>
              <a:ea typeface="Overpass"/>
              <a:cs typeface="Overpass"/>
              <a:sym typeface="Overpass"/>
            </a:endParaRPr>
          </a:p>
        </p:txBody>
      </p:sp>
      <p:sp>
        <p:nvSpPr>
          <p:cNvPr id="2140" name="Google Shape;2140;p240"/>
          <p:cNvSpPr/>
          <p:nvPr/>
        </p:nvSpPr>
        <p:spPr>
          <a:xfrm flipH="1">
            <a:off x="6436326" y="3223204"/>
            <a:ext cx="2635500" cy="1049700"/>
          </a:xfrm>
          <a:prstGeom prst="wedgeEllipseCallout">
            <a:avLst>
              <a:gd fmla="val 41754" name="adj1"/>
              <a:gd fmla="val -47410" name="adj2"/>
            </a:avLst>
          </a:prstGeom>
          <a:solidFill>
            <a:srgbClr val="FFFFFF"/>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latin typeface="Overpass"/>
                <a:ea typeface="Overpass"/>
                <a:cs typeface="Overpass"/>
                <a:sym typeface="Overpass"/>
              </a:rPr>
              <a:t>Technical debt</a:t>
            </a:r>
            <a:endParaRPr sz="1900">
              <a:latin typeface="Overpass"/>
              <a:ea typeface="Overpass"/>
              <a:cs typeface="Overpass"/>
              <a:sym typeface="Overpass"/>
            </a:endParaRPr>
          </a:p>
        </p:txBody>
      </p:sp>
      <p:sp>
        <p:nvSpPr>
          <p:cNvPr id="2141" name="Google Shape;2141;p240"/>
          <p:cNvSpPr/>
          <p:nvPr/>
        </p:nvSpPr>
        <p:spPr>
          <a:xfrm flipH="1">
            <a:off x="234452" y="2342379"/>
            <a:ext cx="2635500" cy="1049700"/>
          </a:xfrm>
          <a:prstGeom prst="wedgeEllipseCallout">
            <a:avLst>
              <a:gd fmla="val -47475" name="adj1"/>
              <a:gd fmla="val 39192" name="adj2"/>
            </a:avLst>
          </a:prstGeom>
          <a:solidFill>
            <a:srgbClr val="FFFFFF"/>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latin typeface="Overpass"/>
                <a:ea typeface="Overpass"/>
                <a:cs typeface="Overpass"/>
                <a:sym typeface="Overpass"/>
              </a:rPr>
              <a:t>New requirements</a:t>
            </a:r>
            <a:endParaRPr sz="1900">
              <a:latin typeface="Overpass"/>
              <a:ea typeface="Overpass"/>
              <a:cs typeface="Overpass"/>
              <a:sym typeface="Overpass"/>
            </a:endParaRPr>
          </a:p>
        </p:txBody>
      </p:sp>
      <p:sp>
        <p:nvSpPr>
          <p:cNvPr id="2142" name="Google Shape;2142;p240"/>
          <p:cNvSpPr/>
          <p:nvPr/>
        </p:nvSpPr>
        <p:spPr>
          <a:xfrm flipH="1">
            <a:off x="3317210" y="4935853"/>
            <a:ext cx="2635500" cy="1049700"/>
          </a:xfrm>
          <a:prstGeom prst="wedgeEllipseCallout">
            <a:avLst>
              <a:gd fmla="val -30180" name="adj1"/>
              <a:gd fmla="val -59344" name="adj2"/>
            </a:avLst>
          </a:prstGeom>
          <a:solidFill>
            <a:srgbClr val="FFFFFF"/>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latin typeface="Overpass"/>
                <a:ea typeface="Overpass"/>
                <a:cs typeface="Overpass"/>
                <a:sym typeface="Overpass"/>
              </a:rPr>
              <a:t>Need to move workloads to cloud</a:t>
            </a:r>
            <a:endParaRPr sz="1900">
              <a:latin typeface="Overpass"/>
              <a:ea typeface="Overpass"/>
              <a:cs typeface="Overpass"/>
              <a:sym typeface="Overpass"/>
            </a:endParaRPr>
          </a:p>
        </p:txBody>
      </p:sp>
      <p:pic>
        <p:nvPicPr>
          <p:cNvPr id="2143" name="Google Shape;2143;p240"/>
          <p:cNvPicPr preferRelativeResize="0"/>
          <p:nvPr/>
        </p:nvPicPr>
        <p:blipFill rotWithShape="1">
          <a:blip r:embed="rId3">
            <a:alphaModFix/>
          </a:blip>
          <a:srcRect b="25457" l="14673" r="10954" t="26116"/>
          <a:stretch/>
        </p:blipFill>
        <p:spPr>
          <a:xfrm>
            <a:off x="10919967" y="6386133"/>
            <a:ext cx="1165066" cy="376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1"/>
                                        </p:tgtEl>
                                        <p:attrNameLst>
                                          <p:attrName>style.visibility</p:attrName>
                                        </p:attrNameLst>
                                      </p:cBhvr>
                                      <p:to>
                                        <p:strVal val="visible"/>
                                      </p:to>
                                    </p:set>
                                    <p:animEffect filter="fade" transition="in">
                                      <p:cBhvr>
                                        <p:cTn dur="1"/>
                                        <p:tgtEl>
                                          <p:spTgt spid="21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4"/>
                                        </p:tgtEl>
                                        <p:attrNameLst>
                                          <p:attrName>style.visibility</p:attrName>
                                        </p:attrNameLst>
                                      </p:cBhvr>
                                      <p:to>
                                        <p:strVal val="visible"/>
                                      </p:to>
                                    </p:set>
                                    <p:animEffect filter="fade" transition="in">
                                      <p:cBhvr>
                                        <p:cTn dur="1"/>
                                        <p:tgtEl>
                                          <p:spTgt spid="21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9"/>
                                        </p:tgtEl>
                                        <p:attrNameLst>
                                          <p:attrName>style.visibility</p:attrName>
                                        </p:attrNameLst>
                                      </p:cBhvr>
                                      <p:to>
                                        <p:strVal val="visible"/>
                                      </p:to>
                                    </p:set>
                                    <p:animEffect filter="fade" transition="in">
                                      <p:cBhvr>
                                        <p:cTn dur="1"/>
                                        <p:tgtEl>
                                          <p:spTgt spid="21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0"/>
                                        </p:tgtEl>
                                        <p:attrNameLst>
                                          <p:attrName>style.visibility</p:attrName>
                                        </p:attrNameLst>
                                      </p:cBhvr>
                                      <p:to>
                                        <p:strVal val="visible"/>
                                      </p:to>
                                    </p:set>
                                    <p:animEffect filter="fade" transition="in">
                                      <p:cBhvr>
                                        <p:cTn dur="1"/>
                                        <p:tgtEl>
                                          <p:spTgt spid="2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5"/>
                                        </p:tgtEl>
                                        <p:attrNameLst>
                                          <p:attrName>style.visibility</p:attrName>
                                        </p:attrNameLst>
                                      </p:cBhvr>
                                      <p:to>
                                        <p:strVal val="visible"/>
                                      </p:to>
                                    </p:set>
                                    <p:animEffect filter="fade" transition="in">
                                      <p:cBhvr>
                                        <p:cTn dur="1"/>
                                        <p:tgtEl>
                                          <p:spTgt spid="21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3"/>
                                        </p:tgtEl>
                                        <p:attrNameLst>
                                          <p:attrName>style.visibility</p:attrName>
                                        </p:attrNameLst>
                                      </p:cBhvr>
                                      <p:to>
                                        <p:strVal val="visible"/>
                                      </p:to>
                                    </p:set>
                                    <p:animEffect filter="fade" transition="in">
                                      <p:cBhvr>
                                        <p:cTn dur="1"/>
                                        <p:tgtEl>
                                          <p:spTgt spid="21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7"/>
                                        </p:tgtEl>
                                        <p:attrNameLst>
                                          <p:attrName>style.visibility</p:attrName>
                                        </p:attrNameLst>
                                      </p:cBhvr>
                                      <p:to>
                                        <p:strVal val="visible"/>
                                      </p:to>
                                    </p:set>
                                    <p:animEffect filter="fade" transition="in">
                                      <p:cBhvr>
                                        <p:cTn dur="1"/>
                                        <p:tgtEl>
                                          <p:spTgt spid="2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8"/>
                                        </p:tgtEl>
                                        <p:attrNameLst>
                                          <p:attrName>style.visibility</p:attrName>
                                        </p:attrNameLst>
                                      </p:cBhvr>
                                      <p:to>
                                        <p:strVal val="visible"/>
                                      </p:to>
                                    </p:set>
                                    <p:animEffect filter="fade" transition="in">
                                      <p:cBhvr>
                                        <p:cTn dur="1"/>
                                        <p:tgtEl>
                                          <p:spTgt spid="21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2"/>
                                        </p:tgtEl>
                                        <p:attrNameLst>
                                          <p:attrName>style.visibility</p:attrName>
                                        </p:attrNameLst>
                                      </p:cBhvr>
                                      <p:to>
                                        <p:strVal val="visible"/>
                                      </p:to>
                                    </p:set>
                                    <p:animEffect filter="fade" transition="in">
                                      <p:cBhvr>
                                        <p:cTn dur="1"/>
                                        <p:tgtEl>
                                          <p:spTgt spid="21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6"/>
                                        </p:tgtEl>
                                        <p:attrNameLst>
                                          <p:attrName>style.visibility</p:attrName>
                                        </p:attrNameLst>
                                      </p:cBhvr>
                                      <p:to>
                                        <p:strVal val="visible"/>
                                      </p:to>
                                    </p:set>
                                    <p:animEffect filter="fade" transition="in">
                                      <p:cBhvr>
                                        <p:cTn dur="1"/>
                                        <p:tgtEl>
                                          <p:spTgt spid="21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1"/>
                                        </p:tgtEl>
                                        <p:attrNameLst>
                                          <p:attrName>style.visibility</p:attrName>
                                        </p:attrNameLst>
                                      </p:cBhvr>
                                      <p:to>
                                        <p:strVal val="visible"/>
                                      </p:to>
                                    </p:set>
                                    <p:animEffect filter="fade" transition="in">
                                      <p:cBhvr>
                                        <p:cTn dur="1"/>
                                        <p:tgtEl>
                                          <p:spTgt spid="21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2"/>
                                        </p:tgtEl>
                                        <p:attrNameLst>
                                          <p:attrName>style.visibility</p:attrName>
                                        </p:attrNameLst>
                                      </p:cBhvr>
                                      <p:to>
                                        <p:strVal val="visible"/>
                                      </p:to>
                                    </p:set>
                                    <p:animEffect filter="fade" transition="in">
                                      <p:cBhvr>
                                        <p:cTn dur="1"/>
                                        <p:tgtEl>
                                          <p:spTgt spid="21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0" name="Shape 2880"/>
        <p:cNvGrpSpPr/>
        <p:nvPr/>
      </p:nvGrpSpPr>
      <p:grpSpPr>
        <a:xfrm>
          <a:off x="0" y="0"/>
          <a:ext cx="0" cy="0"/>
          <a:chOff x="0" y="0"/>
          <a:chExt cx="0" cy="0"/>
        </a:xfrm>
      </p:grpSpPr>
      <p:sp>
        <p:nvSpPr>
          <p:cNvPr id="2881" name="Google Shape;2881;p27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APPLICATION MODERNIZATION AND MIGRATION TOOLING</a:t>
            </a:r>
            <a:endParaRPr/>
          </a:p>
        </p:txBody>
      </p:sp>
      <p:sp>
        <p:nvSpPr>
          <p:cNvPr id="2882" name="Google Shape;2882;p27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883" name="Google Shape;2883;p276"/>
          <p:cNvSpPr txBox="1"/>
          <p:nvPr>
            <p:ph type="title"/>
          </p:nvPr>
        </p:nvSpPr>
        <p:spPr>
          <a:xfrm>
            <a:off x="1752600" y="946000"/>
            <a:ext cx="8686800" cy="967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 </a:t>
            </a:r>
            <a:endParaRPr/>
          </a:p>
        </p:txBody>
      </p:sp>
      <p:sp>
        <p:nvSpPr>
          <p:cNvPr id="2884" name="Google Shape;2884;p276"/>
          <p:cNvSpPr txBox="1"/>
          <p:nvPr/>
        </p:nvSpPr>
        <p:spPr>
          <a:xfrm>
            <a:off x="1072742" y="1395700"/>
            <a:ext cx="11330100" cy="6552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1300"/>
              </a:spcAft>
              <a:buNone/>
            </a:pPr>
            <a:r>
              <a:rPr b="1" lang="en" sz="2400">
                <a:latin typeface="Red Hat Text"/>
                <a:ea typeface="Red Hat Text"/>
                <a:cs typeface="Red Hat Text"/>
                <a:sym typeface="Red Hat Text"/>
              </a:rPr>
              <a:t>Web Console: manage projects and applications</a:t>
            </a:r>
            <a:endParaRPr b="1" sz="2400">
              <a:latin typeface="Red Hat Text"/>
              <a:ea typeface="Red Hat Text"/>
              <a:cs typeface="Red Hat Text"/>
              <a:sym typeface="Red Hat Text"/>
            </a:endParaRPr>
          </a:p>
        </p:txBody>
      </p:sp>
      <p:pic>
        <p:nvPicPr>
          <p:cNvPr id="2885" name="Google Shape;2885;p276"/>
          <p:cNvPicPr preferRelativeResize="0"/>
          <p:nvPr/>
        </p:nvPicPr>
        <p:blipFill>
          <a:blip r:embed="rId3">
            <a:alphaModFix/>
          </a:blip>
          <a:stretch>
            <a:fillRect/>
          </a:stretch>
        </p:blipFill>
        <p:spPr>
          <a:xfrm>
            <a:off x="10980850" y="676225"/>
            <a:ext cx="653449" cy="653449"/>
          </a:xfrm>
          <a:prstGeom prst="rect">
            <a:avLst/>
          </a:prstGeom>
          <a:noFill/>
          <a:ln>
            <a:noFill/>
          </a:ln>
        </p:spPr>
      </p:pic>
      <p:sp>
        <p:nvSpPr>
          <p:cNvPr id="2886" name="Google Shape;2886;p276"/>
          <p:cNvSpPr txBox="1"/>
          <p:nvPr>
            <p:ph type="title"/>
          </p:nvPr>
        </p:nvSpPr>
        <p:spPr>
          <a:xfrm>
            <a:off x="1752600" y="946000"/>
            <a:ext cx="8686800" cy="967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Migration Toolkit for Applications</a:t>
            </a:r>
            <a:endParaRPr/>
          </a:p>
        </p:txBody>
      </p:sp>
      <p:pic>
        <p:nvPicPr>
          <p:cNvPr id="2887" name="Google Shape;2887;p276"/>
          <p:cNvPicPr preferRelativeResize="0"/>
          <p:nvPr/>
        </p:nvPicPr>
        <p:blipFill>
          <a:blip r:embed="rId4">
            <a:alphaModFix/>
          </a:blip>
          <a:stretch>
            <a:fillRect/>
          </a:stretch>
        </p:blipFill>
        <p:spPr>
          <a:xfrm>
            <a:off x="4915345" y="2050900"/>
            <a:ext cx="6681960" cy="4215001"/>
          </a:xfrm>
          <a:prstGeom prst="rect">
            <a:avLst/>
          </a:prstGeom>
          <a:noFill/>
          <a:ln>
            <a:noFill/>
          </a:ln>
        </p:spPr>
      </p:pic>
      <p:pic>
        <p:nvPicPr>
          <p:cNvPr id="2888" name="Google Shape;2888;p276"/>
          <p:cNvPicPr preferRelativeResize="0"/>
          <p:nvPr/>
        </p:nvPicPr>
        <p:blipFill>
          <a:blip r:embed="rId5">
            <a:alphaModFix/>
          </a:blip>
          <a:stretch>
            <a:fillRect/>
          </a:stretch>
        </p:blipFill>
        <p:spPr>
          <a:xfrm>
            <a:off x="594695" y="2050900"/>
            <a:ext cx="4327777" cy="42150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2" name="Shape 2892"/>
        <p:cNvGrpSpPr/>
        <p:nvPr/>
      </p:nvGrpSpPr>
      <p:grpSpPr>
        <a:xfrm>
          <a:off x="0" y="0"/>
          <a:ext cx="0" cy="0"/>
          <a:chOff x="0" y="0"/>
          <a:chExt cx="0" cy="0"/>
        </a:xfrm>
      </p:grpSpPr>
      <p:sp>
        <p:nvSpPr>
          <p:cNvPr id="2893" name="Google Shape;2893;p27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APPLICATION MODERNIZATION AND MIGRATION TOOLING</a:t>
            </a:r>
            <a:endParaRPr/>
          </a:p>
        </p:txBody>
      </p:sp>
      <p:sp>
        <p:nvSpPr>
          <p:cNvPr id="2894" name="Google Shape;2894;p27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895" name="Google Shape;2895;p277"/>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2896" name="Google Shape;2896;p277"/>
          <p:cNvSpPr txBox="1"/>
          <p:nvPr>
            <p:ph type="title"/>
          </p:nvPr>
        </p:nvSpPr>
        <p:spPr>
          <a:xfrm>
            <a:off x="1752600" y="946000"/>
            <a:ext cx="8686800" cy="967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 </a:t>
            </a:r>
            <a:endParaRPr/>
          </a:p>
        </p:txBody>
      </p:sp>
      <p:sp>
        <p:nvSpPr>
          <p:cNvPr id="2897" name="Google Shape;2897;p277"/>
          <p:cNvSpPr txBox="1"/>
          <p:nvPr/>
        </p:nvSpPr>
        <p:spPr>
          <a:xfrm>
            <a:off x="1072742" y="1395700"/>
            <a:ext cx="11330100" cy="6552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1300"/>
              </a:spcAft>
              <a:buNone/>
            </a:pPr>
            <a:r>
              <a:rPr b="1" lang="en" sz="2400">
                <a:latin typeface="Red Hat Text"/>
                <a:ea typeface="Red Hat Text"/>
                <a:cs typeface="Red Hat Text"/>
                <a:sym typeface="Red Hat Text"/>
              </a:rPr>
              <a:t>Web Console: </a:t>
            </a:r>
            <a:r>
              <a:rPr b="1" lang="en" sz="2400">
                <a:solidFill>
                  <a:schemeClr val="dk1"/>
                </a:solidFill>
                <a:latin typeface="Red Hat Text"/>
                <a:ea typeface="Red Hat Text"/>
                <a:cs typeface="Red Hat Text"/>
                <a:sym typeface="Red Hat Text"/>
              </a:rPr>
              <a:t>issue type analysis and support for effort estimation</a:t>
            </a:r>
            <a:endParaRPr b="1" sz="2400">
              <a:latin typeface="Red Hat Text"/>
              <a:ea typeface="Red Hat Text"/>
              <a:cs typeface="Red Hat Text"/>
              <a:sym typeface="Red Hat Text"/>
            </a:endParaRPr>
          </a:p>
        </p:txBody>
      </p:sp>
      <p:pic>
        <p:nvPicPr>
          <p:cNvPr id="2898" name="Google Shape;2898;p277"/>
          <p:cNvPicPr preferRelativeResize="0"/>
          <p:nvPr/>
        </p:nvPicPr>
        <p:blipFill>
          <a:blip r:embed="rId3">
            <a:alphaModFix/>
          </a:blip>
          <a:stretch>
            <a:fillRect/>
          </a:stretch>
        </p:blipFill>
        <p:spPr>
          <a:xfrm>
            <a:off x="10980850" y="676225"/>
            <a:ext cx="653449" cy="653449"/>
          </a:xfrm>
          <a:prstGeom prst="rect">
            <a:avLst/>
          </a:prstGeom>
          <a:noFill/>
          <a:ln>
            <a:noFill/>
          </a:ln>
        </p:spPr>
      </p:pic>
      <p:sp>
        <p:nvSpPr>
          <p:cNvPr id="2899" name="Google Shape;2899;p277"/>
          <p:cNvSpPr txBox="1"/>
          <p:nvPr>
            <p:ph type="title"/>
          </p:nvPr>
        </p:nvSpPr>
        <p:spPr>
          <a:xfrm>
            <a:off x="1752600" y="946000"/>
            <a:ext cx="8686800" cy="967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Migration Toolkit for Applications</a:t>
            </a:r>
            <a:endParaRPr/>
          </a:p>
        </p:txBody>
      </p:sp>
      <p:pic>
        <p:nvPicPr>
          <p:cNvPr id="2900" name="Google Shape;2900;p277"/>
          <p:cNvPicPr preferRelativeResize="0"/>
          <p:nvPr/>
        </p:nvPicPr>
        <p:blipFill>
          <a:blip r:embed="rId4">
            <a:alphaModFix/>
          </a:blip>
          <a:stretch>
            <a:fillRect/>
          </a:stretch>
        </p:blipFill>
        <p:spPr>
          <a:xfrm>
            <a:off x="680715" y="2129417"/>
            <a:ext cx="5364549" cy="4171341"/>
          </a:xfrm>
          <a:prstGeom prst="rect">
            <a:avLst/>
          </a:prstGeom>
          <a:noFill/>
          <a:ln>
            <a:noFill/>
          </a:ln>
        </p:spPr>
      </p:pic>
      <p:pic>
        <p:nvPicPr>
          <p:cNvPr id="2901" name="Google Shape;2901;p277"/>
          <p:cNvPicPr preferRelativeResize="0"/>
          <p:nvPr/>
        </p:nvPicPr>
        <p:blipFill>
          <a:blip r:embed="rId5">
            <a:alphaModFix/>
          </a:blip>
          <a:stretch>
            <a:fillRect/>
          </a:stretch>
        </p:blipFill>
        <p:spPr>
          <a:xfrm>
            <a:off x="6114590" y="2116925"/>
            <a:ext cx="5396694" cy="41963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5" name="Shape 2905"/>
        <p:cNvGrpSpPr/>
        <p:nvPr/>
      </p:nvGrpSpPr>
      <p:grpSpPr>
        <a:xfrm>
          <a:off x="0" y="0"/>
          <a:ext cx="0" cy="0"/>
          <a:chOff x="0" y="0"/>
          <a:chExt cx="0" cy="0"/>
        </a:xfrm>
      </p:grpSpPr>
      <p:sp>
        <p:nvSpPr>
          <p:cNvPr id="2906" name="Google Shape;2906;p27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APPLICATION MODERNIZATION AND MIGRATION TOOLING</a:t>
            </a:r>
            <a:endParaRPr/>
          </a:p>
        </p:txBody>
      </p:sp>
      <p:sp>
        <p:nvSpPr>
          <p:cNvPr id="2907" name="Google Shape;2907;p27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908" name="Google Shape;2908;p278"/>
          <p:cNvSpPr txBox="1"/>
          <p:nvPr>
            <p:ph type="title"/>
          </p:nvPr>
        </p:nvSpPr>
        <p:spPr>
          <a:xfrm>
            <a:off x="1752600" y="946000"/>
            <a:ext cx="8686800" cy="967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 </a:t>
            </a:r>
            <a:endParaRPr/>
          </a:p>
        </p:txBody>
      </p:sp>
      <p:pic>
        <p:nvPicPr>
          <p:cNvPr id="2909" name="Google Shape;2909;p278"/>
          <p:cNvPicPr preferRelativeResize="0"/>
          <p:nvPr/>
        </p:nvPicPr>
        <p:blipFill>
          <a:blip r:embed="rId3">
            <a:alphaModFix/>
          </a:blip>
          <a:stretch>
            <a:fillRect/>
          </a:stretch>
        </p:blipFill>
        <p:spPr>
          <a:xfrm>
            <a:off x="10980850" y="676225"/>
            <a:ext cx="653449" cy="653449"/>
          </a:xfrm>
          <a:prstGeom prst="rect">
            <a:avLst/>
          </a:prstGeom>
          <a:noFill/>
          <a:ln>
            <a:noFill/>
          </a:ln>
        </p:spPr>
      </p:pic>
      <p:sp>
        <p:nvSpPr>
          <p:cNvPr id="2910" name="Google Shape;2910;p278"/>
          <p:cNvSpPr txBox="1"/>
          <p:nvPr>
            <p:ph type="title"/>
          </p:nvPr>
        </p:nvSpPr>
        <p:spPr>
          <a:xfrm>
            <a:off x="1752600" y="946000"/>
            <a:ext cx="8686800" cy="449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Migration Toolkit for Applications</a:t>
            </a:r>
            <a:endParaRPr/>
          </a:p>
        </p:txBody>
      </p:sp>
      <p:sp>
        <p:nvSpPr>
          <p:cNvPr id="2911" name="Google Shape;2911;p278"/>
          <p:cNvSpPr txBox="1"/>
          <p:nvPr/>
        </p:nvSpPr>
        <p:spPr>
          <a:xfrm>
            <a:off x="1072742" y="1395700"/>
            <a:ext cx="11330100" cy="6552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None/>
            </a:pPr>
            <a:r>
              <a:rPr b="1" lang="en" sz="2400">
                <a:latin typeface="Red Hat Text"/>
                <a:ea typeface="Red Hat Text"/>
                <a:cs typeface="Red Hat Text"/>
                <a:sym typeface="Red Hat Text"/>
              </a:rPr>
              <a:t>Web Console: </a:t>
            </a:r>
            <a:r>
              <a:rPr b="1" lang="en" sz="2400">
                <a:solidFill>
                  <a:schemeClr val="dk1"/>
                </a:solidFill>
                <a:latin typeface="Red Hat Text"/>
                <a:ea typeface="Red Hat Text"/>
                <a:cs typeface="Red Hat Text"/>
                <a:sym typeface="Red Hat Text"/>
              </a:rPr>
              <a:t>examine hints and introspect application source code</a:t>
            </a:r>
            <a:endParaRPr b="1" sz="2400">
              <a:solidFill>
                <a:schemeClr val="dk1"/>
              </a:solidFill>
              <a:latin typeface="Red Hat Text"/>
              <a:ea typeface="Red Hat Text"/>
              <a:cs typeface="Red Hat Text"/>
              <a:sym typeface="Red Hat Text"/>
            </a:endParaRPr>
          </a:p>
          <a:p>
            <a:pPr indent="0" lvl="0" marL="0" marR="0" rtl="0" algn="l">
              <a:lnSpc>
                <a:spcPct val="100000"/>
              </a:lnSpc>
              <a:spcBef>
                <a:spcPts val="1300"/>
              </a:spcBef>
              <a:spcAft>
                <a:spcPts val="1300"/>
              </a:spcAft>
              <a:buNone/>
            </a:pPr>
            <a:r>
              <a:t/>
            </a:r>
            <a:endParaRPr b="1" sz="2400">
              <a:solidFill>
                <a:schemeClr val="dk1"/>
              </a:solidFill>
              <a:latin typeface="Red Hat Text"/>
              <a:ea typeface="Red Hat Text"/>
              <a:cs typeface="Red Hat Text"/>
              <a:sym typeface="Red Hat Text"/>
            </a:endParaRPr>
          </a:p>
        </p:txBody>
      </p:sp>
      <p:pic>
        <p:nvPicPr>
          <p:cNvPr id="2912" name="Google Shape;2912;p278"/>
          <p:cNvPicPr preferRelativeResize="0"/>
          <p:nvPr/>
        </p:nvPicPr>
        <p:blipFill>
          <a:blip r:embed="rId4">
            <a:alphaModFix/>
          </a:blip>
          <a:stretch>
            <a:fillRect/>
          </a:stretch>
        </p:blipFill>
        <p:spPr>
          <a:xfrm>
            <a:off x="249395" y="2305225"/>
            <a:ext cx="5831852" cy="3710829"/>
          </a:xfrm>
          <a:prstGeom prst="rect">
            <a:avLst/>
          </a:prstGeom>
          <a:noFill/>
          <a:ln>
            <a:noFill/>
          </a:ln>
        </p:spPr>
      </p:pic>
      <p:pic>
        <p:nvPicPr>
          <p:cNvPr id="2913" name="Google Shape;2913;p278"/>
          <p:cNvPicPr preferRelativeResize="0"/>
          <p:nvPr/>
        </p:nvPicPr>
        <p:blipFill>
          <a:blip r:embed="rId5">
            <a:alphaModFix/>
          </a:blip>
          <a:stretch>
            <a:fillRect/>
          </a:stretch>
        </p:blipFill>
        <p:spPr>
          <a:xfrm>
            <a:off x="6157448" y="2203300"/>
            <a:ext cx="5805953" cy="393633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7" name="Shape 2917"/>
        <p:cNvGrpSpPr/>
        <p:nvPr/>
      </p:nvGrpSpPr>
      <p:grpSpPr>
        <a:xfrm>
          <a:off x="0" y="0"/>
          <a:ext cx="0" cy="0"/>
          <a:chOff x="0" y="0"/>
          <a:chExt cx="0" cy="0"/>
        </a:xfrm>
      </p:grpSpPr>
      <p:sp>
        <p:nvSpPr>
          <p:cNvPr id="2918" name="Google Shape;2918;p27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APPLICATION MODERNIZATION AND MIGRATION TOOLING</a:t>
            </a:r>
            <a:endParaRPr/>
          </a:p>
        </p:txBody>
      </p:sp>
      <p:sp>
        <p:nvSpPr>
          <p:cNvPr id="2919" name="Google Shape;2919;p27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920" name="Google Shape;2920;p279"/>
          <p:cNvSpPr txBox="1"/>
          <p:nvPr>
            <p:ph type="title"/>
          </p:nvPr>
        </p:nvSpPr>
        <p:spPr>
          <a:xfrm>
            <a:off x="1752600" y="946000"/>
            <a:ext cx="8686800" cy="967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 </a:t>
            </a:r>
            <a:endParaRPr/>
          </a:p>
        </p:txBody>
      </p:sp>
      <p:pic>
        <p:nvPicPr>
          <p:cNvPr id="2921" name="Google Shape;2921;p279"/>
          <p:cNvPicPr preferRelativeResize="0"/>
          <p:nvPr/>
        </p:nvPicPr>
        <p:blipFill>
          <a:blip r:embed="rId3">
            <a:alphaModFix/>
          </a:blip>
          <a:stretch>
            <a:fillRect/>
          </a:stretch>
        </p:blipFill>
        <p:spPr>
          <a:xfrm>
            <a:off x="606833" y="2609700"/>
            <a:ext cx="5300068" cy="3390665"/>
          </a:xfrm>
          <a:prstGeom prst="rect">
            <a:avLst/>
          </a:prstGeom>
          <a:noFill/>
          <a:ln>
            <a:noFill/>
          </a:ln>
          <a:effectLst>
            <a:outerShdw blurRad="57150" rotWithShape="0" algn="bl" dir="5400000" dist="19050">
              <a:srgbClr val="000000">
                <a:alpha val="50000"/>
              </a:srgbClr>
            </a:outerShdw>
          </a:effectLst>
        </p:spPr>
      </p:pic>
      <p:pic>
        <p:nvPicPr>
          <p:cNvPr id="2922" name="Google Shape;2922;p279"/>
          <p:cNvPicPr preferRelativeResize="0"/>
          <p:nvPr/>
        </p:nvPicPr>
        <p:blipFill>
          <a:blip r:embed="rId4">
            <a:alphaModFix/>
          </a:blip>
          <a:stretch>
            <a:fillRect/>
          </a:stretch>
        </p:blipFill>
        <p:spPr>
          <a:xfrm>
            <a:off x="6053253" y="2609700"/>
            <a:ext cx="5761348" cy="3390667"/>
          </a:xfrm>
          <a:prstGeom prst="rect">
            <a:avLst/>
          </a:prstGeom>
          <a:noFill/>
          <a:ln>
            <a:noFill/>
          </a:ln>
          <a:effectLst>
            <a:outerShdw blurRad="57150" rotWithShape="0" algn="bl" dir="5400000" dist="19050">
              <a:srgbClr val="000000">
                <a:alpha val="50000"/>
              </a:srgbClr>
            </a:outerShdw>
          </a:effectLst>
        </p:spPr>
      </p:pic>
      <p:pic>
        <p:nvPicPr>
          <p:cNvPr id="2923" name="Google Shape;2923;p279"/>
          <p:cNvPicPr preferRelativeResize="0"/>
          <p:nvPr/>
        </p:nvPicPr>
        <p:blipFill>
          <a:blip r:embed="rId5">
            <a:alphaModFix/>
          </a:blip>
          <a:stretch>
            <a:fillRect/>
          </a:stretch>
        </p:blipFill>
        <p:spPr>
          <a:xfrm>
            <a:off x="10980850" y="676225"/>
            <a:ext cx="653449" cy="653449"/>
          </a:xfrm>
          <a:prstGeom prst="rect">
            <a:avLst/>
          </a:prstGeom>
          <a:noFill/>
          <a:ln>
            <a:noFill/>
          </a:ln>
        </p:spPr>
      </p:pic>
      <p:sp>
        <p:nvSpPr>
          <p:cNvPr id="2924" name="Google Shape;2924;p279"/>
          <p:cNvSpPr txBox="1"/>
          <p:nvPr>
            <p:ph type="title"/>
          </p:nvPr>
        </p:nvSpPr>
        <p:spPr>
          <a:xfrm>
            <a:off x="1752600" y="946000"/>
            <a:ext cx="8686800" cy="449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Migration Toolkit for Applications</a:t>
            </a:r>
            <a:endParaRPr/>
          </a:p>
        </p:txBody>
      </p:sp>
      <p:sp>
        <p:nvSpPr>
          <p:cNvPr id="2925" name="Google Shape;2925;p279"/>
          <p:cNvSpPr txBox="1"/>
          <p:nvPr/>
        </p:nvSpPr>
        <p:spPr>
          <a:xfrm>
            <a:off x="430950" y="1395700"/>
            <a:ext cx="11330100" cy="655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1300"/>
              </a:spcAft>
              <a:buClr>
                <a:schemeClr val="dk1"/>
              </a:buClr>
              <a:buSzPts val="1100"/>
              <a:buFont typeface="Arial"/>
              <a:buNone/>
            </a:pPr>
            <a:r>
              <a:rPr b="1" lang="en" sz="2400">
                <a:solidFill>
                  <a:schemeClr val="dk1"/>
                </a:solidFill>
                <a:latin typeface="Red Hat Text"/>
                <a:ea typeface="Red Hat Text"/>
                <a:cs typeface="Red Hat Text"/>
                <a:sym typeface="Red Hat Text"/>
              </a:rPr>
              <a:t>IDE Plugins: task list, inline hints, support for code changes</a:t>
            </a:r>
            <a:endParaRPr b="1" sz="2400">
              <a:solidFill>
                <a:schemeClr val="dk1"/>
              </a:solidFill>
              <a:latin typeface="Red Hat Text"/>
              <a:ea typeface="Red Hat Text"/>
              <a:cs typeface="Red Hat Text"/>
              <a:sym typeface="Red Hat Text"/>
            </a:endParaRPr>
          </a:p>
        </p:txBody>
      </p:sp>
      <p:sp>
        <p:nvSpPr>
          <p:cNvPr id="2926" name="Google Shape;2926;p279"/>
          <p:cNvSpPr txBox="1"/>
          <p:nvPr/>
        </p:nvSpPr>
        <p:spPr>
          <a:xfrm>
            <a:off x="583350" y="5967700"/>
            <a:ext cx="11330100" cy="655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1300"/>
              </a:spcAft>
              <a:buClr>
                <a:schemeClr val="dk1"/>
              </a:buClr>
              <a:buSzPts val="1100"/>
              <a:buFont typeface="Arial"/>
              <a:buNone/>
            </a:pPr>
            <a:r>
              <a:rPr b="1" lang="en" sz="2400">
                <a:solidFill>
                  <a:schemeClr val="dk1"/>
                </a:solidFill>
                <a:latin typeface="Red Hat Text"/>
                <a:ea typeface="Red Hat Text"/>
                <a:cs typeface="Red Hat Text"/>
                <a:sym typeface="Red Hat Text"/>
              </a:rPr>
              <a:t>Eclipse / Code Ready Studio / </a:t>
            </a:r>
            <a:r>
              <a:rPr b="1" lang="en" sz="2400">
                <a:solidFill>
                  <a:schemeClr val="dk1"/>
                </a:solidFill>
                <a:latin typeface="Red Hat Text"/>
                <a:ea typeface="Red Hat Text"/>
                <a:cs typeface="Red Hat Text"/>
                <a:sym typeface="Red Hat Text"/>
              </a:rPr>
              <a:t>VS Code</a:t>
            </a:r>
            <a:r>
              <a:rPr b="1" lang="en" sz="2400">
                <a:solidFill>
                  <a:schemeClr val="dk1"/>
                </a:solidFill>
                <a:latin typeface="Red Hat Text"/>
                <a:ea typeface="Red Hat Text"/>
                <a:cs typeface="Red Hat Text"/>
                <a:sym typeface="Red Hat Text"/>
              </a:rPr>
              <a:t> / Eclipse CHE</a:t>
            </a:r>
            <a:endParaRPr b="1" sz="2400">
              <a:solidFill>
                <a:schemeClr val="dk1"/>
              </a:solidFill>
              <a:latin typeface="Red Hat Text"/>
              <a:ea typeface="Red Hat Text"/>
              <a:cs typeface="Red Hat Text"/>
              <a:sym typeface="Red Hat Tex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0" name="Shape 2930"/>
        <p:cNvGrpSpPr/>
        <p:nvPr/>
      </p:nvGrpSpPr>
      <p:grpSpPr>
        <a:xfrm>
          <a:off x="0" y="0"/>
          <a:ext cx="0" cy="0"/>
          <a:chOff x="0" y="0"/>
          <a:chExt cx="0" cy="0"/>
        </a:xfrm>
      </p:grpSpPr>
      <p:sp>
        <p:nvSpPr>
          <p:cNvPr id="2931" name="Google Shape;2931;p280"/>
          <p:cNvSpPr txBox="1"/>
          <p:nvPr>
            <p:ph idx="1" type="subTitle"/>
          </p:nvPr>
        </p:nvSpPr>
        <p:spPr>
          <a:xfrm>
            <a:off x="597033" y="73921"/>
            <a:ext cx="6865200" cy="10884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APPLICATION MODERNIZATION AND MIGRATION TOOLING</a:t>
            </a:r>
            <a:endParaRPr/>
          </a:p>
        </p:txBody>
      </p:sp>
      <p:sp>
        <p:nvSpPr>
          <p:cNvPr id="2932" name="Google Shape;2932;p280"/>
          <p:cNvSpPr txBox="1"/>
          <p:nvPr>
            <p:ph idx="12" type="sldNum"/>
          </p:nvPr>
        </p:nvSpPr>
        <p:spPr>
          <a:xfrm>
            <a:off x="109300" y="8226075"/>
            <a:ext cx="975600" cy="191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933" name="Google Shape;2933;p280"/>
          <p:cNvSpPr txBox="1"/>
          <p:nvPr>
            <p:ph type="title"/>
          </p:nvPr>
        </p:nvSpPr>
        <p:spPr>
          <a:xfrm>
            <a:off x="2336800" y="1261333"/>
            <a:ext cx="11582400" cy="1290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 </a:t>
            </a:r>
            <a:endParaRPr/>
          </a:p>
        </p:txBody>
      </p:sp>
      <p:sp>
        <p:nvSpPr>
          <p:cNvPr id="2934" name="Google Shape;2934;p280"/>
          <p:cNvSpPr txBox="1"/>
          <p:nvPr>
            <p:ph type="title"/>
          </p:nvPr>
        </p:nvSpPr>
        <p:spPr>
          <a:xfrm>
            <a:off x="1752600" y="234800"/>
            <a:ext cx="8686800" cy="967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Use Cases</a:t>
            </a:r>
            <a:endParaRPr/>
          </a:p>
          <a:p>
            <a:pPr indent="0" lvl="0" marL="0" rtl="0" algn="ctr">
              <a:spcBef>
                <a:spcPts val="0"/>
              </a:spcBef>
              <a:spcAft>
                <a:spcPts val="0"/>
              </a:spcAft>
              <a:buNone/>
            </a:pPr>
            <a:r>
              <a:t/>
            </a:r>
            <a:endParaRPr/>
          </a:p>
        </p:txBody>
      </p:sp>
      <p:graphicFrame>
        <p:nvGraphicFramePr>
          <p:cNvPr id="2935" name="Google Shape;2935;p280"/>
          <p:cNvGraphicFramePr/>
          <p:nvPr/>
        </p:nvGraphicFramePr>
        <p:xfrm>
          <a:off x="557667" y="863300"/>
          <a:ext cx="3000000" cy="3000000"/>
        </p:xfrm>
        <a:graphic>
          <a:graphicData uri="http://schemas.openxmlformats.org/drawingml/2006/table">
            <a:tbl>
              <a:tblPr>
                <a:noFill/>
                <a:tableStyleId>{C16A029D-941B-4C15-94CC-0F0F90C4FCE6}</a:tableStyleId>
              </a:tblPr>
              <a:tblGrid>
                <a:gridCol w="2826275"/>
                <a:gridCol w="1466025"/>
                <a:gridCol w="1688775"/>
                <a:gridCol w="1864700"/>
                <a:gridCol w="1213600"/>
                <a:gridCol w="836025"/>
                <a:gridCol w="1406675"/>
              </a:tblGrid>
              <a:tr h="179325">
                <a:tc rowSpan="2">
                  <a:txBody>
                    <a:bodyPr/>
                    <a:lstStyle/>
                    <a:p>
                      <a:pPr indent="0" lvl="0" marL="0" rtl="0" algn="l">
                        <a:lnSpc>
                          <a:spcPct val="150000"/>
                        </a:lnSpc>
                        <a:spcBef>
                          <a:spcPts val="0"/>
                        </a:spcBef>
                        <a:spcAft>
                          <a:spcPts val="0"/>
                        </a:spcAft>
                        <a:buNone/>
                      </a:pPr>
                      <a:r>
                        <a:rPr b="1" lang="en" sz="1300">
                          <a:solidFill>
                            <a:srgbClr val="151515"/>
                          </a:solidFill>
                          <a:latin typeface="Red Hat Text"/>
                          <a:ea typeface="Red Hat Text"/>
                          <a:cs typeface="Red Hat Text"/>
                          <a:sym typeface="Red Hat Text"/>
                        </a:rPr>
                        <a:t>Source Platform</a:t>
                      </a:r>
                      <a:endParaRPr b="1" sz="13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gridSpan="6">
                  <a:txBody>
                    <a:bodyPr/>
                    <a:lstStyle/>
                    <a:p>
                      <a:pPr indent="0" lvl="0" marL="0" rtl="0" algn="ctr">
                        <a:lnSpc>
                          <a:spcPct val="115000"/>
                        </a:lnSpc>
                        <a:spcBef>
                          <a:spcPts val="0"/>
                        </a:spcBef>
                        <a:spcAft>
                          <a:spcPts val="0"/>
                        </a:spcAft>
                        <a:buNone/>
                      </a:pPr>
                      <a:r>
                        <a:rPr b="1" lang="en" sz="1300">
                          <a:solidFill>
                            <a:srgbClr val="151515"/>
                          </a:solidFill>
                          <a:latin typeface="Red Hat Text"/>
                          <a:ea typeface="Red Hat Text"/>
                          <a:cs typeface="Red Hat Text"/>
                          <a:sym typeface="Red Hat Text"/>
                        </a:rPr>
                        <a:t>Targets</a:t>
                      </a:r>
                      <a:endParaRPr b="1" sz="13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hMerge="1"/>
                <a:tc hMerge="1"/>
                <a:tc hMerge="1"/>
                <a:tc hMerge="1"/>
              </a:tr>
              <a:tr h="374700">
                <a:tc vMerge="1"/>
                <a:tc>
                  <a:txBody>
                    <a:bodyPr/>
                    <a:lstStyle/>
                    <a:p>
                      <a:pPr indent="0" lvl="0" marL="0" rtl="0" algn="ctr">
                        <a:lnSpc>
                          <a:spcPct val="115000"/>
                        </a:lnSpc>
                        <a:spcBef>
                          <a:spcPts val="0"/>
                        </a:spcBef>
                        <a:spcAft>
                          <a:spcPts val="0"/>
                        </a:spcAft>
                        <a:buNone/>
                      </a:pPr>
                      <a:r>
                        <a:rPr b="1" lang="en" sz="1100">
                          <a:solidFill>
                            <a:srgbClr val="151515"/>
                          </a:solidFill>
                          <a:latin typeface="Red Hat Text"/>
                          <a:ea typeface="Red Hat Text"/>
                          <a:cs typeface="Red Hat Text"/>
                          <a:sym typeface="Red Hat Text"/>
                        </a:rPr>
                        <a:t>Migration to JBoss EAP 6</a:t>
                      </a:r>
                      <a:endParaRPr b="1"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solidFill>
                            <a:srgbClr val="151515"/>
                          </a:solidFill>
                          <a:latin typeface="Red Hat Text"/>
                          <a:ea typeface="Red Hat Text"/>
                          <a:cs typeface="Red Hat Text"/>
                          <a:sym typeface="Red Hat Text"/>
                        </a:rPr>
                        <a:t>Migration to JBoss EAP 7</a:t>
                      </a:r>
                      <a:endParaRPr b="1"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solidFill>
                            <a:srgbClr val="151515"/>
                          </a:solidFill>
                          <a:latin typeface="Red Hat Text"/>
                          <a:ea typeface="Red Hat Text"/>
                          <a:cs typeface="Red Hat Text"/>
                          <a:sym typeface="Red Hat Text"/>
                        </a:rPr>
                        <a:t>OpenShift (cloud readiness)</a:t>
                      </a:r>
                      <a:endParaRPr b="1"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solidFill>
                            <a:srgbClr val="151515"/>
                          </a:solidFill>
                          <a:latin typeface="Red Hat Text"/>
                          <a:ea typeface="Red Hat Text"/>
                          <a:cs typeface="Red Hat Text"/>
                          <a:sym typeface="Red Hat Text"/>
                        </a:rPr>
                        <a:t>OpenJDK</a:t>
                      </a:r>
                      <a:endParaRPr b="1" sz="1100">
                        <a:solidFill>
                          <a:srgbClr val="151515"/>
                        </a:solidFill>
                        <a:latin typeface="Red Hat Text"/>
                        <a:ea typeface="Red Hat Text"/>
                        <a:cs typeface="Red Hat Text"/>
                        <a:sym typeface="Red Hat Text"/>
                      </a:endParaRPr>
                    </a:p>
                    <a:p>
                      <a:pPr indent="0" lvl="0" marL="0" rtl="0" algn="ctr">
                        <a:lnSpc>
                          <a:spcPct val="115000"/>
                        </a:lnSpc>
                        <a:spcBef>
                          <a:spcPts val="0"/>
                        </a:spcBef>
                        <a:spcAft>
                          <a:spcPts val="0"/>
                        </a:spcAft>
                        <a:buNone/>
                      </a:pPr>
                      <a:r>
                        <a:rPr b="1" lang="en" sz="1100">
                          <a:solidFill>
                            <a:srgbClr val="151515"/>
                          </a:solidFill>
                          <a:latin typeface="Red Hat Text"/>
                          <a:ea typeface="Red Hat Text"/>
                          <a:cs typeface="Red Hat Text"/>
                          <a:sym typeface="Red Hat Text"/>
                        </a:rPr>
                        <a:t>8 &amp; 11</a:t>
                      </a:r>
                      <a:endParaRPr b="1"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solidFill>
                            <a:srgbClr val="151515"/>
                          </a:solidFill>
                          <a:latin typeface="Red Hat Text"/>
                          <a:ea typeface="Red Hat Text"/>
                          <a:cs typeface="Red Hat Text"/>
                          <a:sym typeface="Red Hat Text"/>
                        </a:rPr>
                        <a:t>Camel 3</a:t>
                      </a:r>
                      <a:endParaRPr b="1"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solidFill>
                            <a:srgbClr val="151515"/>
                          </a:solidFill>
                          <a:latin typeface="Red Hat Text"/>
                          <a:ea typeface="Red Hat Text"/>
                          <a:cs typeface="Red Hat Text"/>
                          <a:sym typeface="Red Hat Text"/>
                        </a:rPr>
                        <a:t>Spring Boot in RH Runtimes</a:t>
                      </a:r>
                      <a:endParaRPr b="1"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900">
                <a:tc>
                  <a:txBody>
                    <a:bodyPr/>
                    <a:lstStyle/>
                    <a:p>
                      <a:pPr indent="0" lvl="0" marL="0" rtl="0" algn="l">
                        <a:lnSpc>
                          <a:spcPct val="115000"/>
                        </a:lnSpc>
                        <a:spcBef>
                          <a:spcPts val="0"/>
                        </a:spcBef>
                        <a:spcAft>
                          <a:spcPts val="0"/>
                        </a:spcAft>
                        <a:buNone/>
                      </a:pPr>
                      <a:r>
                        <a:rPr b="1" lang="en" sz="1100">
                          <a:solidFill>
                            <a:srgbClr val="151515"/>
                          </a:solidFill>
                          <a:latin typeface="Red Hat Text"/>
                          <a:ea typeface="Red Hat Text"/>
                          <a:cs typeface="Red Hat Text"/>
                          <a:sym typeface="Red Hat Text"/>
                        </a:rPr>
                        <a:t>Oracle® WebLogic Server</a:t>
                      </a:r>
                      <a:endParaRPr b="1"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151515"/>
                          </a:solidFill>
                          <a:latin typeface="Red Hat Text"/>
                          <a:ea typeface="Red Hat Text"/>
                          <a:cs typeface="Red Hat Text"/>
                          <a:sym typeface="Red Hat Text"/>
                        </a:rPr>
                        <a:t>✔</a:t>
                      </a:r>
                      <a:endParaRPr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151515"/>
                          </a:solidFill>
                          <a:latin typeface="Red Hat Text"/>
                          <a:ea typeface="Red Hat Text"/>
                          <a:cs typeface="Red Hat Text"/>
                          <a:sym typeface="Red Hat Text"/>
                        </a:rPr>
                        <a:t>✔</a:t>
                      </a:r>
                      <a:endParaRPr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151515"/>
                          </a:solidFill>
                          <a:latin typeface="Red Hat Text"/>
                          <a:ea typeface="Red Hat Text"/>
                          <a:cs typeface="Red Hat Text"/>
                          <a:sym typeface="Red Hat Text"/>
                        </a:rPr>
                        <a:t>✔</a:t>
                      </a:r>
                      <a:endParaRPr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151515"/>
                          </a:solidFill>
                          <a:latin typeface="Red Hat Text"/>
                          <a:ea typeface="Red Hat Text"/>
                          <a:cs typeface="Red Hat Text"/>
                          <a:sym typeface="Red Hat Text"/>
                        </a:rPr>
                        <a:t>✔</a:t>
                      </a:r>
                      <a:endParaRPr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151515"/>
                          </a:solidFill>
                          <a:latin typeface="Red Hat Text"/>
                          <a:ea typeface="Red Hat Text"/>
                          <a:cs typeface="Red Hat Text"/>
                          <a:sym typeface="Red Hat Text"/>
                        </a:rPr>
                        <a:t>-</a:t>
                      </a:r>
                      <a:endParaRPr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151515"/>
                          </a:solidFill>
                          <a:latin typeface="Red Hat Text"/>
                          <a:ea typeface="Red Hat Text"/>
                          <a:cs typeface="Red Hat Text"/>
                          <a:sym typeface="Red Hat Text"/>
                        </a:rPr>
                        <a:t>-</a:t>
                      </a:r>
                      <a:endParaRPr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29175">
                <a:tc>
                  <a:txBody>
                    <a:bodyPr/>
                    <a:lstStyle/>
                    <a:p>
                      <a:pPr indent="0" lvl="0" marL="0" rtl="0" algn="l">
                        <a:lnSpc>
                          <a:spcPct val="115000"/>
                        </a:lnSpc>
                        <a:spcBef>
                          <a:spcPts val="0"/>
                        </a:spcBef>
                        <a:spcAft>
                          <a:spcPts val="0"/>
                        </a:spcAft>
                        <a:buNone/>
                      </a:pPr>
                      <a:r>
                        <a:rPr b="1" lang="en" sz="1100">
                          <a:solidFill>
                            <a:srgbClr val="151515"/>
                          </a:solidFill>
                          <a:latin typeface="Red Hat Text"/>
                          <a:ea typeface="Red Hat Text"/>
                          <a:cs typeface="Red Hat Text"/>
                          <a:sym typeface="Red Hat Text"/>
                        </a:rPr>
                        <a:t>IBM® WebSphere® Application Server</a:t>
                      </a:r>
                      <a:endParaRPr b="1"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151515"/>
                          </a:solidFill>
                          <a:latin typeface="Red Hat Text"/>
                          <a:ea typeface="Red Hat Text"/>
                          <a:cs typeface="Red Hat Text"/>
                          <a:sym typeface="Red Hat Text"/>
                        </a:rPr>
                        <a:t>✔</a:t>
                      </a:r>
                      <a:endParaRPr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151515"/>
                          </a:solidFill>
                          <a:latin typeface="Red Hat Text"/>
                          <a:ea typeface="Red Hat Text"/>
                          <a:cs typeface="Red Hat Text"/>
                          <a:sym typeface="Red Hat Text"/>
                        </a:rPr>
                        <a:t>✔</a:t>
                      </a:r>
                      <a:endParaRPr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151515"/>
                          </a:solidFill>
                          <a:latin typeface="Red Hat Text"/>
                          <a:ea typeface="Red Hat Text"/>
                          <a:cs typeface="Red Hat Text"/>
                          <a:sym typeface="Red Hat Text"/>
                        </a:rPr>
                        <a:t>✔</a:t>
                      </a:r>
                      <a:endParaRPr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151515"/>
                          </a:solidFill>
                          <a:latin typeface="Red Hat Text"/>
                          <a:ea typeface="Red Hat Text"/>
                          <a:cs typeface="Red Hat Text"/>
                          <a:sym typeface="Red Hat Text"/>
                        </a:rPr>
                        <a:t>✔</a:t>
                      </a:r>
                      <a:endParaRPr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151515"/>
                          </a:solidFill>
                          <a:latin typeface="Red Hat Text"/>
                          <a:ea typeface="Red Hat Text"/>
                          <a:cs typeface="Red Hat Text"/>
                          <a:sym typeface="Red Hat Text"/>
                        </a:rPr>
                        <a:t>-</a:t>
                      </a:r>
                      <a:endParaRPr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151515"/>
                          </a:solidFill>
                          <a:latin typeface="Red Hat Text"/>
                          <a:ea typeface="Red Hat Text"/>
                          <a:cs typeface="Red Hat Text"/>
                          <a:sym typeface="Red Hat Text"/>
                        </a:rPr>
                        <a:t>-</a:t>
                      </a:r>
                      <a:endParaRPr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900">
                <a:tc>
                  <a:txBody>
                    <a:bodyPr/>
                    <a:lstStyle/>
                    <a:p>
                      <a:pPr indent="0" lvl="0" marL="0" rtl="0" algn="l">
                        <a:lnSpc>
                          <a:spcPct val="115000"/>
                        </a:lnSpc>
                        <a:spcBef>
                          <a:spcPts val="0"/>
                        </a:spcBef>
                        <a:spcAft>
                          <a:spcPts val="0"/>
                        </a:spcAft>
                        <a:buNone/>
                      </a:pPr>
                      <a:r>
                        <a:rPr b="1" lang="en" sz="1100">
                          <a:solidFill>
                            <a:srgbClr val="151515"/>
                          </a:solidFill>
                          <a:latin typeface="Red Hat Text"/>
                          <a:ea typeface="Red Hat Text"/>
                          <a:cs typeface="Red Hat Text"/>
                          <a:sym typeface="Red Hat Text"/>
                        </a:rPr>
                        <a:t>JBoss EAP 4</a:t>
                      </a:r>
                      <a:endParaRPr b="1"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151515"/>
                          </a:solidFill>
                          <a:latin typeface="Red Hat Text"/>
                          <a:ea typeface="Red Hat Text"/>
                          <a:cs typeface="Red Hat Text"/>
                          <a:sym typeface="Red Hat Text"/>
                        </a:rPr>
                        <a:t>✔</a:t>
                      </a:r>
                      <a:endParaRPr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151515"/>
                          </a:solidFill>
                          <a:latin typeface="Red Hat Text"/>
                          <a:ea typeface="Red Hat Text"/>
                          <a:cs typeface="Red Hat Text"/>
                          <a:sym typeface="Red Hat Text"/>
                        </a:rPr>
                        <a:t>✘ [1]</a:t>
                      </a:r>
                      <a:endParaRPr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151515"/>
                          </a:solidFill>
                          <a:latin typeface="Red Hat Text"/>
                          <a:ea typeface="Red Hat Text"/>
                          <a:cs typeface="Red Hat Text"/>
                          <a:sym typeface="Red Hat Text"/>
                        </a:rPr>
                        <a:t>✔</a:t>
                      </a:r>
                      <a:endParaRPr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151515"/>
                          </a:solidFill>
                          <a:latin typeface="Red Hat Text"/>
                          <a:ea typeface="Red Hat Text"/>
                          <a:cs typeface="Red Hat Text"/>
                          <a:sym typeface="Red Hat Text"/>
                        </a:rPr>
                        <a:t>✔</a:t>
                      </a:r>
                      <a:endParaRPr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151515"/>
                          </a:solidFill>
                          <a:latin typeface="Red Hat Text"/>
                          <a:ea typeface="Red Hat Text"/>
                          <a:cs typeface="Red Hat Text"/>
                          <a:sym typeface="Red Hat Text"/>
                        </a:rPr>
                        <a:t>-</a:t>
                      </a:r>
                      <a:endParaRPr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151515"/>
                          </a:solidFill>
                          <a:latin typeface="Red Hat Text"/>
                          <a:ea typeface="Red Hat Text"/>
                          <a:cs typeface="Red Hat Text"/>
                          <a:sym typeface="Red Hat Text"/>
                        </a:rPr>
                        <a:t>-</a:t>
                      </a:r>
                      <a:endParaRPr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900">
                <a:tc>
                  <a:txBody>
                    <a:bodyPr/>
                    <a:lstStyle/>
                    <a:p>
                      <a:pPr indent="0" lvl="0" marL="0" rtl="0" algn="l">
                        <a:lnSpc>
                          <a:spcPct val="115000"/>
                        </a:lnSpc>
                        <a:spcBef>
                          <a:spcPts val="0"/>
                        </a:spcBef>
                        <a:spcAft>
                          <a:spcPts val="0"/>
                        </a:spcAft>
                        <a:buNone/>
                      </a:pPr>
                      <a:r>
                        <a:rPr b="1" lang="en" sz="1100">
                          <a:solidFill>
                            <a:srgbClr val="151515"/>
                          </a:solidFill>
                          <a:latin typeface="Red Hat Text"/>
                          <a:ea typeface="Red Hat Text"/>
                          <a:cs typeface="Red Hat Text"/>
                          <a:sym typeface="Red Hat Text"/>
                        </a:rPr>
                        <a:t>JBoss EAP 5</a:t>
                      </a:r>
                      <a:endParaRPr b="1"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151515"/>
                          </a:solidFill>
                          <a:latin typeface="Red Hat Text"/>
                          <a:ea typeface="Red Hat Text"/>
                          <a:cs typeface="Red Hat Text"/>
                          <a:sym typeface="Red Hat Text"/>
                        </a:rPr>
                        <a:t>✔</a:t>
                      </a:r>
                      <a:endParaRPr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151515"/>
                          </a:solidFill>
                          <a:latin typeface="Red Hat Text"/>
                          <a:ea typeface="Red Hat Text"/>
                          <a:cs typeface="Red Hat Text"/>
                          <a:sym typeface="Red Hat Text"/>
                        </a:rPr>
                        <a:t>✔</a:t>
                      </a:r>
                      <a:endParaRPr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151515"/>
                          </a:solidFill>
                          <a:latin typeface="Red Hat Text"/>
                          <a:ea typeface="Red Hat Text"/>
                          <a:cs typeface="Red Hat Text"/>
                          <a:sym typeface="Red Hat Text"/>
                        </a:rPr>
                        <a:t>✔</a:t>
                      </a:r>
                      <a:endParaRPr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151515"/>
                          </a:solidFill>
                          <a:latin typeface="Red Hat Text"/>
                          <a:ea typeface="Red Hat Text"/>
                          <a:cs typeface="Red Hat Text"/>
                          <a:sym typeface="Red Hat Text"/>
                        </a:rPr>
                        <a:t>✔</a:t>
                      </a:r>
                      <a:endParaRPr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151515"/>
                          </a:solidFill>
                          <a:latin typeface="Red Hat Text"/>
                          <a:ea typeface="Red Hat Text"/>
                          <a:cs typeface="Red Hat Text"/>
                          <a:sym typeface="Red Hat Text"/>
                        </a:rPr>
                        <a:t>-</a:t>
                      </a:r>
                      <a:endParaRPr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151515"/>
                          </a:solidFill>
                          <a:latin typeface="Red Hat Text"/>
                          <a:ea typeface="Red Hat Text"/>
                          <a:cs typeface="Red Hat Text"/>
                          <a:sym typeface="Red Hat Text"/>
                        </a:rPr>
                        <a:t>-</a:t>
                      </a:r>
                      <a:endParaRPr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900">
                <a:tc>
                  <a:txBody>
                    <a:bodyPr/>
                    <a:lstStyle/>
                    <a:p>
                      <a:pPr indent="0" lvl="0" marL="0" rtl="0" algn="l">
                        <a:lnSpc>
                          <a:spcPct val="115000"/>
                        </a:lnSpc>
                        <a:spcBef>
                          <a:spcPts val="0"/>
                        </a:spcBef>
                        <a:spcAft>
                          <a:spcPts val="0"/>
                        </a:spcAft>
                        <a:buNone/>
                      </a:pPr>
                      <a:r>
                        <a:rPr b="1" lang="en" sz="1100">
                          <a:solidFill>
                            <a:srgbClr val="151515"/>
                          </a:solidFill>
                          <a:latin typeface="Red Hat Text"/>
                          <a:ea typeface="Red Hat Text"/>
                          <a:cs typeface="Red Hat Text"/>
                          <a:sym typeface="Red Hat Text"/>
                        </a:rPr>
                        <a:t>JBoss EAP 6</a:t>
                      </a:r>
                      <a:endParaRPr b="1"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151515"/>
                          </a:solidFill>
                          <a:latin typeface="Red Hat Text"/>
                          <a:ea typeface="Red Hat Text"/>
                          <a:cs typeface="Red Hat Text"/>
                          <a:sym typeface="Red Hat Text"/>
                        </a:rPr>
                        <a:t>N/A</a:t>
                      </a:r>
                      <a:endParaRPr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151515"/>
                          </a:solidFill>
                          <a:latin typeface="Red Hat Text"/>
                          <a:ea typeface="Red Hat Text"/>
                          <a:cs typeface="Red Hat Text"/>
                          <a:sym typeface="Red Hat Text"/>
                        </a:rPr>
                        <a:t>✔</a:t>
                      </a:r>
                      <a:endParaRPr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151515"/>
                          </a:solidFill>
                          <a:latin typeface="Red Hat Text"/>
                          <a:ea typeface="Red Hat Text"/>
                          <a:cs typeface="Red Hat Text"/>
                          <a:sym typeface="Red Hat Text"/>
                        </a:rPr>
                        <a:t>✔</a:t>
                      </a:r>
                      <a:endParaRPr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151515"/>
                          </a:solidFill>
                          <a:latin typeface="Red Hat Text"/>
                          <a:ea typeface="Red Hat Text"/>
                          <a:cs typeface="Red Hat Text"/>
                          <a:sym typeface="Red Hat Text"/>
                        </a:rPr>
                        <a:t>✔</a:t>
                      </a:r>
                      <a:endParaRPr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151515"/>
                          </a:solidFill>
                          <a:latin typeface="Red Hat Text"/>
                          <a:ea typeface="Red Hat Text"/>
                          <a:cs typeface="Red Hat Text"/>
                          <a:sym typeface="Red Hat Text"/>
                        </a:rPr>
                        <a:t>-</a:t>
                      </a:r>
                      <a:endParaRPr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151515"/>
                          </a:solidFill>
                          <a:latin typeface="Red Hat Text"/>
                          <a:ea typeface="Red Hat Text"/>
                          <a:cs typeface="Red Hat Text"/>
                          <a:sym typeface="Red Hat Text"/>
                        </a:rPr>
                        <a:t>-</a:t>
                      </a:r>
                      <a:endParaRPr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900">
                <a:tc>
                  <a:txBody>
                    <a:bodyPr/>
                    <a:lstStyle/>
                    <a:p>
                      <a:pPr indent="0" lvl="0" marL="0" rtl="0" algn="l">
                        <a:lnSpc>
                          <a:spcPct val="115000"/>
                        </a:lnSpc>
                        <a:spcBef>
                          <a:spcPts val="0"/>
                        </a:spcBef>
                        <a:spcAft>
                          <a:spcPts val="0"/>
                        </a:spcAft>
                        <a:buNone/>
                      </a:pPr>
                      <a:r>
                        <a:rPr b="1" lang="en" sz="1100">
                          <a:solidFill>
                            <a:srgbClr val="151515"/>
                          </a:solidFill>
                          <a:latin typeface="Red Hat Text"/>
                          <a:ea typeface="Red Hat Text"/>
                          <a:cs typeface="Red Hat Text"/>
                          <a:sym typeface="Red Hat Text"/>
                        </a:rPr>
                        <a:t>JBoss EAP 7</a:t>
                      </a:r>
                      <a:endParaRPr b="1"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151515"/>
                          </a:solidFill>
                          <a:latin typeface="Red Hat Text"/>
                          <a:ea typeface="Red Hat Text"/>
                          <a:cs typeface="Red Hat Text"/>
                          <a:sym typeface="Red Hat Text"/>
                        </a:rPr>
                        <a:t>N/A</a:t>
                      </a:r>
                      <a:endParaRPr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151515"/>
                          </a:solidFill>
                          <a:latin typeface="Red Hat Text"/>
                          <a:ea typeface="Red Hat Text"/>
                          <a:cs typeface="Red Hat Text"/>
                          <a:sym typeface="Red Hat Text"/>
                        </a:rPr>
                        <a:t>✔</a:t>
                      </a:r>
                      <a:endParaRPr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151515"/>
                          </a:solidFill>
                          <a:latin typeface="Red Hat Text"/>
                          <a:ea typeface="Red Hat Text"/>
                          <a:cs typeface="Red Hat Text"/>
                          <a:sym typeface="Red Hat Text"/>
                        </a:rPr>
                        <a:t>✔</a:t>
                      </a:r>
                      <a:endParaRPr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151515"/>
                          </a:solidFill>
                          <a:latin typeface="Red Hat Text"/>
                          <a:ea typeface="Red Hat Text"/>
                          <a:cs typeface="Red Hat Text"/>
                          <a:sym typeface="Red Hat Text"/>
                        </a:rPr>
                        <a:t>✔</a:t>
                      </a:r>
                      <a:endParaRPr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151515"/>
                          </a:solidFill>
                          <a:latin typeface="Red Hat Text"/>
                          <a:ea typeface="Red Hat Text"/>
                          <a:cs typeface="Red Hat Text"/>
                          <a:sym typeface="Red Hat Text"/>
                        </a:rPr>
                        <a:t>-</a:t>
                      </a:r>
                      <a:endParaRPr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151515"/>
                          </a:solidFill>
                          <a:latin typeface="Red Hat Text"/>
                          <a:ea typeface="Red Hat Text"/>
                          <a:cs typeface="Red Hat Text"/>
                          <a:sym typeface="Red Hat Text"/>
                        </a:rPr>
                        <a:t>-</a:t>
                      </a:r>
                      <a:endParaRPr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900">
                <a:tc>
                  <a:txBody>
                    <a:bodyPr/>
                    <a:lstStyle/>
                    <a:p>
                      <a:pPr indent="0" lvl="0" marL="0" rtl="0" algn="l">
                        <a:lnSpc>
                          <a:spcPct val="115000"/>
                        </a:lnSpc>
                        <a:spcBef>
                          <a:spcPts val="0"/>
                        </a:spcBef>
                        <a:spcAft>
                          <a:spcPts val="0"/>
                        </a:spcAft>
                        <a:buNone/>
                      </a:pPr>
                      <a:r>
                        <a:rPr b="1" lang="en" sz="1100">
                          <a:solidFill>
                            <a:srgbClr val="151515"/>
                          </a:solidFill>
                          <a:latin typeface="Red Hat Text"/>
                          <a:ea typeface="Red Hat Text"/>
                          <a:cs typeface="Red Hat Text"/>
                          <a:sym typeface="Red Hat Text"/>
                        </a:rPr>
                        <a:t>Oracle JDK</a:t>
                      </a:r>
                      <a:endParaRPr b="1"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151515"/>
                          </a:solidFill>
                          <a:latin typeface="Red Hat Text"/>
                          <a:ea typeface="Red Hat Text"/>
                          <a:cs typeface="Red Hat Text"/>
                          <a:sym typeface="Red Hat Text"/>
                        </a:rPr>
                        <a:t>-</a:t>
                      </a:r>
                      <a:endParaRPr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151515"/>
                          </a:solidFill>
                          <a:latin typeface="Red Hat Text"/>
                          <a:ea typeface="Red Hat Text"/>
                          <a:cs typeface="Red Hat Text"/>
                          <a:sym typeface="Red Hat Text"/>
                        </a:rPr>
                        <a:t>-</a:t>
                      </a:r>
                      <a:endParaRPr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151515"/>
                          </a:solidFill>
                          <a:latin typeface="Red Hat Text"/>
                          <a:ea typeface="Red Hat Text"/>
                          <a:cs typeface="Red Hat Text"/>
                          <a:sym typeface="Red Hat Text"/>
                        </a:rPr>
                        <a:t>✔</a:t>
                      </a:r>
                      <a:endParaRPr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151515"/>
                          </a:solidFill>
                          <a:latin typeface="Red Hat Text"/>
                          <a:ea typeface="Red Hat Text"/>
                          <a:cs typeface="Red Hat Text"/>
                          <a:sym typeface="Red Hat Text"/>
                        </a:rPr>
                        <a:t>✔</a:t>
                      </a:r>
                      <a:endParaRPr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151515"/>
                          </a:solidFill>
                          <a:latin typeface="Red Hat Text"/>
                          <a:ea typeface="Red Hat Text"/>
                          <a:cs typeface="Red Hat Text"/>
                          <a:sym typeface="Red Hat Text"/>
                        </a:rPr>
                        <a:t>-</a:t>
                      </a:r>
                      <a:endParaRPr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151515"/>
                          </a:solidFill>
                          <a:latin typeface="Red Hat Text"/>
                          <a:ea typeface="Red Hat Text"/>
                          <a:cs typeface="Red Hat Text"/>
                          <a:sym typeface="Red Hat Text"/>
                        </a:rPr>
                        <a:t>-</a:t>
                      </a:r>
                      <a:endParaRPr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900">
                <a:tc>
                  <a:txBody>
                    <a:bodyPr/>
                    <a:lstStyle/>
                    <a:p>
                      <a:pPr indent="0" lvl="0" marL="0" rtl="0" algn="l">
                        <a:lnSpc>
                          <a:spcPct val="115000"/>
                        </a:lnSpc>
                        <a:spcBef>
                          <a:spcPts val="0"/>
                        </a:spcBef>
                        <a:spcAft>
                          <a:spcPts val="0"/>
                        </a:spcAft>
                        <a:buNone/>
                      </a:pPr>
                      <a:r>
                        <a:rPr b="1" lang="en" sz="1100">
                          <a:solidFill>
                            <a:srgbClr val="151515"/>
                          </a:solidFill>
                          <a:latin typeface="Red Hat Text"/>
                          <a:ea typeface="Red Hat Text"/>
                          <a:cs typeface="Red Hat Text"/>
                          <a:sym typeface="Red Hat Text"/>
                        </a:rPr>
                        <a:t>Camel 2</a:t>
                      </a:r>
                      <a:endParaRPr b="1"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151515"/>
                          </a:solidFill>
                          <a:latin typeface="Red Hat Text"/>
                          <a:ea typeface="Red Hat Text"/>
                          <a:cs typeface="Red Hat Text"/>
                          <a:sym typeface="Red Hat Text"/>
                        </a:rPr>
                        <a:t>-</a:t>
                      </a:r>
                      <a:endParaRPr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151515"/>
                          </a:solidFill>
                          <a:latin typeface="Red Hat Text"/>
                          <a:ea typeface="Red Hat Text"/>
                          <a:cs typeface="Red Hat Text"/>
                          <a:sym typeface="Red Hat Text"/>
                        </a:rPr>
                        <a:t>-</a:t>
                      </a:r>
                      <a:endParaRPr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151515"/>
                          </a:solidFill>
                          <a:latin typeface="Red Hat Text"/>
                          <a:ea typeface="Red Hat Text"/>
                          <a:cs typeface="Red Hat Text"/>
                          <a:sym typeface="Red Hat Text"/>
                        </a:rPr>
                        <a:t>✔</a:t>
                      </a:r>
                      <a:endParaRPr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151515"/>
                          </a:solidFill>
                          <a:latin typeface="Red Hat Text"/>
                          <a:ea typeface="Red Hat Text"/>
                          <a:cs typeface="Red Hat Text"/>
                          <a:sym typeface="Red Hat Text"/>
                        </a:rPr>
                        <a:t>✔</a:t>
                      </a:r>
                      <a:endParaRPr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151515"/>
                          </a:solidFill>
                          <a:latin typeface="Red Hat Text"/>
                          <a:ea typeface="Red Hat Text"/>
                          <a:cs typeface="Red Hat Text"/>
                          <a:sym typeface="Red Hat Text"/>
                        </a:rPr>
                        <a:t>✔</a:t>
                      </a:r>
                      <a:endParaRPr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151515"/>
                          </a:solidFill>
                          <a:latin typeface="Red Hat Text"/>
                          <a:ea typeface="Red Hat Text"/>
                          <a:cs typeface="Red Hat Text"/>
                          <a:sym typeface="Red Hat Text"/>
                        </a:rPr>
                        <a:t>-</a:t>
                      </a:r>
                      <a:endParaRPr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900">
                <a:tc>
                  <a:txBody>
                    <a:bodyPr/>
                    <a:lstStyle/>
                    <a:p>
                      <a:pPr indent="0" lvl="0" marL="0" rtl="0" algn="l">
                        <a:lnSpc>
                          <a:spcPct val="115000"/>
                        </a:lnSpc>
                        <a:spcBef>
                          <a:spcPts val="0"/>
                        </a:spcBef>
                        <a:spcAft>
                          <a:spcPts val="0"/>
                        </a:spcAft>
                        <a:buNone/>
                      </a:pPr>
                      <a:r>
                        <a:rPr b="1" lang="en" sz="1100">
                          <a:solidFill>
                            <a:srgbClr val="151515"/>
                          </a:solidFill>
                          <a:latin typeface="Red Hat Text"/>
                          <a:ea typeface="Red Hat Text"/>
                          <a:cs typeface="Red Hat Text"/>
                          <a:sym typeface="Red Hat Text"/>
                        </a:rPr>
                        <a:t>Spring Boot</a:t>
                      </a:r>
                      <a:endParaRPr b="1"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151515"/>
                          </a:solidFill>
                          <a:latin typeface="Red Hat Text"/>
                          <a:ea typeface="Red Hat Text"/>
                          <a:cs typeface="Red Hat Text"/>
                          <a:sym typeface="Red Hat Text"/>
                        </a:rPr>
                        <a:t>-</a:t>
                      </a:r>
                      <a:endParaRPr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151515"/>
                          </a:solidFill>
                          <a:latin typeface="Red Hat Text"/>
                          <a:ea typeface="Red Hat Text"/>
                          <a:cs typeface="Red Hat Text"/>
                          <a:sym typeface="Red Hat Text"/>
                        </a:rPr>
                        <a:t>-</a:t>
                      </a:r>
                      <a:endParaRPr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151515"/>
                          </a:solidFill>
                          <a:latin typeface="Red Hat Text"/>
                          <a:ea typeface="Red Hat Text"/>
                          <a:cs typeface="Red Hat Text"/>
                          <a:sym typeface="Red Hat Text"/>
                        </a:rPr>
                        <a:t>✔</a:t>
                      </a:r>
                      <a:endParaRPr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151515"/>
                          </a:solidFill>
                          <a:latin typeface="Red Hat Text"/>
                          <a:ea typeface="Red Hat Text"/>
                          <a:cs typeface="Red Hat Text"/>
                          <a:sym typeface="Red Hat Text"/>
                        </a:rPr>
                        <a:t>✔</a:t>
                      </a:r>
                      <a:endParaRPr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151515"/>
                          </a:solidFill>
                          <a:latin typeface="Red Hat Text"/>
                          <a:ea typeface="Red Hat Text"/>
                          <a:cs typeface="Red Hat Text"/>
                          <a:sym typeface="Red Hat Text"/>
                        </a:rPr>
                        <a:t>-</a:t>
                      </a:r>
                      <a:endParaRPr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151515"/>
                          </a:solidFill>
                          <a:latin typeface="Red Hat Text"/>
                          <a:ea typeface="Red Hat Text"/>
                          <a:cs typeface="Red Hat Text"/>
                          <a:sym typeface="Red Hat Text"/>
                        </a:rPr>
                        <a:t>✔</a:t>
                      </a:r>
                      <a:endParaRPr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900">
                <a:tc>
                  <a:txBody>
                    <a:bodyPr/>
                    <a:lstStyle/>
                    <a:p>
                      <a:pPr indent="0" lvl="0" marL="0" rtl="0" algn="l">
                        <a:lnSpc>
                          <a:spcPct val="115000"/>
                        </a:lnSpc>
                        <a:spcBef>
                          <a:spcPts val="0"/>
                        </a:spcBef>
                        <a:spcAft>
                          <a:spcPts val="0"/>
                        </a:spcAft>
                        <a:buNone/>
                      </a:pPr>
                      <a:r>
                        <a:rPr b="1" lang="en" sz="1100">
                          <a:solidFill>
                            <a:srgbClr val="151515"/>
                          </a:solidFill>
                          <a:latin typeface="Red Hat Text"/>
                          <a:ea typeface="Red Hat Text"/>
                          <a:cs typeface="Red Hat Text"/>
                          <a:sym typeface="Red Hat Text"/>
                        </a:rPr>
                        <a:t>Any Java application</a:t>
                      </a:r>
                      <a:endParaRPr b="1"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151515"/>
                          </a:solidFill>
                          <a:latin typeface="Red Hat Text"/>
                          <a:ea typeface="Red Hat Text"/>
                          <a:cs typeface="Red Hat Text"/>
                          <a:sym typeface="Red Hat Text"/>
                        </a:rPr>
                        <a:t>-</a:t>
                      </a:r>
                      <a:endParaRPr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151515"/>
                          </a:solidFill>
                          <a:latin typeface="Red Hat Text"/>
                          <a:ea typeface="Red Hat Text"/>
                          <a:cs typeface="Red Hat Text"/>
                          <a:sym typeface="Red Hat Text"/>
                        </a:rPr>
                        <a:t>-</a:t>
                      </a:r>
                      <a:endParaRPr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151515"/>
                          </a:solidFill>
                          <a:latin typeface="Red Hat Text"/>
                          <a:ea typeface="Red Hat Text"/>
                          <a:cs typeface="Red Hat Text"/>
                          <a:sym typeface="Red Hat Text"/>
                        </a:rPr>
                        <a:t>✔</a:t>
                      </a:r>
                      <a:endParaRPr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151515"/>
                          </a:solidFill>
                          <a:latin typeface="Red Hat Text"/>
                          <a:ea typeface="Red Hat Text"/>
                          <a:cs typeface="Red Hat Text"/>
                          <a:sym typeface="Red Hat Text"/>
                        </a:rPr>
                        <a:t>✔</a:t>
                      </a:r>
                      <a:endParaRPr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151515"/>
                          </a:solidFill>
                          <a:latin typeface="Red Hat Text"/>
                          <a:ea typeface="Red Hat Text"/>
                          <a:cs typeface="Red Hat Text"/>
                          <a:sym typeface="Red Hat Text"/>
                        </a:rPr>
                        <a:t>-</a:t>
                      </a:r>
                      <a:endParaRPr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rgbClr val="151515"/>
                          </a:solidFill>
                          <a:latin typeface="Red Hat Text"/>
                          <a:ea typeface="Red Hat Text"/>
                          <a:cs typeface="Red Hat Text"/>
                          <a:sym typeface="Red Hat Text"/>
                        </a:rPr>
                        <a:t>-</a:t>
                      </a:r>
                      <a:endParaRPr sz="1100">
                        <a:solidFill>
                          <a:srgbClr val="151515"/>
                        </a:solidFill>
                        <a:latin typeface="Red Hat Text"/>
                        <a:ea typeface="Red Hat Text"/>
                        <a:cs typeface="Red Hat Text"/>
                        <a:sym typeface="Red Hat Text"/>
                      </a:endParaRPr>
                    </a:p>
                  </a:txBody>
                  <a:tcPr marT="121900" marB="121900" marR="121900" marL="1219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pic>
        <p:nvPicPr>
          <p:cNvPr id="2936" name="Google Shape;2936;p280"/>
          <p:cNvPicPr preferRelativeResize="0"/>
          <p:nvPr/>
        </p:nvPicPr>
        <p:blipFill>
          <a:blip r:embed="rId3">
            <a:alphaModFix/>
          </a:blip>
          <a:stretch>
            <a:fillRect/>
          </a:stretch>
        </p:blipFill>
        <p:spPr>
          <a:xfrm>
            <a:off x="10980850" y="676225"/>
            <a:ext cx="653449" cy="653449"/>
          </a:xfrm>
          <a:prstGeom prst="rect">
            <a:avLst/>
          </a:prstGeom>
          <a:noFill/>
          <a:ln>
            <a:noFill/>
          </a:ln>
        </p:spPr>
      </p:pic>
      <p:sp>
        <p:nvSpPr>
          <p:cNvPr id="2937" name="Google Shape;2937;p280"/>
          <p:cNvSpPr txBox="1"/>
          <p:nvPr/>
        </p:nvSpPr>
        <p:spPr>
          <a:xfrm>
            <a:off x="718033" y="6418400"/>
            <a:ext cx="9627600" cy="322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500" u="sng">
                <a:solidFill>
                  <a:schemeClr val="hlink"/>
                </a:solidFill>
                <a:latin typeface="Red Hat Text"/>
                <a:ea typeface="Red Hat Text"/>
                <a:cs typeface="Red Hat Text"/>
                <a:sym typeface="Red Hat Text"/>
                <a:hlinkClick r:id="rId4"/>
              </a:rPr>
              <a:t>https://developers.redhat.com/products/mta/use-cases</a:t>
            </a:r>
            <a:endParaRPr sz="1900">
              <a:latin typeface="Red Hat Text"/>
              <a:ea typeface="Red Hat Text"/>
              <a:cs typeface="Red Hat Text"/>
              <a:sym typeface="Red Hat Tex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1" name="Shape 2941"/>
        <p:cNvGrpSpPr/>
        <p:nvPr/>
      </p:nvGrpSpPr>
      <p:grpSpPr>
        <a:xfrm>
          <a:off x="0" y="0"/>
          <a:ext cx="0" cy="0"/>
          <a:chOff x="0" y="0"/>
          <a:chExt cx="0" cy="0"/>
        </a:xfrm>
      </p:grpSpPr>
      <p:sp>
        <p:nvSpPr>
          <p:cNvPr id="2942" name="Google Shape;2942;p281"/>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p>
            <a:pPr indent="0" lvl="0" marL="0" rtl="0" algn="l">
              <a:spcBef>
                <a:spcPts val="0"/>
              </a:spcBef>
              <a:spcAft>
                <a:spcPts val="0"/>
              </a:spcAft>
              <a:buNone/>
            </a:pPr>
            <a:r>
              <a:rPr lang="en"/>
              <a:t>Let’s Demo</a:t>
            </a:r>
            <a:endParaRPr/>
          </a:p>
        </p:txBody>
      </p:sp>
      <p:sp>
        <p:nvSpPr>
          <p:cNvPr id="2943" name="Google Shape;2943;p28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7" name="Shape 2947"/>
        <p:cNvGrpSpPr/>
        <p:nvPr/>
      </p:nvGrpSpPr>
      <p:grpSpPr>
        <a:xfrm>
          <a:off x="0" y="0"/>
          <a:ext cx="0" cy="0"/>
          <a:chOff x="0" y="0"/>
          <a:chExt cx="0" cy="0"/>
        </a:xfrm>
      </p:grpSpPr>
      <p:sp>
        <p:nvSpPr>
          <p:cNvPr id="2948" name="Google Shape;2948;p28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949" name="Google Shape;2949;p282"/>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1200">
                <a:solidFill>
                  <a:srgbClr val="151515"/>
                </a:solidFill>
                <a:highlight>
                  <a:srgbClr val="FFFFFF"/>
                </a:highlight>
                <a:latin typeface="Overpass"/>
                <a:ea typeface="Overpass"/>
                <a:cs typeface="Overpass"/>
                <a:sym typeface="Overpass"/>
              </a:rPr>
              <a:t>./mta-web-distribution-&lt;version&gt;/run_mta.sh, </a:t>
            </a:r>
            <a:r>
              <a:rPr lang="en" sz="1200" u="sng">
                <a:solidFill>
                  <a:schemeClr val="hlink"/>
                </a:solidFill>
                <a:highlight>
                  <a:srgbClr val="FFFFFF"/>
                </a:highlight>
                <a:latin typeface="Overpass"/>
                <a:ea typeface="Overpass"/>
                <a:cs typeface="Overpass"/>
                <a:sym typeface="Overpass"/>
                <a:hlinkClick r:id="rId3"/>
              </a:rPr>
              <a:t>http://localhost:8080/mta-ui</a:t>
            </a:r>
            <a:r>
              <a:rPr b="1" lang="en" sz="1100"/>
              <a:t>, </a:t>
            </a:r>
            <a:r>
              <a:rPr lang="en" sz="1200">
                <a:solidFill>
                  <a:srgbClr val="151515"/>
                </a:solidFill>
                <a:highlight>
                  <a:srgbClr val="FFFFFF"/>
                </a:highlight>
                <a:latin typeface="Overpass"/>
                <a:ea typeface="Overpass"/>
                <a:cs typeface="Overpass"/>
                <a:sym typeface="Overpass"/>
              </a:rPr>
              <a:t>jee-example-app-1.0.0.ear</a:t>
            </a:r>
            <a:endParaRPr b="1" sz="1100"/>
          </a:p>
        </p:txBody>
      </p:sp>
      <p:sp>
        <p:nvSpPr>
          <p:cNvPr id="2950" name="Google Shape;2950;p282"/>
          <p:cNvSpPr/>
          <p:nvPr/>
        </p:nvSpPr>
        <p:spPr>
          <a:xfrm>
            <a:off x="1335825" y="2744525"/>
            <a:ext cx="2182500" cy="13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Cool Store Shop</a:t>
            </a:r>
            <a:endParaRPr b="1"/>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Java EE App on Java EE Server</a:t>
            </a:r>
            <a:endParaRPr/>
          </a:p>
        </p:txBody>
      </p:sp>
      <p:sp>
        <p:nvSpPr>
          <p:cNvPr id="2951" name="Google Shape;2951;p282"/>
          <p:cNvSpPr/>
          <p:nvPr/>
        </p:nvSpPr>
        <p:spPr>
          <a:xfrm>
            <a:off x="1335825" y="4090450"/>
            <a:ext cx="2182500" cy="480900"/>
          </a:xfrm>
          <a:prstGeom prst="rect">
            <a:avLst/>
          </a:prstGeom>
          <a:solidFill>
            <a:srgbClr val="45818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monolith.war</a:t>
            </a:r>
            <a:endParaRPr b="1">
              <a:solidFill>
                <a:srgbClr val="FFFFFF"/>
              </a:solidFill>
            </a:endParaRPr>
          </a:p>
        </p:txBody>
      </p:sp>
      <p:cxnSp>
        <p:nvCxnSpPr>
          <p:cNvPr id="2952" name="Google Shape;2952;p282"/>
          <p:cNvCxnSpPr/>
          <p:nvPr/>
        </p:nvCxnSpPr>
        <p:spPr>
          <a:xfrm>
            <a:off x="3865367" y="3787700"/>
            <a:ext cx="1497900" cy="0"/>
          </a:xfrm>
          <a:prstGeom prst="straightConnector1">
            <a:avLst/>
          </a:prstGeom>
          <a:noFill/>
          <a:ln cap="flat" cmpd="sng" w="9525">
            <a:solidFill>
              <a:schemeClr val="dk2"/>
            </a:solidFill>
            <a:prstDash val="solid"/>
            <a:round/>
            <a:headEnd len="sm" w="sm" type="none"/>
            <a:tailEnd len="lg" w="lg" type="triangle"/>
          </a:ln>
        </p:spPr>
      </p:cxnSp>
      <p:pic>
        <p:nvPicPr>
          <p:cNvPr id="2953" name="Google Shape;2953;p282"/>
          <p:cNvPicPr preferRelativeResize="0"/>
          <p:nvPr/>
        </p:nvPicPr>
        <p:blipFill>
          <a:blip r:embed="rId4">
            <a:alphaModFix/>
          </a:blip>
          <a:stretch>
            <a:fillRect/>
          </a:stretch>
        </p:blipFill>
        <p:spPr>
          <a:xfrm>
            <a:off x="5596676" y="2465075"/>
            <a:ext cx="5268551" cy="2645250"/>
          </a:xfrm>
          <a:prstGeom prst="rect">
            <a:avLst/>
          </a:prstGeom>
          <a:noFill/>
          <a:ln>
            <a:noFill/>
          </a:ln>
          <a:effectLst>
            <a:outerShdw blurRad="57150" rotWithShape="0" algn="bl" dir="5400000" dist="19050">
              <a:srgbClr val="000000">
                <a:alpha val="50000"/>
              </a:srgbClr>
            </a:outerShdw>
          </a:effectLst>
        </p:spPr>
      </p:pic>
      <p:pic>
        <p:nvPicPr>
          <p:cNvPr id="2954" name="Google Shape;2954;p282"/>
          <p:cNvPicPr preferRelativeResize="0"/>
          <p:nvPr/>
        </p:nvPicPr>
        <p:blipFill>
          <a:blip r:embed="rId5">
            <a:alphaModFix/>
          </a:blip>
          <a:stretch>
            <a:fillRect/>
          </a:stretch>
        </p:blipFill>
        <p:spPr>
          <a:xfrm>
            <a:off x="3764300" y="3193484"/>
            <a:ext cx="1586399" cy="44789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8" name="Shape 2958"/>
        <p:cNvGrpSpPr/>
        <p:nvPr/>
      </p:nvGrpSpPr>
      <p:grpSpPr>
        <a:xfrm>
          <a:off x="0" y="0"/>
          <a:ext cx="0" cy="0"/>
          <a:chOff x="0" y="0"/>
          <a:chExt cx="0" cy="0"/>
        </a:xfrm>
      </p:grpSpPr>
      <p:sp>
        <p:nvSpPr>
          <p:cNvPr id="2959" name="Google Shape;2959;p283"/>
          <p:cNvSpPr txBox="1"/>
          <p:nvPr/>
        </p:nvSpPr>
        <p:spPr>
          <a:xfrm>
            <a:off x="685800" y="0"/>
            <a:ext cx="11344800" cy="1501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800">
                <a:latin typeface="Overpass"/>
                <a:ea typeface="Overpass"/>
                <a:cs typeface="Overpass"/>
                <a:sym typeface="Overpass"/>
              </a:rPr>
              <a:t>LIFT-AND-SHIFT MONOLITH TO CLOUD</a:t>
            </a:r>
            <a:endParaRPr b="1" sz="2800">
              <a:latin typeface="Overpass"/>
              <a:ea typeface="Overpass"/>
              <a:cs typeface="Overpass"/>
              <a:sym typeface="Overpass"/>
            </a:endParaRPr>
          </a:p>
        </p:txBody>
      </p:sp>
      <p:sp>
        <p:nvSpPr>
          <p:cNvPr id="2960" name="Google Shape;2960;p283"/>
          <p:cNvSpPr/>
          <p:nvPr/>
        </p:nvSpPr>
        <p:spPr>
          <a:xfrm>
            <a:off x="7420135" y="5112832"/>
            <a:ext cx="4346400" cy="975600"/>
          </a:xfrm>
          <a:prstGeom prst="rect">
            <a:avLst/>
          </a:prstGeom>
          <a:solidFill>
            <a:srgbClr val="990000"/>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000000"/>
              </a:buClr>
              <a:buFont typeface="Calibri"/>
              <a:buNone/>
            </a:pPr>
            <a:r>
              <a:t/>
            </a:r>
            <a:endParaRPr sz="1800">
              <a:solidFill>
                <a:srgbClr val="FFFFFF"/>
              </a:solidFill>
              <a:latin typeface="Overpass"/>
              <a:ea typeface="Overpass"/>
              <a:cs typeface="Overpass"/>
              <a:sym typeface="Overpass"/>
            </a:endParaRPr>
          </a:p>
        </p:txBody>
      </p:sp>
      <p:pic>
        <p:nvPicPr>
          <p:cNvPr id="2961" name="Google Shape;2961;p283"/>
          <p:cNvPicPr preferRelativeResize="0"/>
          <p:nvPr/>
        </p:nvPicPr>
        <p:blipFill rotWithShape="1">
          <a:blip r:embed="rId3">
            <a:alphaModFix/>
          </a:blip>
          <a:srcRect b="0" l="0" r="0" t="0"/>
          <a:stretch/>
        </p:blipFill>
        <p:spPr>
          <a:xfrm>
            <a:off x="8280766" y="5263434"/>
            <a:ext cx="2625000" cy="674400"/>
          </a:xfrm>
          <a:prstGeom prst="rect">
            <a:avLst/>
          </a:prstGeom>
          <a:noFill/>
          <a:ln>
            <a:noFill/>
          </a:ln>
        </p:spPr>
      </p:pic>
      <p:cxnSp>
        <p:nvCxnSpPr>
          <p:cNvPr id="2962" name="Google Shape;2962;p283"/>
          <p:cNvCxnSpPr/>
          <p:nvPr/>
        </p:nvCxnSpPr>
        <p:spPr>
          <a:xfrm>
            <a:off x="5556764" y="4452285"/>
            <a:ext cx="1639800" cy="0"/>
          </a:xfrm>
          <a:prstGeom prst="straightConnector1">
            <a:avLst/>
          </a:prstGeom>
          <a:noFill/>
          <a:ln cap="flat" cmpd="sng" w="9525">
            <a:solidFill>
              <a:srgbClr val="000000"/>
            </a:solidFill>
            <a:prstDash val="solid"/>
            <a:round/>
            <a:headEnd len="sm" w="sm" type="none"/>
            <a:tailEnd len="lg" w="lg" type="triangle"/>
          </a:ln>
        </p:spPr>
      </p:cxnSp>
      <p:grpSp>
        <p:nvGrpSpPr>
          <p:cNvPr id="2963" name="Google Shape;2963;p283"/>
          <p:cNvGrpSpPr/>
          <p:nvPr/>
        </p:nvGrpSpPr>
        <p:grpSpPr>
          <a:xfrm>
            <a:off x="1379864" y="2644606"/>
            <a:ext cx="4054684" cy="3446318"/>
            <a:chOff x="3692950" y="1911575"/>
            <a:chExt cx="1980600" cy="1683430"/>
          </a:xfrm>
        </p:grpSpPr>
        <p:sp>
          <p:nvSpPr>
            <p:cNvPr id="2964" name="Google Shape;2964;p283"/>
            <p:cNvSpPr/>
            <p:nvPr/>
          </p:nvSpPr>
          <p:spPr>
            <a:xfrm>
              <a:off x="3692950" y="1911575"/>
              <a:ext cx="1980600" cy="1210800"/>
            </a:xfrm>
            <a:prstGeom prst="rect">
              <a:avLst/>
            </a:prstGeom>
            <a:solidFill>
              <a:srgbClr val="9FC5E8"/>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000000"/>
                </a:buClr>
                <a:buFont typeface="Calibri"/>
                <a:buNone/>
              </a:pPr>
              <a:r>
                <a:t/>
              </a:r>
              <a:endParaRPr sz="1800">
                <a:solidFill>
                  <a:srgbClr val="000000"/>
                </a:solidFill>
                <a:latin typeface="Overpass"/>
                <a:ea typeface="Overpass"/>
                <a:cs typeface="Overpass"/>
                <a:sym typeface="Overpass"/>
              </a:endParaRPr>
            </a:p>
          </p:txBody>
        </p:sp>
        <p:sp>
          <p:nvSpPr>
            <p:cNvPr id="2965" name="Google Shape;2965;p283"/>
            <p:cNvSpPr/>
            <p:nvPr/>
          </p:nvSpPr>
          <p:spPr>
            <a:xfrm>
              <a:off x="3778162" y="2075023"/>
              <a:ext cx="576600" cy="20130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Font typeface="Overpass"/>
                <a:buNone/>
              </a:pPr>
              <a:r>
                <a:rPr lang="en" sz="1600">
                  <a:solidFill>
                    <a:srgbClr val="FFFFFF"/>
                  </a:solidFill>
                  <a:latin typeface="Overpass"/>
                  <a:ea typeface="Overpass"/>
                  <a:cs typeface="Overpass"/>
                  <a:sym typeface="Overpass"/>
                </a:rPr>
                <a:t>HTML</a:t>
              </a:r>
              <a:endParaRPr sz="2200"/>
            </a:p>
          </p:txBody>
        </p:sp>
        <p:sp>
          <p:nvSpPr>
            <p:cNvPr id="2966" name="Google Shape;2966;p283"/>
            <p:cNvSpPr/>
            <p:nvPr/>
          </p:nvSpPr>
          <p:spPr>
            <a:xfrm>
              <a:off x="4394696" y="2075023"/>
              <a:ext cx="576600" cy="20130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Font typeface="Overpass"/>
                <a:buNone/>
              </a:pPr>
              <a:r>
                <a:rPr lang="en" sz="1600">
                  <a:solidFill>
                    <a:srgbClr val="FFFFFF"/>
                  </a:solidFill>
                  <a:latin typeface="Overpass"/>
                  <a:ea typeface="Overpass"/>
                  <a:cs typeface="Overpass"/>
                  <a:sym typeface="Overpass"/>
                </a:rPr>
                <a:t>Javascript</a:t>
              </a:r>
              <a:endParaRPr sz="2200"/>
            </a:p>
          </p:txBody>
        </p:sp>
        <p:sp>
          <p:nvSpPr>
            <p:cNvPr id="2967" name="Google Shape;2967;p283"/>
            <p:cNvSpPr/>
            <p:nvPr/>
          </p:nvSpPr>
          <p:spPr>
            <a:xfrm>
              <a:off x="5011232" y="2075023"/>
              <a:ext cx="576600" cy="20130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Font typeface="Overpass"/>
                <a:buNone/>
              </a:pPr>
              <a:r>
                <a:rPr lang="en" sz="1600">
                  <a:solidFill>
                    <a:srgbClr val="FFFFFF"/>
                  </a:solidFill>
                  <a:latin typeface="Overpass"/>
                  <a:ea typeface="Overpass"/>
                  <a:cs typeface="Overpass"/>
                  <a:sym typeface="Overpass"/>
                </a:rPr>
                <a:t>Web</a:t>
              </a:r>
              <a:endParaRPr sz="2200"/>
            </a:p>
          </p:txBody>
        </p:sp>
        <p:sp>
          <p:nvSpPr>
            <p:cNvPr id="2968" name="Google Shape;2968;p283"/>
            <p:cNvSpPr/>
            <p:nvPr/>
          </p:nvSpPr>
          <p:spPr>
            <a:xfrm>
              <a:off x="5011232" y="2317898"/>
              <a:ext cx="576600" cy="20130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Font typeface="Overpass"/>
                <a:buNone/>
              </a:pPr>
              <a:r>
                <a:rPr lang="en" sz="1600">
                  <a:solidFill>
                    <a:srgbClr val="FFFFFF"/>
                  </a:solidFill>
                  <a:latin typeface="Overpass"/>
                  <a:ea typeface="Overpass"/>
                  <a:cs typeface="Overpass"/>
                  <a:sym typeface="Overpass"/>
                </a:rPr>
                <a:t>Service</a:t>
              </a:r>
              <a:endParaRPr sz="2200"/>
            </a:p>
          </p:txBody>
        </p:sp>
        <p:sp>
          <p:nvSpPr>
            <p:cNvPr id="2969" name="Google Shape;2969;p283"/>
            <p:cNvSpPr/>
            <p:nvPr/>
          </p:nvSpPr>
          <p:spPr>
            <a:xfrm>
              <a:off x="4394696" y="2317898"/>
              <a:ext cx="576600" cy="20130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Font typeface="Overpass"/>
                <a:buNone/>
              </a:pPr>
              <a:r>
                <a:rPr lang="en" sz="1600">
                  <a:solidFill>
                    <a:srgbClr val="FFFFFF"/>
                  </a:solidFill>
                  <a:latin typeface="Overpass"/>
                  <a:ea typeface="Overpass"/>
                  <a:cs typeface="Overpass"/>
                  <a:sym typeface="Overpass"/>
                </a:rPr>
                <a:t>Service</a:t>
              </a:r>
              <a:endParaRPr sz="2200"/>
            </a:p>
          </p:txBody>
        </p:sp>
        <p:sp>
          <p:nvSpPr>
            <p:cNvPr id="2970" name="Google Shape;2970;p283"/>
            <p:cNvSpPr/>
            <p:nvPr/>
          </p:nvSpPr>
          <p:spPr>
            <a:xfrm>
              <a:off x="3778162" y="2317898"/>
              <a:ext cx="576600" cy="20130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Font typeface="Overpass"/>
                <a:buNone/>
              </a:pPr>
              <a:r>
                <a:rPr lang="en" sz="1600">
                  <a:solidFill>
                    <a:srgbClr val="FFFFFF"/>
                  </a:solidFill>
                  <a:latin typeface="Overpass"/>
                  <a:ea typeface="Overpass"/>
                  <a:cs typeface="Overpass"/>
                  <a:sym typeface="Overpass"/>
                </a:rPr>
                <a:t>Service</a:t>
              </a:r>
              <a:endParaRPr sz="2200"/>
            </a:p>
          </p:txBody>
        </p:sp>
        <p:sp>
          <p:nvSpPr>
            <p:cNvPr id="2971" name="Google Shape;2971;p283"/>
            <p:cNvSpPr/>
            <p:nvPr/>
          </p:nvSpPr>
          <p:spPr>
            <a:xfrm>
              <a:off x="3778162" y="2560773"/>
              <a:ext cx="576600" cy="20130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Font typeface="Overpass"/>
                <a:buNone/>
              </a:pPr>
              <a:r>
                <a:rPr lang="en" sz="1600">
                  <a:solidFill>
                    <a:srgbClr val="FFFFFF"/>
                  </a:solidFill>
                  <a:latin typeface="Overpass"/>
                  <a:ea typeface="Overpass"/>
                  <a:cs typeface="Overpass"/>
                  <a:sym typeface="Overpass"/>
                </a:rPr>
                <a:t>Service</a:t>
              </a:r>
              <a:endParaRPr sz="2200"/>
            </a:p>
          </p:txBody>
        </p:sp>
        <p:sp>
          <p:nvSpPr>
            <p:cNvPr id="2972" name="Google Shape;2972;p283"/>
            <p:cNvSpPr/>
            <p:nvPr/>
          </p:nvSpPr>
          <p:spPr>
            <a:xfrm>
              <a:off x="4394696" y="2560773"/>
              <a:ext cx="576600" cy="20130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Font typeface="Overpass"/>
                <a:buNone/>
              </a:pPr>
              <a:r>
                <a:rPr lang="en" sz="1600">
                  <a:solidFill>
                    <a:srgbClr val="FFFFFF"/>
                  </a:solidFill>
                  <a:latin typeface="Overpass"/>
                  <a:ea typeface="Overpass"/>
                  <a:cs typeface="Overpass"/>
                  <a:sym typeface="Overpass"/>
                </a:rPr>
                <a:t>Service</a:t>
              </a:r>
              <a:endParaRPr sz="2200"/>
            </a:p>
          </p:txBody>
        </p:sp>
        <p:sp>
          <p:nvSpPr>
            <p:cNvPr id="2973" name="Google Shape;2973;p283"/>
            <p:cNvSpPr/>
            <p:nvPr/>
          </p:nvSpPr>
          <p:spPr>
            <a:xfrm>
              <a:off x="5011232" y="2560773"/>
              <a:ext cx="576600" cy="20130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Font typeface="Overpass"/>
                <a:buNone/>
              </a:pPr>
              <a:r>
                <a:rPr lang="en" sz="1600">
                  <a:solidFill>
                    <a:srgbClr val="FFFFFF"/>
                  </a:solidFill>
                  <a:latin typeface="Overpass"/>
                  <a:ea typeface="Overpass"/>
                  <a:cs typeface="Overpass"/>
                  <a:sym typeface="Overpass"/>
                </a:rPr>
                <a:t>Service</a:t>
              </a:r>
              <a:endParaRPr sz="2200"/>
            </a:p>
          </p:txBody>
        </p:sp>
        <p:sp>
          <p:nvSpPr>
            <p:cNvPr id="2974" name="Google Shape;2974;p283"/>
            <p:cNvSpPr/>
            <p:nvPr/>
          </p:nvSpPr>
          <p:spPr>
            <a:xfrm>
              <a:off x="3778162" y="2803647"/>
              <a:ext cx="1809900" cy="20130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Font typeface="Overpass"/>
                <a:buNone/>
              </a:pPr>
              <a:r>
                <a:rPr lang="en" sz="1600">
                  <a:solidFill>
                    <a:srgbClr val="FFFFFF"/>
                  </a:solidFill>
                  <a:latin typeface="Overpass"/>
                  <a:ea typeface="Overpass"/>
                  <a:cs typeface="Overpass"/>
                  <a:sym typeface="Overpass"/>
                </a:rPr>
                <a:t>Data Access</a:t>
              </a:r>
              <a:endParaRPr sz="2200"/>
            </a:p>
          </p:txBody>
        </p:sp>
        <p:sp>
          <p:nvSpPr>
            <p:cNvPr id="2975" name="Google Shape;2975;p283"/>
            <p:cNvSpPr/>
            <p:nvPr/>
          </p:nvSpPr>
          <p:spPr>
            <a:xfrm>
              <a:off x="3692950" y="3115905"/>
              <a:ext cx="1980600" cy="479100"/>
            </a:xfrm>
            <a:prstGeom prst="rect">
              <a:avLst/>
            </a:prstGeom>
            <a:solidFill>
              <a:srgbClr val="990000"/>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000000"/>
                </a:buClr>
                <a:buFont typeface="Calibri"/>
                <a:buNone/>
              </a:pPr>
              <a:r>
                <a:t/>
              </a:r>
              <a:endParaRPr sz="1800">
                <a:solidFill>
                  <a:srgbClr val="FFFFFF"/>
                </a:solidFill>
                <a:latin typeface="Overpass"/>
                <a:ea typeface="Overpass"/>
                <a:cs typeface="Overpass"/>
                <a:sym typeface="Overpass"/>
              </a:endParaRPr>
            </a:p>
          </p:txBody>
        </p:sp>
        <p:pic>
          <p:nvPicPr>
            <p:cNvPr id="2976" name="Google Shape;2976;p283"/>
            <p:cNvPicPr preferRelativeResize="0"/>
            <p:nvPr/>
          </p:nvPicPr>
          <p:blipFill rotWithShape="1">
            <a:blip r:embed="rId4">
              <a:alphaModFix/>
            </a:blip>
            <a:srcRect b="0" l="0" r="0" t="0"/>
            <a:stretch/>
          </p:blipFill>
          <p:spPr>
            <a:xfrm>
              <a:off x="3844798" y="3204223"/>
              <a:ext cx="1595100" cy="302400"/>
            </a:xfrm>
            <a:prstGeom prst="rect">
              <a:avLst/>
            </a:prstGeom>
            <a:noFill/>
            <a:ln>
              <a:noFill/>
            </a:ln>
          </p:spPr>
        </p:pic>
      </p:grpSp>
      <p:sp>
        <p:nvSpPr>
          <p:cNvPr id="2977" name="Google Shape;2977;p283"/>
          <p:cNvSpPr/>
          <p:nvPr/>
        </p:nvSpPr>
        <p:spPr>
          <a:xfrm>
            <a:off x="9890117" y="2657950"/>
            <a:ext cx="789000" cy="30750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Font typeface="Overpass"/>
              <a:buNone/>
            </a:pPr>
            <a:r>
              <a:t/>
            </a:r>
            <a:endParaRPr/>
          </a:p>
        </p:txBody>
      </p:sp>
      <p:sp>
        <p:nvSpPr>
          <p:cNvPr id="2978" name="Google Shape;2978;p283"/>
          <p:cNvSpPr/>
          <p:nvPr/>
        </p:nvSpPr>
        <p:spPr>
          <a:xfrm>
            <a:off x="8110564" y="3102839"/>
            <a:ext cx="789000" cy="30750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Font typeface="Overpass"/>
              <a:buNone/>
            </a:pPr>
            <a:r>
              <a:t/>
            </a:r>
            <a:endParaRPr/>
          </a:p>
        </p:txBody>
      </p:sp>
      <p:sp>
        <p:nvSpPr>
          <p:cNvPr id="2979" name="Google Shape;2979;p283"/>
          <p:cNvSpPr/>
          <p:nvPr/>
        </p:nvSpPr>
        <p:spPr>
          <a:xfrm>
            <a:off x="9000341" y="3102839"/>
            <a:ext cx="789000" cy="307500"/>
          </a:xfrm>
          <a:prstGeom prst="rect">
            <a:avLst/>
          </a:prstGeom>
          <a:solidFill>
            <a:srgbClr val="0B5394"/>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Font typeface="Overpass"/>
              <a:buNone/>
            </a:pPr>
            <a:r>
              <a:t/>
            </a:r>
            <a:endParaRPr/>
          </a:p>
        </p:txBody>
      </p:sp>
      <p:grpSp>
        <p:nvGrpSpPr>
          <p:cNvPr id="2980" name="Google Shape;2980;p283"/>
          <p:cNvGrpSpPr/>
          <p:nvPr/>
        </p:nvGrpSpPr>
        <p:grpSpPr>
          <a:xfrm>
            <a:off x="7439069" y="1731613"/>
            <a:ext cx="4346446" cy="3333433"/>
            <a:chOff x="5290850" y="1815500"/>
            <a:chExt cx="958000" cy="805761"/>
          </a:xfrm>
        </p:grpSpPr>
        <p:sp>
          <p:nvSpPr>
            <p:cNvPr id="2981" name="Google Shape;2981;p283"/>
            <p:cNvSpPr/>
            <p:nvPr/>
          </p:nvSpPr>
          <p:spPr>
            <a:xfrm>
              <a:off x="5291850" y="1975361"/>
              <a:ext cx="957000" cy="645900"/>
            </a:xfrm>
            <a:prstGeom prst="rect">
              <a:avLst/>
            </a:prstGeom>
            <a:solidFill>
              <a:srgbClr val="CFE2F3"/>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Font typeface="Calibri"/>
                <a:buNone/>
              </a:pPr>
              <a:r>
                <a:t/>
              </a:r>
              <a:endParaRPr sz="1800">
                <a:solidFill>
                  <a:srgbClr val="000000"/>
                </a:solidFill>
                <a:latin typeface="Calibri"/>
                <a:ea typeface="Calibri"/>
                <a:cs typeface="Calibri"/>
                <a:sym typeface="Calibri"/>
              </a:endParaRPr>
            </a:p>
          </p:txBody>
        </p:sp>
        <p:sp>
          <p:nvSpPr>
            <p:cNvPr id="2982" name="Google Shape;2982;p283"/>
            <p:cNvSpPr/>
            <p:nvPr/>
          </p:nvSpPr>
          <p:spPr>
            <a:xfrm>
              <a:off x="5290850" y="1815500"/>
              <a:ext cx="957000" cy="1575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Font typeface="Overpass"/>
                <a:buNone/>
              </a:pPr>
              <a:r>
                <a:rPr lang="en" sz="2300">
                  <a:solidFill>
                    <a:srgbClr val="FFFFFF"/>
                  </a:solidFill>
                  <a:latin typeface="Overpass"/>
                  <a:ea typeface="Overpass"/>
                  <a:cs typeface="Overpass"/>
                  <a:sym typeface="Overpass"/>
                </a:rPr>
                <a:t>CONTAINER</a:t>
              </a:r>
              <a:endParaRPr sz="2900"/>
            </a:p>
          </p:txBody>
        </p:sp>
      </p:grpSp>
      <p:pic>
        <p:nvPicPr>
          <p:cNvPr id="2983" name="Google Shape;2983;p283"/>
          <p:cNvPicPr preferRelativeResize="0"/>
          <p:nvPr/>
        </p:nvPicPr>
        <p:blipFill>
          <a:blip r:embed="rId5">
            <a:alphaModFix/>
          </a:blip>
          <a:stretch>
            <a:fillRect/>
          </a:stretch>
        </p:blipFill>
        <p:spPr>
          <a:xfrm>
            <a:off x="8224464" y="2657955"/>
            <a:ext cx="2625104" cy="2241373"/>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7" name="Shape 2987"/>
        <p:cNvGrpSpPr/>
        <p:nvPr/>
      </p:nvGrpSpPr>
      <p:grpSpPr>
        <a:xfrm>
          <a:off x="0" y="0"/>
          <a:ext cx="0" cy="0"/>
          <a:chOff x="0" y="0"/>
          <a:chExt cx="0" cy="0"/>
        </a:xfrm>
      </p:grpSpPr>
      <p:sp>
        <p:nvSpPr>
          <p:cNvPr id="2988" name="Google Shape;2988;p284"/>
          <p:cNvSpPr/>
          <p:nvPr/>
        </p:nvSpPr>
        <p:spPr>
          <a:xfrm>
            <a:off x="1244067" y="1466573"/>
            <a:ext cx="9737100" cy="1438800"/>
          </a:xfrm>
          <a:prstGeom prst="rect">
            <a:avLst/>
          </a:prstGeom>
          <a:solidFill>
            <a:srgbClr val="D9D2E9"/>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89" name="Google Shape;2989;p284"/>
          <p:cNvSpPr txBox="1"/>
          <p:nvPr>
            <p:ph idx="4294967295" type="title"/>
          </p:nvPr>
        </p:nvSpPr>
        <p:spPr>
          <a:xfrm>
            <a:off x="1102200" y="0"/>
            <a:ext cx="9987600" cy="1417500"/>
          </a:xfrm>
          <a:prstGeom prst="rect">
            <a:avLst/>
          </a:prstGeom>
          <a:noFill/>
          <a:ln>
            <a:noFill/>
          </a:ln>
        </p:spPr>
        <p:txBody>
          <a:bodyPr anchorCtr="0" anchor="b" bIns="121900" lIns="121900" spcFirstLastPara="1" rIns="121900" wrap="square" tIns="121900">
            <a:noAutofit/>
          </a:bodyPr>
          <a:lstStyle/>
          <a:p>
            <a:pPr indent="0" lvl="0" marL="0" rtl="0" algn="ctr">
              <a:lnSpc>
                <a:spcPct val="100000"/>
              </a:lnSpc>
              <a:spcBef>
                <a:spcPts val="0"/>
              </a:spcBef>
              <a:spcAft>
                <a:spcPts val="0"/>
              </a:spcAft>
              <a:buSzPts val="3700"/>
              <a:buNone/>
            </a:pPr>
            <a:r>
              <a:rPr lang="en"/>
              <a:t>DEPLOY APP BINARY WITH SOURCE-TO-IMAGE (S2I)</a:t>
            </a:r>
            <a:endParaRPr/>
          </a:p>
        </p:txBody>
      </p:sp>
      <p:sp>
        <p:nvSpPr>
          <p:cNvPr id="2990" name="Google Shape;2990;p284"/>
          <p:cNvSpPr txBox="1"/>
          <p:nvPr/>
        </p:nvSpPr>
        <p:spPr>
          <a:xfrm>
            <a:off x="4869491" y="1816411"/>
            <a:ext cx="1236300" cy="3027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Proxima Nova"/>
                <a:ea typeface="Proxima Nova"/>
                <a:cs typeface="Proxima Nova"/>
                <a:sym typeface="Proxima Nova"/>
              </a:rPr>
              <a:t>Application</a:t>
            </a:r>
            <a:br>
              <a:rPr b="0" i="0" lang="en" sz="1300" u="none" cap="none" strike="noStrike">
                <a:solidFill>
                  <a:schemeClr val="dk1"/>
                </a:solidFill>
                <a:latin typeface="Proxima Nova"/>
                <a:ea typeface="Proxima Nova"/>
                <a:cs typeface="Proxima Nova"/>
                <a:sym typeface="Proxima Nova"/>
              </a:rPr>
            </a:br>
            <a:r>
              <a:rPr b="0" i="0" lang="en" sz="1300" u="none" cap="none" strike="noStrike">
                <a:solidFill>
                  <a:schemeClr val="dk1"/>
                </a:solidFill>
                <a:latin typeface="Proxima Nova"/>
                <a:ea typeface="Proxima Nova"/>
                <a:cs typeface="Proxima Nova"/>
                <a:sym typeface="Proxima Nova"/>
              </a:rPr>
              <a:t>Binary</a:t>
            </a:r>
            <a:br>
              <a:rPr b="0" i="0" lang="en" sz="1300" u="none" cap="none" strike="noStrike">
                <a:solidFill>
                  <a:schemeClr val="dk1"/>
                </a:solidFill>
                <a:latin typeface="Proxima Nova"/>
                <a:ea typeface="Proxima Nova"/>
                <a:cs typeface="Proxima Nova"/>
                <a:sym typeface="Proxima Nova"/>
              </a:rPr>
            </a:br>
            <a:r>
              <a:rPr b="0" i="0" lang="en" sz="1300" u="none" cap="none" strike="noStrike">
                <a:solidFill>
                  <a:schemeClr val="dk1"/>
                </a:solidFill>
                <a:latin typeface="Proxima Nova"/>
                <a:ea typeface="Proxima Nova"/>
                <a:cs typeface="Proxima Nova"/>
                <a:sym typeface="Proxima Nova"/>
              </a:rPr>
              <a:t>(e.g. WAR)</a:t>
            </a:r>
            <a:endParaRPr b="0" i="0" sz="1300" u="none" cap="none" strike="noStrike">
              <a:solidFill>
                <a:srgbClr val="000000"/>
              </a:solidFill>
              <a:latin typeface="Proxima Nova"/>
              <a:ea typeface="Proxima Nova"/>
              <a:cs typeface="Proxima Nova"/>
              <a:sym typeface="Proxima Nova"/>
            </a:endParaRPr>
          </a:p>
        </p:txBody>
      </p:sp>
      <p:sp>
        <p:nvSpPr>
          <p:cNvPr id="2991" name="Google Shape;2991;p284"/>
          <p:cNvSpPr txBox="1"/>
          <p:nvPr/>
        </p:nvSpPr>
        <p:spPr>
          <a:xfrm>
            <a:off x="1355933" y="1839573"/>
            <a:ext cx="2608500" cy="6927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3200"/>
              <a:buFont typeface="Arial"/>
              <a:buNone/>
            </a:pPr>
            <a:r>
              <a:rPr b="1" i="0" lang="en" sz="3200" u="none" cap="none" strike="noStrike">
                <a:solidFill>
                  <a:srgbClr val="000000"/>
                </a:solidFill>
                <a:latin typeface="Proxima Nova"/>
                <a:ea typeface="Proxima Nova"/>
                <a:cs typeface="Proxima Nova"/>
                <a:sym typeface="Proxima Nova"/>
              </a:rPr>
              <a:t>BUILD APP</a:t>
            </a:r>
            <a:endParaRPr b="1" i="0" sz="32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chemeClr val="dk1"/>
              </a:buClr>
              <a:buSzPts val="1500"/>
              <a:buFont typeface="Arial"/>
              <a:buNone/>
            </a:pPr>
            <a:r>
              <a:rPr b="0" i="0" lang="en" sz="1600" u="none" cap="none" strike="noStrike">
                <a:solidFill>
                  <a:schemeClr val="dk1"/>
                </a:solidFill>
                <a:latin typeface="Proxima Nova"/>
                <a:ea typeface="Proxima Nova"/>
                <a:cs typeface="Proxima Nova"/>
                <a:sym typeface="Proxima Nova"/>
              </a:rPr>
              <a:t>(Build Infra)</a:t>
            </a:r>
            <a:endParaRPr b="1" i="0" sz="3200" u="none" cap="none" strike="noStrike">
              <a:solidFill>
                <a:srgbClr val="000000"/>
              </a:solidFill>
              <a:latin typeface="Proxima Nova"/>
              <a:ea typeface="Proxima Nova"/>
              <a:cs typeface="Proxima Nova"/>
              <a:sym typeface="Proxima Nova"/>
            </a:endParaRPr>
          </a:p>
        </p:txBody>
      </p:sp>
      <p:pic>
        <p:nvPicPr>
          <p:cNvPr descr="Icon_RH_Object_Gear-Group_RGB_Flat.png" id="2992" name="Google Shape;2992;p284"/>
          <p:cNvPicPr preferRelativeResize="0"/>
          <p:nvPr/>
        </p:nvPicPr>
        <p:blipFill rotWithShape="1">
          <a:blip r:embed="rId3">
            <a:alphaModFix/>
          </a:blip>
          <a:srcRect b="0" l="0" r="0" t="0"/>
          <a:stretch/>
        </p:blipFill>
        <p:spPr>
          <a:xfrm>
            <a:off x="9503900" y="1620189"/>
            <a:ext cx="731600" cy="789397"/>
          </a:xfrm>
          <a:prstGeom prst="rect">
            <a:avLst/>
          </a:prstGeom>
          <a:noFill/>
          <a:ln>
            <a:noFill/>
          </a:ln>
        </p:spPr>
      </p:pic>
      <p:sp>
        <p:nvSpPr>
          <p:cNvPr id="2993" name="Google Shape;2993;p284"/>
          <p:cNvSpPr txBox="1"/>
          <p:nvPr/>
        </p:nvSpPr>
        <p:spPr>
          <a:xfrm>
            <a:off x="9158032" y="2521373"/>
            <a:ext cx="1302300" cy="3027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Proxima Nova"/>
                <a:ea typeface="Proxima Nova"/>
                <a:cs typeface="Proxima Nova"/>
                <a:sym typeface="Proxima Nova"/>
              </a:rPr>
              <a:t>Existing Build Process</a:t>
            </a:r>
            <a:endParaRPr b="0" i="0" sz="1300" u="none" cap="none" strike="noStrike">
              <a:solidFill>
                <a:srgbClr val="000000"/>
              </a:solidFill>
              <a:latin typeface="Proxima Nova"/>
              <a:ea typeface="Proxima Nova"/>
              <a:cs typeface="Proxima Nova"/>
              <a:sym typeface="Proxima Nova"/>
            </a:endParaRPr>
          </a:p>
        </p:txBody>
      </p:sp>
      <p:pic>
        <p:nvPicPr>
          <p:cNvPr id="2994" name="Google Shape;2994;p284"/>
          <p:cNvPicPr preferRelativeResize="0"/>
          <p:nvPr/>
        </p:nvPicPr>
        <p:blipFill rotWithShape="1">
          <a:blip r:embed="rId4">
            <a:alphaModFix/>
          </a:blip>
          <a:srcRect b="0" l="0" r="0" t="0"/>
          <a:stretch/>
        </p:blipFill>
        <p:spPr>
          <a:xfrm>
            <a:off x="6258955" y="1663759"/>
            <a:ext cx="615534" cy="615534"/>
          </a:xfrm>
          <a:prstGeom prst="rect">
            <a:avLst/>
          </a:prstGeom>
          <a:noFill/>
          <a:ln>
            <a:noFill/>
          </a:ln>
        </p:spPr>
      </p:pic>
      <p:cxnSp>
        <p:nvCxnSpPr>
          <p:cNvPr id="2995" name="Google Shape;2995;p284"/>
          <p:cNvCxnSpPr/>
          <p:nvPr/>
        </p:nvCxnSpPr>
        <p:spPr>
          <a:xfrm rot="10800000">
            <a:off x="6898067" y="1956811"/>
            <a:ext cx="2409900" cy="0"/>
          </a:xfrm>
          <a:prstGeom prst="straightConnector1">
            <a:avLst/>
          </a:prstGeom>
          <a:noFill/>
          <a:ln cap="flat" cmpd="sng" w="9525">
            <a:solidFill>
              <a:srgbClr val="666666"/>
            </a:solidFill>
            <a:prstDash val="solid"/>
            <a:round/>
            <a:headEnd len="sm" w="sm" type="none"/>
            <a:tailEnd len="med" w="med" type="triangle"/>
          </a:ln>
        </p:spPr>
      </p:cxnSp>
      <p:sp>
        <p:nvSpPr>
          <p:cNvPr id="2996" name="Google Shape;2996;p284"/>
          <p:cNvSpPr txBox="1"/>
          <p:nvPr/>
        </p:nvSpPr>
        <p:spPr>
          <a:xfrm>
            <a:off x="7554914" y="1663883"/>
            <a:ext cx="1302300" cy="3027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Proxima Nova"/>
                <a:ea typeface="Proxima Nova"/>
                <a:cs typeface="Proxima Nova"/>
                <a:sym typeface="Proxima Nova"/>
              </a:rPr>
              <a:t>build </a:t>
            </a:r>
            <a:endParaRPr b="0" i="0" sz="1300" u="none" cap="none" strike="noStrike">
              <a:solidFill>
                <a:srgbClr val="000000"/>
              </a:solidFill>
              <a:latin typeface="Proxima Nova"/>
              <a:ea typeface="Proxima Nova"/>
              <a:cs typeface="Proxima Nova"/>
              <a:sym typeface="Proxima Nova"/>
            </a:endParaRPr>
          </a:p>
        </p:txBody>
      </p:sp>
      <p:grpSp>
        <p:nvGrpSpPr>
          <p:cNvPr id="2997" name="Google Shape;2997;p284"/>
          <p:cNvGrpSpPr/>
          <p:nvPr/>
        </p:nvGrpSpPr>
        <p:grpSpPr>
          <a:xfrm>
            <a:off x="1244041" y="2322527"/>
            <a:ext cx="9736957" cy="2056985"/>
            <a:chOff x="780650" y="1861212"/>
            <a:chExt cx="7302900" cy="1542777"/>
          </a:xfrm>
        </p:grpSpPr>
        <p:sp>
          <p:nvSpPr>
            <p:cNvPr id="2998" name="Google Shape;2998;p284"/>
            <p:cNvSpPr/>
            <p:nvPr/>
          </p:nvSpPr>
          <p:spPr>
            <a:xfrm>
              <a:off x="780650" y="2324889"/>
              <a:ext cx="7302900" cy="1079100"/>
            </a:xfrm>
            <a:prstGeom prst="rect">
              <a:avLst/>
            </a:prstGeom>
            <a:solidFill>
              <a:srgbClr val="CFE2F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descr="Icon_RH_Object_Gear-Group_RGB_Flat.png" id="2999" name="Google Shape;2999;p284"/>
            <p:cNvPicPr preferRelativeResize="0"/>
            <p:nvPr/>
          </p:nvPicPr>
          <p:blipFill rotWithShape="1">
            <a:blip r:embed="rId3">
              <a:alphaModFix/>
            </a:blip>
            <a:srcRect b="0" l="0" r="0" t="0"/>
            <a:stretch/>
          </p:blipFill>
          <p:spPr>
            <a:xfrm>
              <a:off x="4494425" y="2507112"/>
              <a:ext cx="548700" cy="592048"/>
            </a:xfrm>
            <a:prstGeom prst="rect">
              <a:avLst/>
            </a:prstGeom>
            <a:noFill/>
            <a:ln>
              <a:noFill/>
            </a:ln>
          </p:spPr>
        </p:pic>
        <p:pic>
          <p:nvPicPr>
            <p:cNvPr id="3000" name="Google Shape;3000;p284"/>
            <p:cNvPicPr preferRelativeResize="0"/>
            <p:nvPr/>
          </p:nvPicPr>
          <p:blipFill rotWithShape="1">
            <a:blip r:embed="rId5">
              <a:alphaModFix/>
            </a:blip>
            <a:srcRect b="0" l="0" r="0" t="0"/>
            <a:stretch/>
          </p:blipFill>
          <p:spPr>
            <a:xfrm>
              <a:off x="6946513" y="2535821"/>
              <a:ext cx="582075" cy="461644"/>
            </a:xfrm>
            <a:prstGeom prst="rect">
              <a:avLst/>
            </a:prstGeom>
            <a:noFill/>
            <a:ln>
              <a:noFill/>
            </a:ln>
          </p:spPr>
        </p:pic>
        <p:cxnSp>
          <p:nvCxnSpPr>
            <p:cNvPr id="3001" name="Google Shape;3001;p284"/>
            <p:cNvCxnSpPr>
              <a:endCxn id="2999" idx="0"/>
            </p:cNvCxnSpPr>
            <p:nvPr/>
          </p:nvCxnSpPr>
          <p:spPr>
            <a:xfrm flipH="1">
              <a:off x="4768775" y="1861212"/>
              <a:ext cx="9900" cy="645900"/>
            </a:xfrm>
            <a:prstGeom prst="straightConnector1">
              <a:avLst/>
            </a:prstGeom>
            <a:noFill/>
            <a:ln cap="flat" cmpd="sng" w="9525">
              <a:solidFill>
                <a:srgbClr val="666666"/>
              </a:solidFill>
              <a:prstDash val="solid"/>
              <a:round/>
              <a:headEnd len="sm" w="sm" type="none"/>
              <a:tailEnd len="med" w="med" type="triangle"/>
            </a:ln>
          </p:spPr>
        </p:cxnSp>
        <p:sp>
          <p:nvSpPr>
            <p:cNvPr id="3002" name="Google Shape;3002;p284"/>
            <p:cNvSpPr txBox="1"/>
            <p:nvPr/>
          </p:nvSpPr>
          <p:spPr>
            <a:xfrm>
              <a:off x="3337924" y="2649425"/>
              <a:ext cx="1163400" cy="2271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Proxima Nova"/>
                  <a:ea typeface="Proxima Nova"/>
                  <a:cs typeface="Proxima Nova"/>
                  <a:sym typeface="Proxima Nova"/>
                </a:rPr>
                <a:t>Source-to-Image</a:t>
              </a:r>
              <a:br>
                <a:rPr b="0" i="0" lang="en" sz="1300" u="none" cap="none" strike="noStrike">
                  <a:solidFill>
                    <a:srgbClr val="000000"/>
                  </a:solidFill>
                  <a:latin typeface="Proxima Nova"/>
                  <a:ea typeface="Proxima Nova"/>
                  <a:cs typeface="Proxima Nova"/>
                  <a:sym typeface="Proxima Nova"/>
                </a:rPr>
              </a:br>
              <a:r>
                <a:rPr b="0" i="0" lang="en" sz="1300" u="none" cap="none" strike="noStrike">
                  <a:solidFill>
                    <a:srgbClr val="000000"/>
                  </a:solidFill>
                  <a:latin typeface="Proxima Nova"/>
                  <a:ea typeface="Proxima Nova"/>
                  <a:cs typeface="Proxima Nova"/>
                  <a:sym typeface="Proxima Nova"/>
                </a:rPr>
                <a:t>(S2I)</a:t>
              </a:r>
              <a:endParaRPr b="0" i="0" sz="1300" u="none" cap="none" strike="noStrike">
                <a:solidFill>
                  <a:srgbClr val="000000"/>
                </a:solidFill>
                <a:latin typeface="Proxima Nova"/>
                <a:ea typeface="Proxima Nova"/>
                <a:cs typeface="Proxima Nova"/>
                <a:sym typeface="Proxima Nova"/>
              </a:endParaRPr>
            </a:p>
          </p:txBody>
        </p:sp>
        <p:sp>
          <p:nvSpPr>
            <p:cNvPr id="3003" name="Google Shape;3003;p284"/>
            <p:cNvSpPr txBox="1"/>
            <p:nvPr/>
          </p:nvSpPr>
          <p:spPr>
            <a:xfrm>
              <a:off x="5571378" y="3116828"/>
              <a:ext cx="918600" cy="2271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Proxima Nova"/>
                  <a:ea typeface="Proxima Nova"/>
                  <a:cs typeface="Proxima Nova"/>
                  <a:sym typeface="Proxima Nova"/>
                </a:rPr>
                <a:t>Builder Image</a:t>
              </a:r>
              <a:endParaRPr b="0" i="0" sz="1300" u="none" cap="none" strike="noStrike">
                <a:solidFill>
                  <a:srgbClr val="000000"/>
                </a:solidFill>
                <a:latin typeface="Proxima Nova"/>
                <a:ea typeface="Proxima Nova"/>
                <a:cs typeface="Proxima Nova"/>
                <a:sym typeface="Proxima Nova"/>
              </a:endParaRPr>
            </a:p>
          </p:txBody>
        </p:sp>
        <p:sp>
          <p:nvSpPr>
            <p:cNvPr id="3004" name="Google Shape;3004;p284"/>
            <p:cNvSpPr txBox="1"/>
            <p:nvPr/>
          </p:nvSpPr>
          <p:spPr>
            <a:xfrm>
              <a:off x="6790578" y="3116828"/>
              <a:ext cx="918600" cy="2271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Proxima Nova"/>
                  <a:ea typeface="Proxima Nova"/>
                  <a:cs typeface="Proxima Nova"/>
                  <a:sym typeface="Proxima Nova"/>
                </a:rPr>
                <a:t>Image</a:t>
              </a:r>
              <a:br>
                <a:rPr b="0" i="0" lang="en" sz="1300" u="none" cap="none" strike="noStrike">
                  <a:solidFill>
                    <a:srgbClr val="000000"/>
                  </a:solidFill>
                  <a:latin typeface="Proxima Nova"/>
                  <a:ea typeface="Proxima Nova"/>
                  <a:cs typeface="Proxima Nova"/>
                  <a:sym typeface="Proxima Nova"/>
                </a:rPr>
              </a:br>
              <a:r>
                <a:rPr b="0" i="0" lang="en" sz="1300" u="none" cap="none" strike="noStrike">
                  <a:solidFill>
                    <a:srgbClr val="000000"/>
                  </a:solidFill>
                  <a:latin typeface="Proxima Nova"/>
                  <a:ea typeface="Proxima Nova"/>
                  <a:cs typeface="Proxima Nova"/>
                  <a:sym typeface="Proxima Nova"/>
                </a:rPr>
                <a:t>Registry</a:t>
              </a:r>
              <a:endParaRPr b="0" i="0" sz="1300" u="none" cap="none" strike="noStrike">
                <a:solidFill>
                  <a:srgbClr val="000000"/>
                </a:solidFill>
                <a:latin typeface="Proxima Nova"/>
                <a:ea typeface="Proxima Nova"/>
                <a:cs typeface="Proxima Nova"/>
                <a:sym typeface="Proxima Nova"/>
              </a:endParaRPr>
            </a:p>
          </p:txBody>
        </p:sp>
        <p:sp>
          <p:nvSpPr>
            <p:cNvPr id="3005" name="Google Shape;3005;p284"/>
            <p:cNvSpPr txBox="1"/>
            <p:nvPr/>
          </p:nvSpPr>
          <p:spPr>
            <a:xfrm>
              <a:off x="864550" y="2604639"/>
              <a:ext cx="2245500" cy="5196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3200"/>
                <a:buFont typeface="Arial"/>
                <a:buNone/>
              </a:pPr>
              <a:r>
                <a:rPr b="1" i="0" lang="en" sz="3200" u="none" cap="none" strike="noStrike">
                  <a:solidFill>
                    <a:srgbClr val="000000"/>
                  </a:solidFill>
                  <a:latin typeface="Proxima Nova"/>
                  <a:ea typeface="Proxima Nova"/>
                  <a:cs typeface="Proxima Nova"/>
                  <a:sym typeface="Proxima Nova"/>
                </a:rPr>
                <a:t>BUILD IMAGE</a:t>
              </a:r>
              <a:endParaRPr b="1" i="0" sz="32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chemeClr val="dk1"/>
                </a:buClr>
                <a:buSzPts val="1500"/>
                <a:buFont typeface="Arial"/>
                <a:buNone/>
              </a:pPr>
              <a:r>
                <a:rPr b="0" i="0" lang="en" sz="1600" u="none" cap="none" strike="noStrike">
                  <a:solidFill>
                    <a:schemeClr val="dk1"/>
                  </a:solidFill>
                  <a:latin typeface="Proxima Nova"/>
                  <a:ea typeface="Proxima Nova"/>
                  <a:cs typeface="Proxima Nova"/>
                  <a:sym typeface="Proxima Nova"/>
                </a:rPr>
                <a:t>(OpenShift)</a:t>
              </a:r>
              <a:endParaRPr b="1" i="0" sz="3200" u="none" cap="none" strike="noStrike">
                <a:solidFill>
                  <a:srgbClr val="000000"/>
                </a:solidFill>
                <a:latin typeface="Proxima Nova"/>
                <a:ea typeface="Proxima Nova"/>
                <a:cs typeface="Proxima Nova"/>
                <a:sym typeface="Proxima Nova"/>
              </a:endParaRPr>
            </a:p>
          </p:txBody>
        </p:sp>
        <p:cxnSp>
          <p:nvCxnSpPr>
            <p:cNvPr id="3006" name="Google Shape;3006;p284"/>
            <p:cNvCxnSpPr/>
            <p:nvPr/>
          </p:nvCxnSpPr>
          <p:spPr>
            <a:xfrm flipH="1">
              <a:off x="5043124" y="2802236"/>
              <a:ext cx="655500" cy="900"/>
            </a:xfrm>
            <a:prstGeom prst="straightConnector1">
              <a:avLst/>
            </a:prstGeom>
            <a:noFill/>
            <a:ln cap="flat" cmpd="sng" w="9525">
              <a:solidFill>
                <a:srgbClr val="666666"/>
              </a:solidFill>
              <a:prstDash val="solid"/>
              <a:round/>
              <a:headEnd len="sm" w="sm" type="none"/>
              <a:tailEnd len="med" w="med" type="triangle"/>
            </a:ln>
          </p:spPr>
        </p:cxnSp>
        <p:grpSp>
          <p:nvGrpSpPr>
            <p:cNvPr id="3007" name="Google Shape;3007;p284"/>
            <p:cNvGrpSpPr/>
            <p:nvPr/>
          </p:nvGrpSpPr>
          <p:grpSpPr>
            <a:xfrm>
              <a:off x="5756870" y="2520485"/>
              <a:ext cx="536892" cy="532712"/>
              <a:chOff x="2142075" y="3159950"/>
              <a:chExt cx="501300" cy="497350"/>
            </a:xfrm>
          </p:grpSpPr>
          <p:pic>
            <p:nvPicPr>
              <p:cNvPr id="3008" name="Google Shape;3008;p284"/>
              <p:cNvPicPr preferRelativeResize="0"/>
              <p:nvPr/>
            </p:nvPicPr>
            <p:blipFill rotWithShape="1">
              <a:blip r:embed="rId6">
                <a:alphaModFix/>
              </a:blip>
              <a:srcRect b="0" l="0" r="0" t="0"/>
              <a:stretch/>
            </p:blipFill>
            <p:spPr>
              <a:xfrm>
                <a:off x="2142075" y="3159950"/>
                <a:ext cx="501300" cy="497350"/>
              </a:xfrm>
              <a:prstGeom prst="rect">
                <a:avLst/>
              </a:prstGeom>
              <a:noFill/>
              <a:ln>
                <a:noFill/>
              </a:ln>
            </p:spPr>
          </p:pic>
          <p:pic>
            <p:nvPicPr>
              <p:cNvPr id="3009" name="Google Shape;3009;p284"/>
              <p:cNvPicPr preferRelativeResize="0"/>
              <p:nvPr/>
            </p:nvPicPr>
            <p:blipFill rotWithShape="1">
              <a:blip r:embed="rId7">
                <a:alphaModFix/>
              </a:blip>
              <a:srcRect b="0" l="0" r="0" t="0"/>
              <a:stretch/>
            </p:blipFill>
            <p:spPr>
              <a:xfrm>
                <a:off x="2212425" y="3232484"/>
                <a:ext cx="360600" cy="352298"/>
              </a:xfrm>
              <a:prstGeom prst="rect">
                <a:avLst/>
              </a:prstGeom>
              <a:noFill/>
              <a:ln>
                <a:noFill/>
              </a:ln>
            </p:spPr>
          </p:pic>
        </p:grpSp>
        <p:cxnSp>
          <p:nvCxnSpPr>
            <p:cNvPr id="3010" name="Google Shape;3010;p284"/>
            <p:cNvCxnSpPr/>
            <p:nvPr/>
          </p:nvCxnSpPr>
          <p:spPr>
            <a:xfrm rot="10800000">
              <a:off x="6293713" y="2803122"/>
              <a:ext cx="652800" cy="0"/>
            </a:xfrm>
            <a:prstGeom prst="straightConnector1">
              <a:avLst/>
            </a:prstGeom>
            <a:noFill/>
            <a:ln cap="flat" cmpd="sng" w="9525">
              <a:solidFill>
                <a:srgbClr val="666666"/>
              </a:solidFill>
              <a:prstDash val="solid"/>
              <a:round/>
              <a:headEnd len="sm" w="sm" type="none"/>
              <a:tailEnd len="med" w="med" type="triangle"/>
            </a:ln>
          </p:spPr>
        </p:cxnSp>
      </p:grpSp>
      <p:grpSp>
        <p:nvGrpSpPr>
          <p:cNvPr id="3011" name="Google Shape;3011;p284"/>
          <p:cNvGrpSpPr/>
          <p:nvPr/>
        </p:nvGrpSpPr>
        <p:grpSpPr>
          <a:xfrm>
            <a:off x="1244041" y="4033502"/>
            <a:ext cx="9736957" cy="1814425"/>
            <a:chOff x="780650" y="3144475"/>
            <a:chExt cx="7302900" cy="1360853"/>
          </a:xfrm>
        </p:grpSpPr>
        <p:sp>
          <p:nvSpPr>
            <p:cNvPr id="3012" name="Google Shape;3012;p284"/>
            <p:cNvSpPr/>
            <p:nvPr/>
          </p:nvSpPr>
          <p:spPr>
            <a:xfrm>
              <a:off x="780650" y="3426228"/>
              <a:ext cx="7302900" cy="1079100"/>
            </a:xfrm>
            <a:prstGeom prst="rect">
              <a:avLst/>
            </a:prstGeom>
            <a:solidFill>
              <a:srgbClr val="CFE2F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13" name="Google Shape;3013;p284"/>
            <p:cNvSpPr txBox="1"/>
            <p:nvPr/>
          </p:nvSpPr>
          <p:spPr>
            <a:xfrm>
              <a:off x="864550" y="3705978"/>
              <a:ext cx="1433100" cy="5196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3200"/>
                <a:buFont typeface="Arial"/>
                <a:buNone/>
              </a:pPr>
              <a:r>
                <a:rPr b="1" i="0" lang="en" sz="3200" u="none" cap="none" strike="noStrike">
                  <a:solidFill>
                    <a:srgbClr val="000000"/>
                  </a:solidFill>
                  <a:latin typeface="Proxima Nova"/>
                  <a:ea typeface="Proxima Nova"/>
                  <a:cs typeface="Proxima Nova"/>
                  <a:sym typeface="Proxima Nova"/>
                </a:rPr>
                <a:t>DEPLOY</a:t>
              </a:r>
              <a:endParaRPr b="1" i="0" sz="32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chemeClr val="dk1"/>
                </a:buClr>
                <a:buSzPts val="1500"/>
                <a:buFont typeface="Arial"/>
                <a:buNone/>
              </a:pPr>
              <a:r>
                <a:rPr b="0" i="0" lang="en" sz="1600" u="none" cap="none" strike="noStrike">
                  <a:solidFill>
                    <a:schemeClr val="dk1"/>
                  </a:solidFill>
                  <a:latin typeface="Proxima Nova"/>
                  <a:ea typeface="Proxima Nova"/>
                  <a:cs typeface="Proxima Nova"/>
                  <a:sym typeface="Proxima Nova"/>
                </a:rPr>
                <a:t>(OpenShift)</a:t>
              </a:r>
              <a:endParaRPr b="1" i="0" sz="3200" u="none" cap="none" strike="noStrike">
                <a:solidFill>
                  <a:srgbClr val="000000"/>
                </a:solidFill>
                <a:latin typeface="Proxima Nova"/>
                <a:ea typeface="Proxima Nova"/>
                <a:cs typeface="Proxima Nova"/>
                <a:sym typeface="Proxima Nova"/>
              </a:endParaRPr>
            </a:p>
          </p:txBody>
        </p:sp>
        <p:pic>
          <p:nvPicPr>
            <p:cNvPr descr="Icon_RH_People_Adult-VNeck_RGB_Flat.png" id="3014" name="Google Shape;3014;p284"/>
            <p:cNvPicPr preferRelativeResize="0"/>
            <p:nvPr/>
          </p:nvPicPr>
          <p:blipFill rotWithShape="1">
            <a:blip r:embed="rId8">
              <a:alphaModFix/>
            </a:blip>
            <a:srcRect b="0" l="0" r="0" t="0"/>
            <a:stretch/>
          </p:blipFill>
          <p:spPr>
            <a:xfrm>
              <a:off x="7050719" y="3737877"/>
              <a:ext cx="373661" cy="577505"/>
            </a:xfrm>
            <a:prstGeom prst="rect">
              <a:avLst/>
            </a:prstGeom>
            <a:noFill/>
            <a:ln>
              <a:noFill/>
            </a:ln>
          </p:spPr>
        </p:pic>
        <p:cxnSp>
          <p:nvCxnSpPr>
            <p:cNvPr id="3015" name="Google Shape;3015;p284"/>
            <p:cNvCxnSpPr/>
            <p:nvPr/>
          </p:nvCxnSpPr>
          <p:spPr>
            <a:xfrm>
              <a:off x="4768775" y="3144475"/>
              <a:ext cx="0" cy="622500"/>
            </a:xfrm>
            <a:prstGeom prst="straightConnector1">
              <a:avLst/>
            </a:prstGeom>
            <a:noFill/>
            <a:ln cap="flat" cmpd="sng" w="9525">
              <a:solidFill>
                <a:srgbClr val="666666"/>
              </a:solidFill>
              <a:prstDash val="solid"/>
              <a:round/>
              <a:headEnd len="sm" w="sm" type="none"/>
              <a:tailEnd len="med" w="med" type="triangle"/>
            </a:ln>
          </p:spPr>
        </p:cxnSp>
        <p:cxnSp>
          <p:nvCxnSpPr>
            <p:cNvPr id="3016" name="Google Shape;3016;p284"/>
            <p:cNvCxnSpPr>
              <a:stCxn id="3014" idx="1"/>
            </p:cNvCxnSpPr>
            <p:nvPr/>
          </p:nvCxnSpPr>
          <p:spPr>
            <a:xfrm rot="10800000">
              <a:off x="5030519" y="4026629"/>
              <a:ext cx="2020200" cy="0"/>
            </a:xfrm>
            <a:prstGeom prst="straightConnector1">
              <a:avLst/>
            </a:prstGeom>
            <a:noFill/>
            <a:ln cap="flat" cmpd="sng" w="9525">
              <a:solidFill>
                <a:srgbClr val="666666"/>
              </a:solidFill>
              <a:prstDash val="solid"/>
              <a:round/>
              <a:headEnd len="sm" w="sm" type="none"/>
              <a:tailEnd len="med" w="med" type="triangle"/>
            </a:ln>
          </p:spPr>
        </p:cxnSp>
        <p:sp>
          <p:nvSpPr>
            <p:cNvPr id="3017" name="Google Shape;3017;p284"/>
            <p:cNvSpPr txBox="1"/>
            <p:nvPr/>
          </p:nvSpPr>
          <p:spPr>
            <a:xfrm>
              <a:off x="5727554" y="3809614"/>
              <a:ext cx="608400" cy="2271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Proxima Nova"/>
                  <a:ea typeface="Proxima Nova"/>
                  <a:cs typeface="Proxima Nova"/>
                  <a:sym typeface="Proxima Nova"/>
                </a:rPr>
                <a:t>deploy</a:t>
              </a:r>
              <a:endParaRPr b="0" i="0" sz="1300" u="none" cap="none" strike="noStrike">
                <a:solidFill>
                  <a:srgbClr val="000000"/>
                </a:solidFill>
                <a:latin typeface="Proxima Nova"/>
                <a:ea typeface="Proxima Nova"/>
                <a:cs typeface="Proxima Nova"/>
                <a:sym typeface="Proxima Nova"/>
              </a:endParaRPr>
            </a:p>
          </p:txBody>
        </p:sp>
        <p:sp>
          <p:nvSpPr>
            <p:cNvPr id="3018" name="Google Shape;3018;p284"/>
            <p:cNvSpPr txBox="1"/>
            <p:nvPr/>
          </p:nvSpPr>
          <p:spPr>
            <a:xfrm>
              <a:off x="3499718" y="3884200"/>
              <a:ext cx="976800" cy="2271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Proxima Nova"/>
                  <a:ea typeface="Proxima Nova"/>
                  <a:cs typeface="Proxima Nova"/>
                  <a:sym typeface="Proxima Nova"/>
                </a:rPr>
                <a:t>Application </a:t>
              </a:r>
              <a:r>
                <a:rPr b="0" i="0" lang="en" sz="1300" u="none" cap="none" strike="noStrike">
                  <a:solidFill>
                    <a:schemeClr val="dk1"/>
                  </a:solidFill>
                  <a:latin typeface="Proxima Nova"/>
                  <a:ea typeface="Proxima Nova"/>
                  <a:cs typeface="Proxima Nova"/>
                  <a:sym typeface="Proxima Nova"/>
                </a:rPr>
                <a:t>Container</a:t>
              </a:r>
              <a:endParaRPr b="0" i="0" sz="1300" u="none" cap="none" strike="noStrike">
                <a:solidFill>
                  <a:srgbClr val="000000"/>
                </a:solidFill>
                <a:latin typeface="Proxima Nova"/>
                <a:ea typeface="Proxima Nova"/>
                <a:cs typeface="Proxima Nova"/>
                <a:sym typeface="Proxima Nova"/>
              </a:endParaRPr>
            </a:p>
          </p:txBody>
        </p:sp>
        <p:pic>
          <p:nvPicPr>
            <p:cNvPr id="3019" name="Google Shape;3019;p284"/>
            <p:cNvPicPr preferRelativeResize="0"/>
            <p:nvPr/>
          </p:nvPicPr>
          <p:blipFill rotWithShape="1">
            <a:blip r:embed="rId9">
              <a:alphaModFix/>
            </a:blip>
            <a:srcRect b="0" l="0" r="0" t="0"/>
            <a:stretch/>
          </p:blipFill>
          <p:spPr>
            <a:xfrm>
              <a:off x="4512340" y="3766848"/>
              <a:ext cx="523675" cy="519521"/>
            </a:xfrm>
            <a:prstGeom prst="rect">
              <a:avLst/>
            </a:prstGeom>
            <a:noFill/>
            <a:ln>
              <a:noFill/>
            </a:ln>
          </p:spPr>
        </p:pic>
      </p:grpSp>
      <p:sp>
        <p:nvSpPr>
          <p:cNvPr id="3020" name="Google Shape;3020;p284"/>
          <p:cNvSpPr/>
          <p:nvPr/>
        </p:nvSpPr>
        <p:spPr>
          <a:xfrm>
            <a:off x="6072281" y="6026179"/>
            <a:ext cx="196500" cy="196500"/>
          </a:xfrm>
          <a:prstGeom prst="rect">
            <a:avLst/>
          </a:prstGeom>
          <a:solidFill>
            <a:srgbClr val="CFE2F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21" name="Google Shape;3021;p284"/>
          <p:cNvSpPr txBox="1"/>
          <p:nvPr/>
        </p:nvSpPr>
        <p:spPr>
          <a:xfrm>
            <a:off x="6235485" y="5894372"/>
            <a:ext cx="1539300" cy="4599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Overpass"/>
                <a:ea typeface="Overpass"/>
                <a:cs typeface="Overpass"/>
                <a:sym typeface="Overpass"/>
              </a:rPr>
              <a:t>OpenShift Does</a:t>
            </a:r>
            <a:endParaRPr b="0" i="0" sz="1200" u="none" cap="none" strike="noStrike">
              <a:solidFill>
                <a:srgbClr val="000000"/>
              </a:solidFill>
              <a:latin typeface="Overpass"/>
              <a:ea typeface="Overpass"/>
              <a:cs typeface="Overpass"/>
              <a:sym typeface="Overpass"/>
            </a:endParaRPr>
          </a:p>
        </p:txBody>
      </p:sp>
      <p:sp>
        <p:nvSpPr>
          <p:cNvPr id="3022" name="Google Shape;3022;p284"/>
          <p:cNvSpPr/>
          <p:nvPr/>
        </p:nvSpPr>
        <p:spPr>
          <a:xfrm>
            <a:off x="4417315" y="6026179"/>
            <a:ext cx="196500" cy="196500"/>
          </a:xfrm>
          <a:prstGeom prst="rect">
            <a:avLst/>
          </a:prstGeom>
          <a:solidFill>
            <a:srgbClr val="D9D2E9"/>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023" name="Google Shape;3023;p284"/>
          <p:cNvSpPr txBox="1"/>
          <p:nvPr/>
        </p:nvSpPr>
        <p:spPr>
          <a:xfrm>
            <a:off x="4567788" y="5894372"/>
            <a:ext cx="1331100" cy="4599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Overpass"/>
                <a:ea typeface="Overpass"/>
                <a:cs typeface="Overpass"/>
                <a:sym typeface="Overpass"/>
              </a:rPr>
              <a:t>User/Tool Does</a:t>
            </a:r>
            <a:endParaRPr b="0" i="0" sz="1200" u="none" cap="none" strike="noStrike">
              <a:solidFill>
                <a:srgbClr val="000000"/>
              </a:solidFill>
              <a:latin typeface="Overpass"/>
              <a:ea typeface="Overpass"/>
              <a:cs typeface="Overpass"/>
              <a:sym typeface="Overpass"/>
            </a:endParaRPr>
          </a:p>
        </p:txBody>
      </p:sp>
      <p:sp>
        <p:nvSpPr>
          <p:cNvPr id="3024" name="Google Shape;3024;p28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8" name="Shape 3028"/>
        <p:cNvGrpSpPr/>
        <p:nvPr/>
      </p:nvGrpSpPr>
      <p:grpSpPr>
        <a:xfrm>
          <a:off x="0" y="0"/>
          <a:ext cx="0" cy="0"/>
          <a:chOff x="0" y="0"/>
          <a:chExt cx="0" cy="0"/>
        </a:xfrm>
      </p:grpSpPr>
      <p:sp>
        <p:nvSpPr>
          <p:cNvPr id="3029" name="Google Shape;3029;p285"/>
          <p:cNvSpPr txBox="1"/>
          <p:nvPr/>
        </p:nvSpPr>
        <p:spPr>
          <a:xfrm>
            <a:off x="428950" y="989944"/>
            <a:ext cx="11215500" cy="45846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600"/>
              </a:spcBef>
              <a:spcAft>
                <a:spcPts val="0"/>
              </a:spcAft>
              <a:buClr>
                <a:srgbClr val="000000"/>
              </a:buClr>
              <a:buSzPts val="1500"/>
              <a:buFont typeface="Overpass"/>
              <a:buChar char="●"/>
            </a:pPr>
            <a:r>
              <a:rPr lang="en" sz="1900">
                <a:solidFill>
                  <a:srgbClr val="000000"/>
                </a:solidFill>
                <a:latin typeface="Overpass"/>
                <a:ea typeface="Overpass"/>
                <a:cs typeface="Overpass"/>
                <a:sym typeface="Overpass"/>
              </a:rPr>
              <a:t>‘strangle’ monolith by implementing its services as external microservices, split along business boundaries</a:t>
            </a:r>
            <a:endParaRPr sz="1900">
              <a:solidFill>
                <a:srgbClr val="000000"/>
              </a:solidFill>
              <a:latin typeface="Overpass"/>
              <a:ea typeface="Overpass"/>
              <a:cs typeface="Overpass"/>
              <a:sym typeface="Overpass"/>
            </a:endParaRPr>
          </a:p>
          <a:p>
            <a:pPr indent="-349250" lvl="0" marL="457200" rtl="0" algn="l">
              <a:lnSpc>
                <a:spcPct val="115000"/>
              </a:lnSpc>
              <a:spcBef>
                <a:spcPts val="0"/>
              </a:spcBef>
              <a:spcAft>
                <a:spcPts val="0"/>
              </a:spcAft>
              <a:buSzPts val="1900"/>
              <a:buFont typeface="Overpass"/>
              <a:buChar char="●"/>
            </a:pPr>
            <a:r>
              <a:rPr lang="en" sz="1900">
                <a:latin typeface="Overpass"/>
                <a:ea typeface="Overpass"/>
                <a:cs typeface="Overpass"/>
                <a:sym typeface="Overpass"/>
              </a:rPr>
              <a:t>As functionality is replaced, “dead” parts of monolith can be removed/retired.</a:t>
            </a:r>
            <a:endParaRPr sz="1900">
              <a:latin typeface="Overpass"/>
              <a:ea typeface="Overpass"/>
              <a:cs typeface="Overpass"/>
              <a:sym typeface="Overpass"/>
            </a:endParaRPr>
          </a:p>
          <a:p>
            <a:pPr indent="0" lvl="0" marL="0" rtl="0" algn="l">
              <a:lnSpc>
                <a:spcPct val="115000"/>
              </a:lnSpc>
              <a:spcBef>
                <a:spcPts val="600"/>
              </a:spcBef>
              <a:spcAft>
                <a:spcPts val="0"/>
              </a:spcAft>
              <a:buNone/>
            </a:pPr>
            <a:r>
              <a:t/>
            </a:r>
            <a:endParaRPr sz="1900">
              <a:solidFill>
                <a:srgbClr val="000000"/>
              </a:solidFill>
              <a:latin typeface="Overpass"/>
              <a:ea typeface="Overpass"/>
              <a:cs typeface="Overpass"/>
              <a:sym typeface="Overpass"/>
            </a:endParaRPr>
          </a:p>
        </p:txBody>
      </p:sp>
      <p:sp>
        <p:nvSpPr>
          <p:cNvPr id="3030" name="Google Shape;3030;p285"/>
          <p:cNvSpPr txBox="1"/>
          <p:nvPr/>
        </p:nvSpPr>
        <p:spPr>
          <a:xfrm>
            <a:off x="1169774" y="-381000"/>
            <a:ext cx="10404600" cy="1476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800">
                <a:latin typeface="Overpass"/>
                <a:ea typeface="Overpass"/>
                <a:cs typeface="Overpass"/>
                <a:sym typeface="Overpass"/>
              </a:rPr>
              <a:t>STRANGLING THE MONOLITH</a:t>
            </a:r>
            <a:endParaRPr sz="2800">
              <a:latin typeface="Overpass"/>
              <a:ea typeface="Overpass"/>
              <a:cs typeface="Overpass"/>
              <a:sym typeface="Overpass"/>
            </a:endParaRPr>
          </a:p>
        </p:txBody>
      </p:sp>
      <p:sp>
        <p:nvSpPr>
          <p:cNvPr id="3031" name="Google Shape;3031;p285"/>
          <p:cNvSpPr/>
          <p:nvPr/>
        </p:nvSpPr>
        <p:spPr>
          <a:xfrm>
            <a:off x="8355877" y="3025006"/>
            <a:ext cx="1149600" cy="4338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Node.js</a:t>
            </a:r>
            <a:endParaRPr sz="700">
              <a:solidFill>
                <a:srgbClr val="FFFFFF"/>
              </a:solidFill>
              <a:latin typeface="Overpass"/>
              <a:ea typeface="Overpass"/>
              <a:cs typeface="Overpass"/>
              <a:sym typeface="Overpass"/>
            </a:endParaRPr>
          </a:p>
        </p:txBody>
      </p:sp>
      <p:sp>
        <p:nvSpPr>
          <p:cNvPr id="3032" name="Google Shape;3032;p285"/>
          <p:cNvSpPr/>
          <p:nvPr/>
        </p:nvSpPr>
        <p:spPr>
          <a:xfrm>
            <a:off x="8355878" y="2601406"/>
            <a:ext cx="1149600" cy="4338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Web</a:t>
            </a:r>
            <a:endParaRPr sz="700">
              <a:solidFill>
                <a:srgbClr val="FFFFFF"/>
              </a:solidFill>
              <a:latin typeface="Overpass"/>
              <a:ea typeface="Overpass"/>
              <a:cs typeface="Overpass"/>
              <a:sym typeface="Overpass"/>
            </a:endParaRPr>
          </a:p>
        </p:txBody>
      </p:sp>
      <p:sp>
        <p:nvSpPr>
          <p:cNvPr id="3033" name="Google Shape;3033;p285"/>
          <p:cNvSpPr/>
          <p:nvPr/>
        </p:nvSpPr>
        <p:spPr>
          <a:xfrm>
            <a:off x="6987154" y="4294720"/>
            <a:ext cx="1149600" cy="4338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MicroProfile</a:t>
            </a:r>
            <a:endParaRPr sz="700">
              <a:solidFill>
                <a:srgbClr val="FFFFFF"/>
              </a:solidFill>
              <a:latin typeface="Overpass"/>
              <a:ea typeface="Overpass"/>
              <a:cs typeface="Overpass"/>
              <a:sym typeface="Overpass"/>
            </a:endParaRPr>
          </a:p>
        </p:txBody>
      </p:sp>
      <p:sp>
        <p:nvSpPr>
          <p:cNvPr id="3034" name="Google Shape;3034;p285"/>
          <p:cNvSpPr/>
          <p:nvPr/>
        </p:nvSpPr>
        <p:spPr>
          <a:xfrm>
            <a:off x="6987156" y="3871120"/>
            <a:ext cx="1149600" cy="4338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Inventory</a:t>
            </a:r>
            <a:endParaRPr sz="700">
              <a:solidFill>
                <a:srgbClr val="FFFFFF"/>
              </a:solidFill>
              <a:latin typeface="Overpass"/>
              <a:ea typeface="Overpass"/>
              <a:cs typeface="Overpass"/>
              <a:sym typeface="Overpass"/>
            </a:endParaRPr>
          </a:p>
        </p:txBody>
      </p:sp>
      <p:sp>
        <p:nvSpPr>
          <p:cNvPr id="3035" name="Google Shape;3035;p285"/>
          <p:cNvSpPr/>
          <p:nvPr/>
        </p:nvSpPr>
        <p:spPr>
          <a:xfrm>
            <a:off x="9724543" y="4294720"/>
            <a:ext cx="1149600" cy="4338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Vert.x</a:t>
            </a:r>
            <a:endParaRPr sz="700">
              <a:solidFill>
                <a:srgbClr val="FFFFFF"/>
              </a:solidFill>
              <a:latin typeface="Overpass"/>
              <a:ea typeface="Overpass"/>
              <a:cs typeface="Overpass"/>
              <a:sym typeface="Overpass"/>
            </a:endParaRPr>
          </a:p>
        </p:txBody>
      </p:sp>
      <p:sp>
        <p:nvSpPr>
          <p:cNvPr id="3036" name="Google Shape;3036;p285"/>
          <p:cNvSpPr/>
          <p:nvPr/>
        </p:nvSpPr>
        <p:spPr>
          <a:xfrm>
            <a:off x="9724544" y="3871120"/>
            <a:ext cx="1149600" cy="4338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Cart</a:t>
            </a:r>
            <a:endParaRPr sz="700">
              <a:solidFill>
                <a:srgbClr val="FFFFFF"/>
              </a:solidFill>
              <a:latin typeface="Overpass"/>
              <a:ea typeface="Overpass"/>
              <a:cs typeface="Overpass"/>
              <a:sym typeface="Overpass"/>
            </a:endParaRPr>
          </a:p>
        </p:txBody>
      </p:sp>
      <p:sp>
        <p:nvSpPr>
          <p:cNvPr id="3037" name="Google Shape;3037;p285"/>
          <p:cNvSpPr/>
          <p:nvPr/>
        </p:nvSpPr>
        <p:spPr>
          <a:xfrm>
            <a:off x="9724543" y="5447233"/>
            <a:ext cx="1149600" cy="4338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Runtime</a:t>
            </a:r>
            <a:endParaRPr sz="700">
              <a:solidFill>
                <a:srgbClr val="FFFFFF"/>
              </a:solidFill>
              <a:latin typeface="Overpass"/>
              <a:ea typeface="Overpass"/>
              <a:cs typeface="Overpass"/>
              <a:sym typeface="Overpass"/>
            </a:endParaRPr>
          </a:p>
        </p:txBody>
      </p:sp>
      <p:sp>
        <p:nvSpPr>
          <p:cNvPr id="3038" name="Google Shape;3038;p285"/>
          <p:cNvSpPr/>
          <p:nvPr/>
        </p:nvSpPr>
        <p:spPr>
          <a:xfrm>
            <a:off x="9724544" y="5023634"/>
            <a:ext cx="1149600" cy="4338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Service</a:t>
            </a:r>
            <a:endParaRPr sz="700">
              <a:solidFill>
                <a:srgbClr val="FFFFFF"/>
              </a:solidFill>
              <a:latin typeface="Overpass"/>
              <a:ea typeface="Overpass"/>
              <a:cs typeface="Overpass"/>
              <a:sym typeface="Overpass"/>
            </a:endParaRPr>
          </a:p>
        </p:txBody>
      </p:sp>
      <p:sp>
        <p:nvSpPr>
          <p:cNvPr id="3039" name="Google Shape;3039;p285"/>
          <p:cNvSpPr/>
          <p:nvPr/>
        </p:nvSpPr>
        <p:spPr>
          <a:xfrm>
            <a:off x="8355862" y="5447233"/>
            <a:ext cx="1149600" cy="4338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Quarkus</a:t>
            </a:r>
            <a:endParaRPr sz="700">
              <a:solidFill>
                <a:srgbClr val="FFFFFF"/>
              </a:solidFill>
              <a:latin typeface="Overpass"/>
              <a:ea typeface="Overpass"/>
              <a:cs typeface="Overpass"/>
              <a:sym typeface="Overpass"/>
            </a:endParaRPr>
          </a:p>
        </p:txBody>
      </p:sp>
      <p:sp>
        <p:nvSpPr>
          <p:cNvPr id="3040" name="Google Shape;3040;p285"/>
          <p:cNvSpPr/>
          <p:nvPr/>
        </p:nvSpPr>
        <p:spPr>
          <a:xfrm>
            <a:off x="8355863" y="5023634"/>
            <a:ext cx="1149600" cy="4338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Service</a:t>
            </a:r>
            <a:endParaRPr sz="700">
              <a:solidFill>
                <a:srgbClr val="FFFFFF"/>
              </a:solidFill>
              <a:latin typeface="Overpass"/>
              <a:ea typeface="Overpass"/>
              <a:cs typeface="Overpass"/>
              <a:sym typeface="Overpass"/>
            </a:endParaRPr>
          </a:p>
        </p:txBody>
      </p:sp>
      <p:sp>
        <p:nvSpPr>
          <p:cNvPr id="3041" name="Google Shape;3041;p285"/>
          <p:cNvSpPr/>
          <p:nvPr/>
        </p:nvSpPr>
        <p:spPr>
          <a:xfrm>
            <a:off x="6987181" y="5447233"/>
            <a:ext cx="1149600" cy="4338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Vert.x</a:t>
            </a:r>
            <a:endParaRPr sz="700">
              <a:solidFill>
                <a:srgbClr val="FFFFFF"/>
              </a:solidFill>
              <a:latin typeface="Overpass"/>
              <a:ea typeface="Overpass"/>
              <a:cs typeface="Overpass"/>
              <a:sym typeface="Overpass"/>
            </a:endParaRPr>
          </a:p>
        </p:txBody>
      </p:sp>
      <p:sp>
        <p:nvSpPr>
          <p:cNvPr id="3042" name="Google Shape;3042;p285"/>
          <p:cNvSpPr/>
          <p:nvPr/>
        </p:nvSpPr>
        <p:spPr>
          <a:xfrm>
            <a:off x="6987183" y="5023634"/>
            <a:ext cx="1149600" cy="4338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Orders</a:t>
            </a:r>
            <a:endParaRPr sz="700">
              <a:solidFill>
                <a:srgbClr val="FFFFFF"/>
              </a:solidFill>
              <a:latin typeface="Overpass"/>
              <a:ea typeface="Overpass"/>
              <a:cs typeface="Overpass"/>
              <a:sym typeface="Overpass"/>
            </a:endParaRPr>
          </a:p>
        </p:txBody>
      </p:sp>
      <p:sp>
        <p:nvSpPr>
          <p:cNvPr id="3043" name="Google Shape;3043;p285"/>
          <p:cNvSpPr/>
          <p:nvPr/>
        </p:nvSpPr>
        <p:spPr>
          <a:xfrm>
            <a:off x="8355835" y="4294720"/>
            <a:ext cx="1149600" cy="433800"/>
          </a:xfrm>
          <a:prstGeom prst="rect">
            <a:avLst/>
          </a:prstGeom>
          <a:solidFill>
            <a:srgbClr val="45818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Spring Boot</a:t>
            </a:r>
            <a:endParaRPr sz="700">
              <a:solidFill>
                <a:srgbClr val="FFFFFF"/>
              </a:solidFill>
              <a:latin typeface="Overpass"/>
              <a:ea typeface="Overpass"/>
              <a:cs typeface="Overpass"/>
              <a:sym typeface="Overpass"/>
            </a:endParaRPr>
          </a:p>
        </p:txBody>
      </p:sp>
      <p:sp>
        <p:nvSpPr>
          <p:cNvPr id="3044" name="Google Shape;3044;p285"/>
          <p:cNvSpPr/>
          <p:nvPr/>
        </p:nvSpPr>
        <p:spPr>
          <a:xfrm>
            <a:off x="8355836" y="3871120"/>
            <a:ext cx="1149600" cy="4338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rgbClr val="FFFFFF"/>
                </a:solidFill>
                <a:latin typeface="Overpass"/>
                <a:ea typeface="Overpass"/>
                <a:cs typeface="Overpass"/>
                <a:sym typeface="Overpass"/>
              </a:rPr>
              <a:t>Catalog</a:t>
            </a:r>
            <a:endParaRPr sz="700">
              <a:solidFill>
                <a:srgbClr val="FFFFFF"/>
              </a:solidFill>
              <a:latin typeface="Overpass"/>
              <a:ea typeface="Overpass"/>
              <a:cs typeface="Overpass"/>
              <a:sym typeface="Overpass"/>
            </a:endParaRPr>
          </a:p>
        </p:txBody>
      </p:sp>
      <p:cxnSp>
        <p:nvCxnSpPr>
          <p:cNvPr id="3045" name="Google Shape;3045;p285"/>
          <p:cNvCxnSpPr/>
          <p:nvPr/>
        </p:nvCxnSpPr>
        <p:spPr>
          <a:xfrm>
            <a:off x="5637732" y="4215796"/>
            <a:ext cx="1174200" cy="0"/>
          </a:xfrm>
          <a:prstGeom prst="straightConnector1">
            <a:avLst/>
          </a:prstGeom>
          <a:noFill/>
          <a:ln cap="flat" cmpd="sng" w="9525">
            <a:solidFill>
              <a:srgbClr val="000000"/>
            </a:solidFill>
            <a:prstDash val="solid"/>
            <a:round/>
            <a:headEnd len="med" w="med" type="none"/>
            <a:tailEnd len="med" w="med" type="triangle"/>
          </a:ln>
        </p:spPr>
      </p:cxnSp>
      <p:grpSp>
        <p:nvGrpSpPr>
          <p:cNvPr id="3046" name="Google Shape;3046;p285"/>
          <p:cNvGrpSpPr/>
          <p:nvPr/>
        </p:nvGrpSpPr>
        <p:grpSpPr>
          <a:xfrm>
            <a:off x="1552202" y="2601473"/>
            <a:ext cx="3858605" cy="3279658"/>
            <a:chOff x="902650" y="1911576"/>
            <a:chExt cx="1980600" cy="1683430"/>
          </a:xfrm>
        </p:grpSpPr>
        <p:sp>
          <p:nvSpPr>
            <p:cNvPr id="3047" name="Google Shape;3047;p285"/>
            <p:cNvSpPr/>
            <p:nvPr/>
          </p:nvSpPr>
          <p:spPr>
            <a:xfrm>
              <a:off x="902650" y="1911576"/>
              <a:ext cx="1980600" cy="1210800"/>
            </a:xfrm>
            <a:prstGeom prst="rect">
              <a:avLst/>
            </a:prstGeom>
            <a:solidFill>
              <a:srgbClr val="A2C4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verpass"/>
                <a:ea typeface="Overpass"/>
                <a:cs typeface="Overpass"/>
                <a:sym typeface="Overpass"/>
              </a:endParaRPr>
            </a:p>
          </p:txBody>
        </p:sp>
        <p:sp>
          <p:nvSpPr>
            <p:cNvPr id="3048" name="Google Shape;3048;p285"/>
            <p:cNvSpPr/>
            <p:nvPr/>
          </p:nvSpPr>
          <p:spPr>
            <a:xfrm>
              <a:off x="902650" y="3115905"/>
              <a:ext cx="1980600" cy="479100"/>
            </a:xfrm>
            <a:prstGeom prst="rect">
              <a:avLst/>
            </a:prstGeom>
            <a:solidFill>
              <a:srgbClr val="0C343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verpass"/>
                  <a:ea typeface="Overpass"/>
                  <a:cs typeface="Overpass"/>
                  <a:sym typeface="Overpass"/>
                </a:rPr>
                <a:t>JBoss EAP</a:t>
              </a:r>
              <a:endParaRPr>
                <a:solidFill>
                  <a:srgbClr val="FFFFFF"/>
                </a:solidFill>
                <a:latin typeface="Overpass"/>
                <a:ea typeface="Overpass"/>
                <a:cs typeface="Overpass"/>
                <a:sym typeface="Overpass"/>
              </a:endParaRPr>
            </a:p>
          </p:txBody>
        </p:sp>
        <p:sp>
          <p:nvSpPr>
            <p:cNvPr id="3049" name="Google Shape;3049;p285"/>
            <p:cNvSpPr/>
            <p:nvPr/>
          </p:nvSpPr>
          <p:spPr>
            <a:xfrm>
              <a:off x="987863" y="2075024"/>
              <a:ext cx="576600" cy="201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HTML</a:t>
              </a:r>
              <a:endParaRPr sz="800">
                <a:solidFill>
                  <a:srgbClr val="FFFFFF"/>
                </a:solidFill>
                <a:latin typeface="Overpass"/>
                <a:ea typeface="Overpass"/>
                <a:cs typeface="Overpass"/>
                <a:sym typeface="Overpass"/>
              </a:endParaRPr>
            </a:p>
          </p:txBody>
        </p:sp>
        <p:sp>
          <p:nvSpPr>
            <p:cNvPr id="3050" name="Google Shape;3050;p285"/>
            <p:cNvSpPr/>
            <p:nvPr/>
          </p:nvSpPr>
          <p:spPr>
            <a:xfrm>
              <a:off x="1604398" y="2075024"/>
              <a:ext cx="576600" cy="201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Javascript</a:t>
              </a:r>
              <a:endParaRPr sz="800">
                <a:solidFill>
                  <a:srgbClr val="FFFFFF"/>
                </a:solidFill>
                <a:latin typeface="Overpass"/>
                <a:ea typeface="Overpass"/>
                <a:cs typeface="Overpass"/>
                <a:sym typeface="Overpass"/>
              </a:endParaRPr>
            </a:p>
          </p:txBody>
        </p:sp>
        <p:sp>
          <p:nvSpPr>
            <p:cNvPr id="3051" name="Google Shape;3051;p285"/>
            <p:cNvSpPr/>
            <p:nvPr/>
          </p:nvSpPr>
          <p:spPr>
            <a:xfrm>
              <a:off x="2220932" y="2075024"/>
              <a:ext cx="576600" cy="201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Web</a:t>
              </a:r>
              <a:endParaRPr sz="800">
                <a:solidFill>
                  <a:srgbClr val="FFFFFF"/>
                </a:solidFill>
                <a:latin typeface="Overpass"/>
                <a:ea typeface="Overpass"/>
                <a:cs typeface="Overpass"/>
                <a:sym typeface="Overpass"/>
              </a:endParaRPr>
            </a:p>
          </p:txBody>
        </p:sp>
        <p:sp>
          <p:nvSpPr>
            <p:cNvPr id="3052" name="Google Shape;3052;p285"/>
            <p:cNvSpPr/>
            <p:nvPr/>
          </p:nvSpPr>
          <p:spPr>
            <a:xfrm>
              <a:off x="2220932" y="2317898"/>
              <a:ext cx="576600" cy="201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Cart</a:t>
              </a:r>
              <a:endParaRPr sz="800">
                <a:solidFill>
                  <a:srgbClr val="FFFFFF"/>
                </a:solidFill>
                <a:latin typeface="Overpass"/>
                <a:ea typeface="Overpass"/>
                <a:cs typeface="Overpass"/>
                <a:sym typeface="Overpass"/>
              </a:endParaRPr>
            </a:p>
          </p:txBody>
        </p:sp>
        <p:sp>
          <p:nvSpPr>
            <p:cNvPr id="3053" name="Google Shape;3053;p285"/>
            <p:cNvSpPr/>
            <p:nvPr/>
          </p:nvSpPr>
          <p:spPr>
            <a:xfrm>
              <a:off x="1604398" y="2317898"/>
              <a:ext cx="576600" cy="201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Catalog</a:t>
              </a:r>
              <a:endParaRPr sz="800">
                <a:solidFill>
                  <a:srgbClr val="FFFFFF"/>
                </a:solidFill>
                <a:latin typeface="Overpass"/>
                <a:ea typeface="Overpass"/>
                <a:cs typeface="Overpass"/>
                <a:sym typeface="Overpass"/>
              </a:endParaRPr>
            </a:p>
          </p:txBody>
        </p:sp>
        <p:sp>
          <p:nvSpPr>
            <p:cNvPr id="3054" name="Google Shape;3054;p285"/>
            <p:cNvSpPr/>
            <p:nvPr/>
          </p:nvSpPr>
          <p:spPr>
            <a:xfrm>
              <a:off x="987863" y="2317898"/>
              <a:ext cx="576600" cy="201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Inventory</a:t>
              </a:r>
              <a:endParaRPr sz="800">
                <a:solidFill>
                  <a:srgbClr val="FFFFFF"/>
                </a:solidFill>
                <a:latin typeface="Overpass"/>
                <a:ea typeface="Overpass"/>
                <a:cs typeface="Overpass"/>
                <a:sym typeface="Overpass"/>
              </a:endParaRPr>
            </a:p>
          </p:txBody>
        </p:sp>
        <p:sp>
          <p:nvSpPr>
            <p:cNvPr id="3055" name="Google Shape;3055;p285"/>
            <p:cNvSpPr/>
            <p:nvPr/>
          </p:nvSpPr>
          <p:spPr>
            <a:xfrm>
              <a:off x="987863" y="2560773"/>
              <a:ext cx="576600" cy="201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Promo</a:t>
              </a:r>
              <a:endParaRPr sz="800">
                <a:solidFill>
                  <a:srgbClr val="FFFFFF"/>
                </a:solidFill>
                <a:latin typeface="Overpass"/>
                <a:ea typeface="Overpass"/>
                <a:cs typeface="Overpass"/>
                <a:sym typeface="Overpass"/>
              </a:endParaRPr>
            </a:p>
          </p:txBody>
        </p:sp>
        <p:sp>
          <p:nvSpPr>
            <p:cNvPr id="3056" name="Google Shape;3056;p285"/>
            <p:cNvSpPr/>
            <p:nvPr/>
          </p:nvSpPr>
          <p:spPr>
            <a:xfrm>
              <a:off x="1604398" y="2560773"/>
              <a:ext cx="576600" cy="201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Ratings</a:t>
              </a:r>
              <a:endParaRPr sz="800">
                <a:solidFill>
                  <a:srgbClr val="FFFFFF"/>
                </a:solidFill>
                <a:latin typeface="Overpass"/>
                <a:ea typeface="Overpass"/>
                <a:cs typeface="Overpass"/>
                <a:sym typeface="Overpass"/>
              </a:endParaRPr>
            </a:p>
          </p:txBody>
        </p:sp>
        <p:sp>
          <p:nvSpPr>
            <p:cNvPr id="3057" name="Google Shape;3057;p285"/>
            <p:cNvSpPr/>
            <p:nvPr/>
          </p:nvSpPr>
          <p:spPr>
            <a:xfrm>
              <a:off x="2220932" y="2560773"/>
              <a:ext cx="576600" cy="201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Orders</a:t>
              </a:r>
              <a:endParaRPr sz="800">
                <a:solidFill>
                  <a:srgbClr val="FFFFFF"/>
                </a:solidFill>
                <a:latin typeface="Overpass"/>
                <a:ea typeface="Overpass"/>
                <a:cs typeface="Overpass"/>
                <a:sym typeface="Overpass"/>
              </a:endParaRPr>
            </a:p>
          </p:txBody>
        </p:sp>
        <p:sp>
          <p:nvSpPr>
            <p:cNvPr id="3058" name="Google Shape;3058;p285"/>
            <p:cNvSpPr/>
            <p:nvPr/>
          </p:nvSpPr>
          <p:spPr>
            <a:xfrm>
              <a:off x="987863" y="2803648"/>
              <a:ext cx="1809900" cy="2013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Data Access</a:t>
              </a:r>
              <a:endParaRPr sz="800">
                <a:solidFill>
                  <a:srgbClr val="FFFFFF"/>
                </a:solidFill>
                <a:latin typeface="Overpass"/>
                <a:ea typeface="Overpass"/>
                <a:cs typeface="Overpass"/>
                <a:sym typeface="Overpass"/>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7" name="Shape 2147"/>
        <p:cNvGrpSpPr/>
        <p:nvPr/>
      </p:nvGrpSpPr>
      <p:grpSpPr>
        <a:xfrm>
          <a:off x="0" y="0"/>
          <a:ext cx="0" cy="0"/>
          <a:chOff x="0" y="0"/>
          <a:chExt cx="0" cy="0"/>
        </a:xfrm>
      </p:grpSpPr>
      <p:sp>
        <p:nvSpPr>
          <p:cNvPr id="2148" name="Google Shape;2148;p241"/>
          <p:cNvSpPr/>
          <p:nvPr/>
        </p:nvSpPr>
        <p:spPr>
          <a:xfrm>
            <a:off x="2189133" y="1909000"/>
            <a:ext cx="7656900" cy="4299600"/>
          </a:xfrm>
          <a:prstGeom prst="rect">
            <a:avLst/>
          </a:prstGeom>
          <a:solidFill>
            <a:srgbClr val="DCDCD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49" name="Google Shape;2149;p241"/>
          <p:cNvSpPr txBox="1"/>
          <p:nvPr>
            <p:ph type="title"/>
          </p:nvPr>
        </p:nvSpPr>
        <p:spPr>
          <a:xfrm>
            <a:off x="609600" y="274638"/>
            <a:ext cx="10972800" cy="1143300"/>
          </a:xfrm>
          <a:prstGeom prst="rect">
            <a:avLst/>
          </a:prstGeom>
        </p:spPr>
        <p:txBody>
          <a:bodyPr anchorCtr="0" anchor="b" bIns="121900" lIns="121900" spcFirstLastPara="1" rIns="121900" wrap="square" tIns="121900">
            <a:noAutofit/>
          </a:bodyPr>
          <a:lstStyle/>
          <a:p>
            <a:pPr indent="0" lvl="0" marL="0" rtl="0" algn="ctr">
              <a:spcBef>
                <a:spcPts val="0"/>
              </a:spcBef>
              <a:spcAft>
                <a:spcPts val="0"/>
              </a:spcAft>
              <a:buNone/>
            </a:pPr>
            <a:r>
              <a:rPr b="1" lang="en" sz="4000"/>
              <a:t>TYPICAL CUSTOMER LANDSCAPE TODAY</a:t>
            </a:r>
            <a:endParaRPr b="1" sz="4000"/>
          </a:p>
        </p:txBody>
      </p:sp>
      <p:sp>
        <p:nvSpPr>
          <p:cNvPr id="2150" name="Google Shape;2150;p241"/>
          <p:cNvSpPr txBox="1"/>
          <p:nvPr>
            <p:ph idx="4294967295" type="subTitle"/>
          </p:nvPr>
        </p:nvSpPr>
        <p:spPr>
          <a:xfrm>
            <a:off x="1102200" y="1103381"/>
            <a:ext cx="9987600" cy="726900"/>
          </a:xfrm>
          <a:prstGeom prst="rect">
            <a:avLst/>
          </a:prstGeom>
        </p:spPr>
        <p:txBody>
          <a:bodyPr anchorCtr="0" anchor="ctr" bIns="121900" lIns="121900" spcFirstLastPara="1" rIns="121900" wrap="square" tIns="121900">
            <a:noAutofit/>
          </a:bodyPr>
          <a:lstStyle/>
          <a:p>
            <a:pPr indent="0" lvl="0" marL="0" rtl="0" algn="ctr">
              <a:spcBef>
                <a:spcPts val="800"/>
              </a:spcBef>
              <a:spcAft>
                <a:spcPts val="0"/>
              </a:spcAft>
              <a:buNone/>
            </a:pPr>
            <a:r>
              <a:rPr lang="en" sz="2400"/>
              <a:t>Where the journey starts...</a:t>
            </a:r>
            <a:endParaRPr sz="2400"/>
          </a:p>
        </p:txBody>
      </p:sp>
      <p:pic>
        <p:nvPicPr>
          <p:cNvPr id="2151" name="Google Shape;2151;p241"/>
          <p:cNvPicPr preferRelativeResize="0"/>
          <p:nvPr/>
        </p:nvPicPr>
        <p:blipFill>
          <a:blip r:embed="rId3">
            <a:alphaModFix/>
          </a:blip>
          <a:stretch>
            <a:fillRect/>
          </a:stretch>
        </p:blipFill>
        <p:spPr>
          <a:xfrm>
            <a:off x="8613467" y="-1610050"/>
            <a:ext cx="887200" cy="887200"/>
          </a:xfrm>
          <a:prstGeom prst="rect">
            <a:avLst/>
          </a:prstGeom>
          <a:noFill/>
          <a:ln>
            <a:noFill/>
          </a:ln>
        </p:spPr>
      </p:pic>
      <p:sp>
        <p:nvSpPr>
          <p:cNvPr id="2152" name="Google Shape;2152;p241"/>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grpSp>
        <p:nvGrpSpPr>
          <p:cNvPr id="2153" name="Google Shape;2153;p241"/>
          <p:cNvGrpSpPr/>
          <p:nvPr/>
        </p:nvGrpSpPr>
        <p:grpSpPr>
          <a:xfrm>
            <a:off x="2341141" y="2058315"/>
            <a:ext cx="7350216" cy="1514762"/>
            <a:chOff x="1755900" y="1543775"/>
            <a:chExt cx="5512800" cy="1136100"/>
          </a:xfrm>
        </p:grpSpPr>
        <p:sp>
          <p:nvSpPr>
            <p:cNvPr id="2154" name="Google Shape;2154;p241"/>
            <p:cNvSpPr/>
            <p:nvPr/>
          </p:nvSpPr>
          <p:spPr>
            <a:xfrm>
              <a:off x="1755900" y="1543775"/>
              <a:ext cx="5512800" cy="1136100"/>
            </a:xfrm>
            <a:prstGeom prst="rect">
              <a:avLst/>
            </a:prstGeom>
            <a:solidFill>
              <a:srgbClr val="003A4B"/>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55" name="Google Shape;2155;p241"/>
            <p:cNvSpPr/>
            <p:nvPr/>
          </p:nvSpPr>
          <p:spPr>
            <a:xfrm>
              <a:off x="3200056" y="2184056"/>
              <a:ext cx="328800" cy="328800"/>
            </a:xfrm>
            <a:prstGeom prst="rect">
              <a:avLst/>
            </a:prstGeom>
            <a:solidFill>
              <a:srgbClr val="CC0000"/>
            </a:solidFill>
            <a:ln cap="flat" cmpd="sng" w="9525">
              <a:solidFill>
                <a:srgbClr val="43434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900">
                <a:solidFill>
                  <a:schemeClr val="lt1"/>
                </a:solidFill>
                <a:latin typeface="Proxima Nova"/>
                <a:ea typeface="Proxima Nova"/>
                <a:cs typeface="Proxima Nova"/>
                <a:sym typeface="Proxima Nova"/>
              </a:endParaRPr>
            </a:p>
          </p:txBody>
        </p:sp>
        <p:pic>
          <p:nvPicPr>
            <p:cNvPr id="2156" name="Google Shape;2156;p241"/>
            <p:cNvPicPr preferRelativeResize="0"/>
            <p:nvPr/>
          </p:nvPicPr>
          <p:blipFill>
            <a:blip r:embed="rId4">
              <a:alphaModFix/>
            </a:blip>
            <a:stretch>
              <a:fillRect/>
            </a:stretch>
          </p:blipFill>
          <p:spPr>
            <a:xfrm>
              <a:off x="3200042" y="2184079"/>
              <a:ext cx="328781" cy="328784"/>
            </a:xfrm>
            <a:prstGeom prst="rect">
              <a:avLst/>
            </a:prstGeom>
            <a:noFill/>
            <a:ln>
              <a:noFill/>
            </a:ln>
          </p:spPr>
        </p:pic>
        <p:sp>
          <p:nvSpPr>
            <p:cNvPr id="2157" name="Google Shape;2157;p241"/>
            <p:cNvSpPr/>
            <p:nvPr/>
          </p:nvSpPr>
          <p:spPr>
            <a:xfrm>
              <a:off x="3616275" y="2184056"/>
              <a:ext cx="328800" cy="328800"/>
            </a:xfrm>
            <a:prstGeom prst="rect">
              <a:avLst/>
            </a:prstGeom>
            <a:solidFill>
              <a:srgbClr val="CC0000"/>
            </a:solidFill>
            <a:ln cap="flat" cmpd="sng" w="9525">
              <a:solidFill>
                <a:srgbClr val="43434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900">
                <a:solidFill>
                  <a:schemeClr val="lt1"/>
                </a:solidFill>
                <a:latin typeface="Proxima Nova"/>
                <a:ea typeface="Proxima Nova"/>
                <a:cs typeface="Proxima Nova"/>
                <a:sym typeface="Proxima Nova"/>
              </a:endParaRPr>
            </a:p>
          </p:txBody>
        </p:sp>
        <p:pic>
          <p:nvPicPr>
            <p:cNvPr id="2158" name="Google Shape;2158;p241"/>
            <p:cNvPicPr preferRelativeResize="0"/>
            <p:nvPr/>
          </p:nvPicPr>
          <p:blipFill>
            <a:blip r:embed="rId4">
              <a:alphaModFix/>
            </a:blip>
            <a:stretch>
              <a:fillRect/>
            </a:stretch>
          </p:blipFill>
          <p:spPr>
            <a:xfrm>
              <a:off x="3616272" y="2184079"/>
              <a:ext cx="328781" cy="328784"/>
            </a:xfrm>
            <a:prstGeom prst="rect">
              <a:avLst/>
            </a:prstGeom>
            <a:noFill/>
            <a:ln>
              <a:noFill/>
            </a:ln>
          </p:spPr>
        </p:pic>
        <p:sp>
          <p:nvSpPr>
            <p:cNvPr id="2159" name="Google Shape;2159;p241"/>
            <p:cNvSpPr/>
            <p:nvPr/>
          </p:nvSpPr>
          <p:spPr>
            <a:xfrm>
              <a:off x="4032515" y="2184056"/>
              <a:ext cx="328800" cy="328800"/>
            </a:xfrm>
            <a:prstGeom prst="rect">
              <a:avLst/>
            </a:prstGeom>
            <a:solidFill>
              <a:srgbClr val="CC0000"/>
            </a:solidFill>
            <a:ln cap="flat" cmpd="sng" w="9525">
              <a:solidFill>
                <a:srgbClr val="43434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900">
                <a:solidFill>
                  <a:schemeClr val="lt1"/>
                </a:solidFill>
                <a:latin typeface="Proxima Nova"/>
                <a:ea typeface="Proxima Nova"/>
                <a:cs typeface="Proxima Nova"/>
                <a:sym typeface="Proxima Nova"/>
              </a:endParaRPr>
            </a:p>
          </p:txBody>
        </p:sp>
        <p:pic>
          <p:nvPicPr>
            <p:cNvPr id="2160" name="Google Shape;2160;p241"/>
            <p:cNvPicPr preferRelativeResize="0"/>
            <p:nvPr/>
          </p:nvPicPr>
          <p:blipFill>
            <a:blip r:embed="rId4">
              <a:alphaModFix/>
            </a:blip>
            <a:stretch>
              <a:fillRect/>
            </a:stretch>
          </p:blipFill>
          <p:spPr>
            <a:xfrm>
              <a:off x="4032501" y="2184079"/>
              <a:ext cx="328781" cy="328784"/>
            </a:xfrm>
            <a:prstGeom prst="rect">
              <a:avLst/>
            </a:prstGeom>
            <a:noFill/>
            <a:ln>
              <a:noFill/>
            </a:ln>
          </p:spPr>
        </p:pic>
        <p:sp>
          <p:nvSpPr>
            <p:cNvPr id="2161" name="Google Shape;2161;p241"/>
            <p:cNvSpPr/>
            <p:nvPr/>
          </p:nvSpPr>
          <p:spPr>
            <a:xfrm>
              <a:off x="1951369" y="2184056"/>
              <a:ext cx="328800" cy="328800"/>
            </a:xfrm>
            <a:prstGeom prst="rect">
              <a:avLst/>
            </a:prstGeom>
            <a:solidFill>
              <a:srgbClr val="CC0000"/>
            </a:solidFill>
            <a:ln cap="flat" cmpd="sng" w="9525">
              <a:solidFill>
                <a:srgbClr val="43434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900">
                <a:solidFill>
                  <a:schemeClr val="lt1"/>
                </a:solidFill>
                <a:latin typeface="Proxima Nova"/>
                <a:ea typeface="Proxima Nova"/>
                <a:cs typeface="Proxima Nova"/>
                <a:sym typeface="Proxima Nova"/>
              </a:endParaRPr>
            </a:p>
          </p:txBody>
        </p:sp>
        <p:pic>
          <p:nvPicPr>
            <p:cNvPr id="2162" name="Google Shape;2162;p241"/>
            <p:cNvPicPr preferRelativeResize="0"/>
            <p:nvPr/>
          </p:nvPicPr>
          <p:blipFill>
            <a:blip r:embed="rId4">
              <a:alphaModFix/>
            </a:blip>
            <a:stretch>
              <a:fillRect/>
            </a:stretch>
          </p:blipFill>
          <p:spPr>
            <a:xfrm>
              <a:off x="1951355" y="2184079"/>
              <a:ext cx="328781" cy="328784"/>
            </a:xfrm>
            <a:prstGeom prst="rect">
              <a:avLst/>
            </a:prstGeom>
            <a:noFill/>
            <a:ln>
              <a:noFill/>
            </a:ln>
          </p:spPr>
        </p:pic>
        <p:sp>
          <p:nvSpPr>
            <p:cNvPr id="2163" name="Google Shape;2163;p241"/>
            <p:cNvSpPr/>
            <p:nvPr/>
          </p:nvSpPr>
          <p:spPr>
            <a:xfrm>
              <a:off x="2367587" y="2184056"/>
              <a:ext cx="328800" cy="328800"/>
            </a:xfrm>
            <a:prstGeom prst="rect">
              <a:avLst/>
            </a:prstGeom>
            <a:solidFill>
              <a:srgbClr val="CC0000"/>
            </a:solidFill>
            <a:ln cap="flat" cmpd="sng" w="9525">
              <a:solidFill>
                <a:srgbClr val="43434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900">
                <a:solidFill>
                  <a:schemeClr val="lt1"/>
                </a:solidFill>
                <a:latin typeface="Proxima Nova"/>
                <a:ea typeface="Proxima Nova"/>
                <a:cs typeface="Proxima Nova"/>
                <a:sym typeface="Proxima Nova"/>
              </a:endParaRPr>
            </a:p>
          </p:txBody>
        </p:sp>
        <p:pic>
          <p:nvPicPr>
            <p:cNvPr id="2164" name="Google Shape;2164;p241"/>
            <p:cNvPicPr preferRelativeResize="0"/>
            <p:nvPr/>
          </p:nvPicPr>
          <p:blipFill>
            <a:blip r:embed="rId4">
              <a:alphaModFix/>
            </a:blip>
            <a:stretch>
              <a:fillRect/>
            </a:stretch>
          </p:blipFill>
          <p:spPr>
            <a:xfrm>
              <a:off x="2367584" y="2184079"/>
              <a:ext cx="328781" cy="328784"/>
            </a:xfrm>
            <a:prstGeom prst="rect">
              <a:avLst/>
            </a:prstGeom>
            <a:noFill/>
            <a:ln>
              <a:noFill/>
            </a:ln>
          </p:spPr>
        </p:pic>
        <p:sp>
          <p:nvSpPr>
            <p:cNvPr id="2165" name="Google Shape;2165;p241"/>
            <p:cNvSpPr/>
            <p:nvPr/>
          </p:nvSpPr>
          <p:spPr>
            <a:xfrm>
              <a:off x="2783827" y="2184056"/>
              <a:ext cx="328800" cy="328800"/>
            </a:xfrm>
            <a:prstGeom prst="rect">
              <a:avLst/>
            </a:prstGeom>
            <a:solidFill>
              <a:srgbClr val="CC0000"/>
            </a:solidFill>
            <a:ln cap="flat" cmpd="sng" w="9525">
              <a:solidFill>
                <a:srgbClr val="43434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900">
                <a:solidFill>
                  <a:schemeClr val="lt1"/>
                </a:solidFill>
                <a:latin typeface="Proxima Nova"/>
                <a:ea typeface="Proxima Nova"/>
                <a:cs typeface="Proxima Nova"/>
                <a:sym typeface="Proxima Nova"/>
              </a:endParaRPr>
            </a:p>
          </p:txBody>
        </p:sp>
        <p:pic>
          <p:nvPicPr>
            <p:cNvPr id="2166" name="Google Shape;2166;p241"/>
            <p:cNvPicPr preferRelativeResize="0"/>
            <p:nvPr/>
          </p:nvPicPr>
          <p:blipFill>
            <a:blip r:embed="rId4">
              <a:alphaModFix/>
            </a:blip>
            <a:stretch>
              <a:fillRect/>
            </a:stretch>
          </p:blipFill>
          <p:spPr>
            <a:xfrm>
              <a:off x="2783813" y="2184079"/>
              <a:ext cx="328781" cy="328784"/>
            </a:xfrm>
            <a:prstGeom prst="rect">
              <a:avLst/>
            </a:prstGeom>
            <a:noFill/>
            <a:ln>
              <a:noFill/>
            </a:ln>
          </p:spPr>
        </p:pic>
        <p:sp>
          <p:nvSpPr>
            <p:cNvPr id="2167" name="Google Shape;2167;p241"/>
            <p:cNvSpPr/>
            <p:nvPr/>
          </p:nvSpPr>
          <p:spPr>
            <a:xfrm>
              <a:off x="4448744" y="2184056"/>
              <a:ext cx="328800" cy="328800"/>
            </a:xfrm>
            <a:prstGeom prst="rect">
              <a:avLst/>
            </a:prstGeom>
            <a:solidFill>
              <a:srgbClr val="CC0000"/>
            </a:solidFill>
            <a:ln cap="flat" cmpd="sng" w="9525">
              <a:solidFill>
                <a:srgbClr val="43434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900">
                <a:solidFill>
                  <a:schemeClr val="lt1"/>
                </a:solidFill>
                <a:latin typeface="Proxima Nova"/>
                <a:ea typeface="Proxima Nova"/>
                <a:cs typeface="Proxima Nova"/>
                <a:sym typeface="Proxima Nova"/>
              </a:endParaRPr>
            </a:p>
          </p:txBody>
        </p:sp>
        <p:pic>
          <p:nvPicPr>
            <p:cNvPr id="2168" name="Google Shape;2168;p241"/>
            <p:cNvPicPr preferRelativeResize="0"/>
            <p:nvPr/>
          </p:nvPicPr>
          <p:blipFill>
            <a:blip r:embed="rId4">
              <a:alphaModFix/>
            </a:blip>
            <a:stretch>
              <a:fillRect/>
            </a:stretch>
          </p:blipFill>
          <p:spPr>
            <a:xfrm>
              <a:off x="4448730" y="2184079"/>
              <a:ext cx="328781" cy="328784"/>
            </a:xfrm>
            <a:prstGeom prst="rect">
              <a:avLst/>
            </a:prstGeom>
            <a:noFill/>
            <a:ln>
              <a:noFill/>
            </a:ln>
          </p:spPr>
        </p:pic>
        <p:sp>
          <p:nvSpPr>
            <p:cNvPr id="2169" name="Google Shape;2169;p241"/>
            <p:cNvSpPr txBox="1"/>
            <p:nvPr/>
          </p:nvSpPr>
          <p:spPr>
            <a:xfrm>
              <a:off x="1888637" y="1759475"/>
              <a:ext cx="1692900" cy="3288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 sz="1600">
                  <a:solidFill>
                    <a:srgbClr val="FFFFFF"/>
                  </a:solidFill>
                  <a:latin typeface="Overpass"/>
                  <a:ea typeface="Overpass"/>
                  <a:cs typeface="Overpass"/>
                  <a:sym typeface="Overpass"/>
                </a:rPr>
                <a:t>RUN</a:t>
              </a:r>
              <a:br>
                <a:rPr lang="en" sz="1900">
                  <a:solidFill>
                    <a:srgbClr val="FFFFFF"/>
                  </a:solidFill>
                  <a:latin typeface="Overpass"/>
                  <a:ea typeface="Overpass"/>
                  <a:cs typeface="Overpass"/>
                  <a:sym typeface="Overpass"/>
                </a:rPr>
              </a:br>
              <a:r>
                <a:rPr lang="en" sz="1300">
                  <a:solidFill>
                    <a:srgbClr val="FFFFFF"/>
                  </a:solidFill>
                  <a:latin typeface="Overpass"/>
                  <a:ea typeface="Overpass"/>
                  <a:cs typeface="Overpass"/>
                  <a:sym typeface="Overpass"/>
                </a:rPr>
                <a:t>Brownfield</a:t>
              </a:r>
              <a:endParaRPr sz="1300">
                <a:solidFill>
                  <a:srgbClr val="FFFFFF"/>
                </a:solidFill>
                <a:latin typeface="Overpass"/>
                <a:ea typeface="Overpass"/>
                <a:cs typeface="Overpass"/>
                <a:sym typeface="Overpass"/>
              </a:endParaRPr>
            </a:p>
          </p:txBody>
        </p:sp>
      </p:grpSp>
      <p:grpSp>
        <p:nvGrpSpPr>
          <p:cNvPr id="2170" name="Google Shape;2170;p241"/>
          <p:cNvGrpSpPr/>
          <p:nvPr/>
        </p:nvGrpSpPr>
        <p:grpSpPr>
          <a:xfrm>
            <a:off x="8029647" y="2371541"/>
            <a:ext cx="1707557" cy="978858"/>
            <a:chOff x="6022386" y="1778700"/>
            <a:chExt cx="1280700" cy="734162"/>
          </a:xfrm>
        </p:grpSpPr>
        <p:sp>
          <p:nvSpPr>
            <p:cNvPr id="2171" name="Google Shape;2171;p241"/>
            <p:cNvSpPr/>
            <p:nvPr/>
          </p:nvSpPr>
          <p:spPr>
            <a:xfrm>
              <a:off x="6088930" y="2184055"/>
              <a:ext cx="328800" cy="328800"/>
            </a:xfrm>
            <a:prstGeom prst="rect">
              <a:avLst/>
            </a:prstGeom>
            <a:solidFill>
              <a:srgbClr val="A3DBE8"/>
            </a:solidFill>
            <a:ln cap="flat" cmpd="sng" w="9525">
              <a:solidFill>
                <a:srgbClr val="43434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900">
                <a:solidFill>
                  <a:schemeClr val="dk1"/>
                </a:solidFill>
                <a:latin typeface="Proxima Nova"/>
                <a:ea typeface="Proxima Nova"/>
                <a:cs typeface="Proxima Nova"/>
                <a:sym typeface="Proxima Nova"/>
              </a:endParaRPr>
            </a:p>
          </p:txBody>
        </p:sp>
        <p:pic>
          <p:nvPicPr>
            <p:cNvPr id="2172" name="Google Shape;2172;p241"/>
            <p:cNvPicPr preferRelativeResize="0"/>
            <p:nvPr/>
          </p:nvPicPr>
          <p:blipFill>
            <a:blip r:embed="rId4">
              <a:alphaModFix/>
            </a:blip>
            <a:stretch>
              <a:fillRect/>
            </a:stretch>
          </p:blipFill>
          <p:spPr>
            <a:xfrm>
              <a:off x="6088906" y="2184079"/>
              <a:ext cx="328781" cy="328784"/>
            </a:xfrm>
            <a:prstGeom prst="rect">
              <a:avLst/>
            </a:prstGeom>
            <a:noFill/>
            <a:ln>
              <a:noFill/>
            </a:ln>
          </p:spPr>
        </p:pic>
        <p:sp>
          <p:nvSpPr>
            <p:cNvPr id="2173" name="Google Shape;2173;p241"/>
            <p:cNvSpPr txBox="1"/>
            <p:nvPr/>
          </p:nvSpPr>
          <p:spPr>
            <a:xfrm>
              <a:off x="6022386" y="1778700"/>
              <a:ext cx="1280700" cy="3288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 sz="1600">
                  <a:solidFill>
                    <a:srgbClr val="FFFFFF"/>
                  </a:solidFill>
                  <a:latin typeface="Overpass"/>
                  <a:ea typeface="Overpass"/>
                  <a:cs typeface="Overpass"/>
                  <a:sym typeface="Overpass"/>
                </a:rPr>
                <a:t>TRANSFORM</a:t>
              </a:r>
              <a:br>
                <a:rPr lang="en" sz="1900">
                  <a:solidFill>
                    <a:srgbClr val="FFFFFF"/>
                  </a:solidFill>
                  <a:latin typeface="Overpass"/>
                  <a:ea typeface="Overpass"/>
                  <a:cs typeface="Overpass"/>
                  <a:sym typeface="Overpass"/>
                </a:rPr>
              </a:br>
              <a:r>
                <a:rPr lang="en" sz="1300">
                  <a:solidFill>
                    <a:srgbClr val="FFFFFF"/>
                  </a:solidFill>
                  <a:latin typeface="Overpass"/>
                  <a:ea typeface="Overpass"/>
                  <a:cs typeface="Overpass"/>
                  <a:sym typeface="Overpass"/>
                </a:rPr>
                <a:t>Greenfield</a:t>
              </a:r>
              <a:endParaRPr sz="1300">
                <a:solidFill>
                  <a:srgbClr val="FFFFFF"/>
                </a:solidFill>
                <a:latin typeface="Overpass"/>
                <a:ea typeface="Overpass"/>
                <a:cs typeface="Overpass"/>
                <a:sym typeface="Overpass"/>
              </a:endParaRPr>
            </a:p>
          </p:txBody>
        </p:sp>
      </p:grpSp>
      <p:grpSp>
        <p:nvGrpSpPr>
          <p:cNvPr id="2174" name="Google Shape;2174;p241"/>
          <p:cNvGrpSpPr/>
          <p:nvPr/>
        </p:nvGrpSpPr>
        <p:grpSpPr>
          <a:xfrm>
            <a:off x="6622515" y="2371541"/>
            <a:ext cx="1074542" cy="978858"/>
            <a:chOff x="4967011" y="1778700"/>
            <a:chExt cx="805927" cy="734162"/>
          </a:xfrm>
        </p:grpSpPr>
        <p:sp>
          <p:nvSpPr>
            <p:cNvPr id="2175" name="Google Shape;2175;p241"/>
            <p:cNvSpPr/>
            <p:nvPr/>
          </p:nvSpPr>
          <p:spPr>
            <a:xfrm>
              <a:off x="5022675" y="2184055"/>
              <a:ext cx="328800" cy="328800"/>
            </a:xfrm>
            <a:prstGeom prst="rect">
              <a:avLst/>
            </a:prstGeom>
            <a:solidFill>
              <a:srgbClr val="0AA6D9"/>
            </a:solidFill>
            <a:ln cap="flat" cmpd="sng" w="9525">
              <a:solidFill>
                <a:srgbClr val="43434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900">
                <a:solidFill>
                  <a:schemeClr val="lt1"/>
                </a:solidFill>
                <a:latin typeface="Proxima Nova"/>
                <a:ea typeface="Proxima Nova"/>
                <a:cs typeface="Proxima Nova"/>
                <a:sym typeface="Proxima Nova"/>
              </a:endParaRPr>
            </a:p>
          </p:txBody>
        </p:sp>
        <p:pic>
          <p:nvPicPr>
            <p:cNvPr id="2176" name="Google Shape;2176;p241"/>
            <p:cNvPicPr preferRelativeResize="0"/>
            <p:nvPr/>
          </p:nvPicPr>
          <p:blipFill>
            <a:blip r:embed="rId4">
              <a:alphaModFix/>
            </a:blip>
            <a:stretch>
              <a:fillRect/>
            </a:stretch>
          </p:blipFill>
          <p:spPr>
            <a:xfrm>
              <a:off x="5017378" y="2184079"/>
              <a:ext cx="328781" cy="328784"/>
            </a:xfrm>
            <a:prstGeom prst="rect">
              <a:avLst/>
            </a:prstGeom>
            <a:noFill/>
            <a:ln>
              <a:noFill/>
            </a:ln>
          </p:spPr>
        </p:pic>
        <p:sp>
          <p:nvSpPr>
            <p:cNvPr id="2177" name="Google Shape;2177;p241"/>
            <p:cNvSpPr/>
            <p:nvPr/>
          </p:nvSpPr>
          <p:spPr>
            <a:xfrm>
              <a:off x="5444138" y="2184055"/>
              <a:ext cx="328800" cy="328800"/>
            </a:xfrm>
            <a:prstGeom prst="rect">
              <a:avLst/>
            </a:prstGeom>
            <a:solidFill>
              <a:srgbClr val="0AA6D9"/>
            </a:solidFill>
            <a:ln cap="flat" cmpd="sng" w="9525">
              <a:solidFill>
                <a:srgbClr val="43434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900">
                <a:solidFill>
                  <a:schemeClr val="lt1"/>
                </a:solidFill>
                <a:latin typeface="Proxima Nova"/>
                <a:ea typeface="Proxima Nova"/>
                <a:cs typeface="Proxima Nova"/>
                <a:sym typeface="Proxima Nova"/>
              </a:endParaRPr>
            </a:p>
          </p:txBody>
        </p:sp>
        <p:pic>
          <p:nvPicPr>
            <p:cNvPr id="2178" name="Google Shape;2178;p241"/>
            <p:cNvPicPr preferRelativeResize="0"/>
            <p:nvPr/>
          </p:nvPicPr>
          <p:blipFill>
            <a:blip r:embed="rId4">
              <a:alphaModFix/>
            </a:blip>
            <a:stretch>
              <a:fillRect/>
            </a:stretch>
          </p:blipFill>
          <p:spPr>
            <a:xfrm>
              <a:off x="5438840" y="2184079"/>
              <a:ext cx="328781" cy="328784"/>
            </a:xfrm>
            <a:prstGeom prst="rect">
              <a:avLst/>
            </a:prstGeom>
            <a:noFill/>
            <a:ln>
              <a:noFill/>
            </a:ln>
          </p:spPr>
        </p:pic>
        <p:sp>
          <p:nvSpPr>
            <p:cNvPr id="2179" name="Google Shape;2179;p241"/>
            <p:cNvSpPr txBox="1"/>
            <p:nvPr/>
          </p:nvSpPr>
          <p:spPr>
            <a:xfrm>
              <a:off x="4967011" y="1778700"/>
              <a:ext cx="724200" cy="3288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 sz="1600">
                  <a:solidFill>
                    <a:srgbClr val="FFFFFF"/>
                  </a:solidFill>
                  <a:latin typeface="Overpass"/>
                  <a:ea typeface="Overpass"/>
                  <a:cs typeface="Overpass"/>
                  <a:sym typeface="Overpass"/>
                </a:rPr>
                <a:t>GROW</a:t>
              </a:r>
              <a:br>
                <a:rPr lang="en" sz="1900">
                  <a:solidFill>
                    <a:srgbClr val="FFFFFF"/>
                  </a:solidFill>
                  <a:latin typeface="Overpass"/>
                  <a:ea typeface="Overpass"/>
                  <a:cs typeface="Overpass"/>
                  <a:sym typeface="Overpass"/>
                </a:rPr>
              </a:br>
              <a:endParaRPr sz="1300">
                <a:solidFill>
                  <a:srgbClr val="FFFFFF"/>
                </a:solidFill>
                <a:latin typeface="Overpass"/>
                <a:ea typeface="Overpass"/>
                <a:cs typeface="Overpass"/>
                <a:sym typeface="Overpass"/>
              </a:endParaRPr>
            </a:p>
          </p:txBody>
        </p:sp>
      </p:grpSp>
      <p:grpSp>
        <p:nvGrpSpPr>
          <p:cNvPr id="2180" name="Google Shape;2180;p241"/>
          <p:cNvGrpSpPr/>
          <p:nvPr/>
        </p:nvGrpSpPr>
        <p:grpSpPr>
          <a:xfrm>
            <a:off x="2341141" y="3487079"/>
            <a:ext cx="7350216" cy="1330367"/>
            <a:chOff x="1755900" y="2615375"/>
            <a:chExt cx="5512800" cy="997800"/>
          </a:xfrm>
        </p:grpSpPr>
        <p:sp>
          <p:nvSpPr>
            <p:cNvPr id="2181" name="Google Shape;2181;p241"/>
            <p:cNvSpPr/>
            <p:nvPr/>
          </p:nvSpPr>
          <p:spPr>
            <a:xfrm>
              <a:off x="1755900" y="2615375"/>
              <a:ext cx="5512800" cy="997800"/>
            </a:xfrm>
            <a:prstGeom prst="rect">
              <a:avLst/>
            </a:prstGeom>
            <a:solidFill>
              <a:srgbClr val="003A4B"/>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182" name="Google Shape;2182;p241"/>
            <p:cNvGrpSpPr/>
            <p:nvPr/>
          </p:nvGrpSpPr>
          <p:grpSpPr>
            <a:xfrm>
              <a:off x="1942150" y="2679875"/>
              <a:ext cx="3233700" cy="762300"/>
              <a:chOff x="1942150" y="2679875"/>
              <a:chExt cx="3233700" cy="762300"/>
            </a:xfrm>
          </p:grpSpPr>
          <p:sp>
            <p:nvSpPr>
              <p:cNvPr id="2183" name="Google Shape;2183;p241"/>
              <p:cNvSpPr/>
              <p:nvPr/>
            </p:nvSpPr>
            <p:spPr>
              <a:xfrm>
                <a:off x="1942150" y="2679875"/>
                <a:ext cx="3233700" cy="762300"/>
              </a:xfrm>
              <a:prstGeom prst="rect">
                <a:avLst/>
              </a:prstGeom>
              <a:no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pic>
            <p:nvPicPr>
              <p:cNvPr descr="OHC generic.png" id="2184" name="Google Shape;2184;p241"/>
              <p:cNvPicPr preferRelativeResize="0"/>
              <p:nvPr/>
            </p:nvPicPr>
            <p:blipFill rotWithShape="1">
              <a:blip r:embed="rId5">
                <a:alphaModFix/>
              </a:blip>
              <a:srcRect b="0" l="0" r="87888" t="77242"/>
              <a:stretch/>
            </p:blipFill>
            <p:spPr>
              <a:xfrm>
                <a:off x="2987382" y="2893391"/>
                <a:ext cx="477126" cy="419550"/>
              </a:xfrm>
              <a:prstGeom prst="rect">
                <a:avLst/>
              </a:prstGeom>
              <a:noFill/>
              <a:ln>
                <a:noFill/>
              </a:ln>
            </p:spPr>
          </p:pic>
          <p:pic>
            <p:nvPicPr>
              <p:cNvPr descr="OHC generic.png" id="2185" name="Google Shape;2185;p241"/>
              <p:cNvPicPr preferRelativeResize="0"/>
              <p:nvPr/>
            </p:nvPicPr>
            <p:blipFill rotWithShape="1">
              <a:blip r:embed="rId5">
                <a:alphaModFix/>
              </a:blip>
              <a:srcRect b="0" l="22902" r="57410" t="77242"/>
              <a:stretch/>
            </p:blipFill>
            <p:spPr>
              <a:xfrm>
                <a:off x="3464519" y="2893398"/>
                <a:ext cx="775574" cy="419550"/>
              </a:xfrm>
              <a:prstGeom prst="rect">
                <a:avLst/>
              </a:prstGeom>
              <a:noFill/>
              <a:ln>
                <a:noFill/>
              </a:ln>
            </p:spPr>
          </p:pic>
          <p:sp>
            <p:nvSpPr>
              <p:cNvPr id="2186" name="Google Shape;2186;p241"/>
              <p:cNvSpPr txBox="1"/>
              <p:nvPr/>
            </p:nvSpPr>
            <p:spPr>
              <a:xfrm>
                <a:off x="3627080" y="2731093"/>
                <a:ext cx="724200" cy="3162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a:ea typeface="Overpass"/>
                    <a:cs typeface="Overpass"/>
                    <a:sym typeface="Overpass"/>
                  </a:rPr>
                  <a:t>VIRTUAL</a:t>
                </a:r>
                <a:endParaRPr sz="1300">
                  <a:solidFill>
                    <a:srgbClr val="FFFFFF"/>
                  </a:solidFill>
                  <a:latin typeface="Overpass"/>
                  <a:ea typeface="Overpass"/>
                  <a:cs typeface="Overpass"/>
                  <a:sym typeface="Overpass"/>
                </a:endParaRPr>
              </a:p>
            </p:txBody>
          </p:sp>
          <p:sp>
            <p:nvSpPr>
              <p:cNvPr id="2187" name="Google Shape;2187;p241"/>
              <p:cNvSpPr txBox="1"/>
              <p:nvPr/>
            </p:nvSpPr>
            <p:spPr>
              <a:xfrm>
                <a:off x="2766720" y="2731093"/>
                <a:ext cx="929400" cy="3162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a:ea typeface="Overpass"/>
                    <a:cs typeface="Overpass"/>
                    <a:sym typeface="Overpass"/>
                  </a:rPr>
                  <a:t>PHYSICAL</a:t>
                </a:r>
                <a:endParaRPr sz="1300">
                  <a:solidFill>
                    <a:srgbClr val="FFFFFF"/>
                  </a:solidFill>
                  <a:latin typeface="Overpass"/>
                  <a:ea typeface="Overpass"/>
                  <a:cs typeface="Overpass"/>
                  <a:sym typeface="Overpass"/>
                </a:endParaRPr>
              </a:p>
            </p:txBody>
          </p:sp>
        </p:grpSp>
      </p:grpSp>
      <p:grpSp>
        <p:nvGrpSpPr>
          <p:cNvPr id="2188" name="Google Shape;2188;p241"/>
          <p:cNvGrpSpPr/>
          <p:nvPr/>
        </p:nvGrpSpPr>
        <p:grpSpPr>
          <a:xfrm>
            <a:off x="7122705" y="3572952"/>
            <a:ext cx="2320342" cy="1016375"/>
            <a:chOff x="5342163" y="2679781"/>
            <a:chExt cx="1740300" cy="762300"/>
          </a:xfrm>
        </p:grpSpPr>
        <p:sp>
          <p:nvSpPr>
            <p:cNvPr id="2189" name="Google Shape;2189;p241"/>
            <p:cNvSpPr/>
            <p:nvPr/>
          </p:nvSpPr>
          <p:spPr>
            <a:xfrm>
              <a:off x="5342163" y="2679781"/>
              <a:ext cx="1740300" cy="762300"/>
            </a:xfrm>
            <a:prstGeom prst="rect">
              <a:avLst/>
            </a:prstGeom>
            <a:no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2190" name="Google Shape;2190;p241"/>
            <p:cNvSpPr txBox="1"/>
            <p:nvPr/>
          </p:nvSpPr>
          <p:spPr>
            <a:xfrm>
              <a:off x="5342163" y="2737170"/>
              <a:ext cx="1740300" cy="3162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a:ea typeface="Overpass"/>
                  <a:cs typeface="Overpass"/>
                  <a:sym typeface="Overpass"/>
                </a:rPr>
                <a:t>PRIVATE &amp;  PUBLIC CLOUD</a:t>
              </a:r>
              <a:endParaRPr sz="1300">
                <a:solidFill>
                  <a:srgbClr val="FFFFFF"/>
                </a:solidFill>
                <a:latin typeface="Overpass"/>
                <a:ea typeface="Overpass"/>
                <a:cs typeface="Overpass"/>
                <a:sym typeface="Overpass"/>
              </a:endParaRPr>
            </a:p>
          </p:txBody>
        </p:sp>
        <p:pic>
          <p:nvPicPr>
            <p:cNvPr descr="OHC generic.png" id="2191" name="Google Shape;2191;p241"/>
            <p:cNvPicPr preferRelativeResize="0"/>
            <p:nvPr/>
          </p:nvPicPr>
          <p:blipFill rotWithShape="1">
            <a:blip r:embed="rId5">
              <a:alphaModFix/>
            </a:blip>
            <a:srcRect b="0" l="83375" r="0" t="77242"/>
            <a:stretch/>
          </p:blipFill>
          <p:spPr>
            <a:xfrm>
              <a:off x="6120517" y="2940603"/>
              <a:ext cx="654901" cy="419550"/>
            </a:xfrm>
            <a:prstGeom prst="rect">
              <a:avLst/>
            </a:prstGeom>
            <a:noFill/>
            <a:ln>
              <a:noFill/>
            </a:ln>
          </p:spPr>
        </p:pic>
        <p:pic>
          <p:nvPicPr>
            <p:cNvPr descr="OHC generic.png" id="2192" name="Google Shape;2192;p241"/>
            <p:cNvPicPr preferRelativeResize="0"/>
            <p:nvPr/>
          </p:nvPicPr>
          <p:blipFill rotWithShape="1">
            <a:blip r:embed="rId5">
              <a:alphaModFix/>
            </a:blip>
            <a:srcRect b="0" l="59006" r="28881" t="77242"/>
            <a:stretch/>
          </p:blipFill>
          <p:spPr>
            <a:xfrm>
              <a:off x="5643379" y="2940602"/>
              <a:ext cx="477126" cy="419550"/>
            </a:xfrm>
            <a:prstGeom prst="rect">
              <a:avLst/>
            </a:prstGeom>
            <a:noFill/>
            <a:ln>
              <a:noFill/>
            </a:ln>
          </p:spPr>
        </p:pic>
      </p:grpSp>
      <p:grpSp>
        <p:nvGrpSpPr>
          <p:cNvPr id="2193" name="Google Shape;2193;p241"/>
          <p:cNvGrpSpPr/>
          <p:nvPr/>
        </p:nvGrpSpPr>
        <p:grpSpPr>
          <a:xfrm>
            <a:off x="2341131" y="5096884"/>
            <a:ext cx="7350227" cy="913177"/>
            <a:chOff x="1755892" y="3822759"/>
            <a:chExt cx="5512808" cy="684900"/>
          </a:xfrm>
        </p:grpSpPr>
        <p:grpSp>
          <p:nvGrpSpPr>
            <p:cNvPr id="2194" name="Google Shape;2194;p241"/>
            <p:cNvGrpSpPr/>
            <p:nvPr/>
          </p:nvGrpSpPr>
          <p:grpSpPr>
            <a:xfrm>
              <a:off x="1755892" y="3822759"/>
              <a:ext cx="1722008" cy="684900"/>
              <a:chOff x="1755892" y="3808825"/>
              <a:chExt cx="1722008" cy="684900"/>
            </a:xfrm>
          </p:grpSpPr>
          <p:sp>
            <p:nvSpPr>
              <p:cNvPr id="2195" name="Google Shape;2195;p241"/>
              <p:cNvSpPr/>
              <p:nvPr/>
            </p:nvSpPr>
            <p:spPr>
              <a:xfrm>
                <a:off x="1755892" y="3808825"/>
                <a:ext cx="1673400" cy="684900"/>
              </a:xfrm>
              <a:prstGeom prst="rect">
                <a:avLst/>
              </a:prstGeom>
              <a:solidFill>
                <a:srgbClr val="CC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196" name="Google Shape;2196;p241"/>
              <p:cNvGrpSpPr/>
              <p:nvPr/>
            </p:nvGrpSpPr>
            <p:grpSpPr>
              <a:xfrm>
                <a:off x="1835905" y="3818575"/>
                <a:ext cx="1641995" cy="665400"/>
                <a:chOff x="2077583" y="3817523"/>
                <a:chExt cx="1641995" cy="665400"/>
              </a:xfrm>
            </p:grpSpPr>
            <p:grpSp>
              <p:nvGrpSpPr>
                <p:cNvPr id="2197" name="Google Shape;2197;p241"/>
                <p:cNvGrpSpPr/>
                <p:nvPr/>
              </p:nvGrpSpPr>
              <p:grpSpPr>
                <a:xfrm>
                  <a:off x="2077583" y="3870173"/>
                  <a:ext cx="560100" cy="560100"/>
                  <a:chOff x="1855900" y="2680950"/>
                  <a:chExt cx="560100" cy="560100"/>
                </a:xfrm>
              </p:grpSpPr>
              <p:sp>
                <p:nvSpPr>
                  <p:cNvPr id="2198" name="Google Shape;2198;p241"/>
                  <p:cNvSpPr/>
                  <p:nvPr/>
                </p:nvSpPr>
                <p:spPr>
                  <a:xfrm>
                    <a:off x="1855900" y="2680950"/>
                    <a:ext cx="560100" cy="560100"/>
                  </a:xfrm>
                  <a:prstGeom prst="ellipse">
                    <a:avLst/>
                  </a:prstGeom>
                  <a:no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2199" name="Google Shape;2199;p241"/>
                  <p:cNvPicPr preferRelativeResize="0"/>
                  <p:nvPr/>
                </p:nvPicPr>
                <p:blipFill>
                  <a:blip r:embed="rId6">
                    <a:alphaModFix/>
                  </a:blip>
                  <a:stretch>
                    <a:fillRect/>
                  </a:stretch>
                </p:blipFill>
                <p:spPr>
                  <a:xfrm>
                    <a:off x="1921176" y="2735525"/>
                    <a:ext cx="434995" cy="436350"/>
                  </a:xfrm>
                  <a:prstGeom prst="rect">
                    <a:avLst/>
                  </a:prstGeom>
                  <a:noFill/>
                  <a:ln>
                    <a:noFill/>
                  </a:ln>
                </p:spPr>
              </p:pic>
            </p:grpSp>
            <p:sp>
              <p:nvSpPr>
                <p:cNvPr id="2200" name="Google Shape;2200;p241"/>
                <p:cNvSpPr txBox="1"/>
                <p:nvPr/>
              </p:nvSpPr>
              <p:spPr>
                <a:xfrm>
                  <a:off x="2637478" y="3817523"/>
                  <a:ext cx="1082100" cy="6654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 sz="1300">
                      <a:solidFill>
                        <a:srgbClr val="FFFFFF"/>
                      </a:solidFill>
                      <a:latin typeface="Overpass"/>
                      <a:ea typeface="Overpass"/>
                      <a:cs typeface="Overpass"/>
                      <a:sym typeface="Overpass"/>
                    </a:rPr>
                    <a:t>Complex &amp; heterogeneous</a:t>
                  </a:r>
                  <a:endParaRPr sz="1300">
                    <a:solidFill>
                      <a:srgbClr val="FFFFFF"/>
                    </a:solidFill>
                    <a:latin typeface="Overpass"/>
                    <a:ea typeface="Overpass"/>
                    <a:cs typeface="Overpass"/>
                    <a:sym typeface="Overpass"/>
                  </a:endParaRPr>
                </a:p>
              </p:txBody>
            </p:sp>
          </p:grpSp>
        </p:grpSp>
        <p:grpSp>
          <p:nvGrpSpPr>
            <p:cNvPr id="2201" name="Google Shape;2201;p241"/>
            <p:cNvGrpSpPr/>
            <p:nvPr/>
          </p:nvGrpSpPr>
          <p:grpSpPr>
            <a:xfrm>
              <a:off x="3675600" y="3822759"/>
              <a:ext cx="1673400" cy="684900"/>
              <a:chOff x="3628400" y="3808825"/>
              <a:chExt cx="1673400" cy="684900"/>
            </a:xfrm>
          </p:grpSpPr>
          <p:sp>
            <p:nvSpPr>
              <p:cNvPr id="2202" name="Google Shape;2202;p241"/>
              <p:cNvSpPr/>
              <p:nvPr/>
            </p:nvSpPr>
            <p:spPr>
              <a:xfrm>
                <a:off x="3628400" y="3808825"/>
                <a:ext cx="1673400" cy="684900"/>
              </a:xfrm>
              <a:prstGeom prst="rect">
                <a:avLst/>
              </a:prstGeom>
              <a:solidFill>
                <a:srgbClr val="CC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203" name="Google Shape;2203;p241"/>
              <p:cNvGrpSpPr/>
              <p:nvPr/>
            </p:nvGrpSpPr>
            <p:grpSpPr>
              <a:xfrm>
                <a:off x="3796608" y="3871283"/>
                <a:ext cx="1326283" cy="559984"/>
                <a:chOff x="3971435" y="3870231"/>
                <a:chExt cx="1326283" cy="559984"/>
              </a:xfrm>
            </p:grpSpPr>
            <p:pic>
              <p:nvPicPr>
                <p:cNvPr id="2204" name="Google Shape;2204;p241"/>
                <p:cNvPicPr preferRelativeResize="0"/>
                <p:nvPr/>
              </p:nvPicPr>
              <p:blipFill>
                <a:blip r:embed="rId7">
                  <a:alphaModFix/>
                </a:blip>
                <a:stretch>
                  <a:fillRect/>
                </a:stretch>
              </p:blipFill>
              <p:spPr>
                <a:xfrm>
                  <a:off x="3971435" y="3870231"/>
                  <a:ext cx="560000" cy="559984"/>
                </a:xfrm>
                <a:prstGeom prst="rect">
                  <a:avLst/>
                </a:prstGeom>
                <a:noFill/>
                <a:ln>
                  <a:noFill/>
                </a:ln>
              </p:spPr>
            </p:pic>
            <p:sp>
              <p:nvSpPr>
                <p:cNvPr id="2205" name="Google Shape;2205;p241"/>
                <p:cNvSpPr txBox="1"/>
                <p:nvPr/>
              </p:nvSpPr>
              <p:spPr>
                <a:xfrm>
                  <a:off x="4522217" y="3932123"/>
                  <a:ext cx="775500" cy="4362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 sz="1300">
                      <a:solidFill>
                        <a:srgbClr val="FFFFFF"/>
                      </a:solidFill>
                      <a:latin typeface="Overpass"/>
                      <a:ea typeface="Overpass"/>
                      <a:cs typeface="Overpass"/>
                      <a:sym typeface="Overpass"/>
                    </a:rPr>
                    <a:t>Lack of</a:t>
                  </a:r>
                  <a:br>
                    <a:rPr lang="en" sz="1300">
                      <a:solidFill>
                        <a:srgbClr val="FFFFFF"/>
                      </a:solidFill>
                      <a:latin typeface="Overpass"/>
                      <a:ea typeface="Overpass"/>
                      <a:cs typeface="Overpass"/>
                      <a:sym typeface="Overpass"/>
                    </a:rPr>
                  </a:br>
                  <a:r>
                    <a:rPr lang="en" sz="1300">
                      <a:solidFill>
                        <a:srgbClr val="FFFFFF"/>
                      </a:solidFill>
                      <a:latin typeface="Overpass"/>
                      <a:ea typeface="Overpass"/>
                      <a:cs typeface="Overpass"/>
                      <a:sym typeface="Overpass"/>
                    </a:rPr>
                    <a:t>common</a:t>
                  </a:r>
                  <a:endParaRPr sz="1300">
                    <a:solidFill>
                      <a:srgbClr val="FFFFFF"/>
                    </a:solidFill>
                    <a:latin typeface="Overpass"/>
                    <a:ea typeface="Overpass"/>
                    <a:cs typeface="Overpass"/>
                    <a:sym typeface="Overpass"/>
                  </a:endParaRPr>
                </a:p>
                <a:p>
                  <a:pPr indent="0" lvl="0" marL="0" rtl="0" algn="l">
                    <a:spcBef>
                      <a:spcPts val="0"/>
                    </a:spcBef>
                    <a:spcAft>
                      <a:spcPts val="0"/>
                    </a:spcAft>
                    <a:buNone/>
                  </a:pPr>
                  <a:r>
                    <a:rPr lang="en" sz="1300">
                      <a:solidFill>
                        <a:srgbClr val="FFFFFF"/>
                      </a:solidFill>
                      <a:latin typeface="Overpass"/>
                      <a:ea typeface="Overpass"/>
                      <a:cs typeface="Overpass"/>
                      <a:sym typeface="Overpass"/>
                    </a:rPr>
                    <a:t>standards</a:t>
                  </a:r>
                  <a:endParaRPr sz="1300">
                    <a:solidFill>
                      <a:srgbClr val="FFFFFF"/>
                    </a:solidFill>
                    <a:latin typeface="Overpass"/>
                    <a:ea typeface="Overpass"/>
                    <a:cs typeface="Overpass"/>
                    <a:sym typeface="Overpass"/>
                  </a:endParaRPr>
                </a:p>
              </p:txBody>
            </p:sp>
          </p:grpSp>
        </p:grpSp>
        <p:grpSp>
          <p:nvGrpSpPr>
            <p:cNvPr id="2206" name="Google Shape;2206;p241"/>
            <p:cNvGrpSpPr/>
            <p:nvPr/>
          </p:nvGrpSpPr>
          <p:grpSpPr>
            <a:xfrm>
              <a:off x="5595301" y="3822759"/>
              <a:ext cx="1673400" cy="684900"/>
              <a:chOff x="5527576" y="3808825"/>
              <a:chExt cx="1673400" cy="684900"/>
            </a:xfrm>
          </p:grpSpPr>
          <p:sp>
            <p:nvSpPr>
              <p:cNvPr id="2207" name="Google Shape;2207;p241"/>
              <p:cNvSpPr/>
              <p:nvPr/>
            </p:nvSpPr>
            <p:spPr>
              <a:xfrm>
                <a:off x="5527576" y="3808825"/>
                <a:ext cx="1673400" cy="684900"/>
              </a:xfrm>
              <a:prstGeom prst="rect">
                <a:avLst/>
              </a:prstGeom>
              <a:solidFill>
                <a:srgbClr val="CC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208" name="Google Shape;2208;p241"/>
              <p:cNvGrpSpPr/>
              <p:nvPr/>
            </p:nvGrpSpPr>
            <p:grpSpPr>
              <a:xfrm>
                <a:off x="5626099" y="3824125"/>
                <a:ext cx="1574876" cy="654300"/>
                <a:chOff x="5786284" y="3823069"/>
                <a:chExt cx="1574876" cy="654300"/>
              </a:xfrm>
            </p:grpSpPr>
            <p:sp>
              <p:nvSpPr>
                <p:cNvPr id="2209" name="Google Shape;2209;p241"/>
                <p:cNvSpPr txBox="1"/>
                <p:nvPr/>
              </p:nvSpPr>
              <p:spPr>
                <a:xfrm>
                  <a:off x="6342660" y="3823069"/>
                  <a:ext cx="1018500" cy="654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 sz="1300">
                      <a:solidFill>
                        <a:srgbClr val="FFFFFF"/>
                      </a:solidFill>
                      <a:latin typeface="Overpass"/>
                      <a:ea typeface="Overpass"/>
                      <a:cs typeface="Overpass"/>
                      <a:sym typeface="Overpass"/>
                    </a:rPr>
                    <a:t>Inconsistent automation</a:t>
                  </a:r>
                  <a:br>
                    <a:rPr lang="en" sz="1300">
                      <a:solidFill>
                        <a:srgbClr val="FFFFFF"/>
                      </a:solidFill>
                      <a:latin typeface="Overpass"/>
                      <a:ea typeface="Overpass"/>
                      <a:cs typeface="Overpass"/>
                      <a:sym typeface="Overpass"/>
                    </a:rPr>
                  </a:br>
                  <a:r>
                    <a:rPr lang="en" sz="1300">
                      <a:solidFill>
                        <a:srgbClr val="FFFFFF"/>
                      </a:solidFill>
                      <a:latin typeface="Overpass"/>
                      <a:ea typeface="Overpass"/>
                      <a:cs typeface="Overpass"/>
                      <a:sym typeface="Overpass"/>
                    </a:rPr>
                    <a:t>&amp; governance</a:t>
                  </a:r>
                  <a:endParaRPr sz="1300">
                    <a:solidFill>
                      <a:srgbClr val="FFFFFF"/>
                    </a:solidFill>
                    <a:latin typeface="Overpass"/>
                    <a:ea typeface="Overpass"/>
                    <a:cs typeface="Overpass"/>
                    <a:sym typeface="Overpass"/>
                  </a:endParaRPr>
                </a:p>
              </p:txBody>
            </p:sp>
            <p:grpSp>
              <p:nvGrpSpPr>
                <p:cNvPr id="2210" name="Google Shape;2210;p241"/>
                <p:cNvGrpSpPr/>
                <p:nvPr/>
              </p:nvGrpSpPr>
              <p:grpSpPr>
                <a:xfrm>
                  <a:off x="5786284" y="3870173"/>
                  <a:ext cx="560100" cy="560100"/>
                  <a:chOff x="5869401" y="2702813"/>
                  <a:chExt cx="560100" cy="560100"/>
                </a:xfrm>
              </p:grpSpPr>
              <p:sp>
                <p:nvSpPr>
                  <p:cNvPr id="2211" name="Google Shape;2211;p241"/>
                  <p:cNvSpPr/>
                  <p:nvPr/>
                </p:nvSpPr>
                <p:spPr>
                  <a:xfrm>
                    <a:off x="5869401" y="2702813"/>
                    <a:ext cx="560100" cy="560100"/>
                  </a:xfrm>
                  <a:prstGeom prst="ellipse">
                    <a:avLst/>
                  </a:prstGeom>
                  <a:no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pic>
                <p:nvPicPr>
                  <p:cNvPr id="2212" name="Google Shape;2212;p241"/>
                  <p:cNvPicPr preferRelativeResize="0"/>
                  <p:nvPr/>
                </p:nvPicPr>
                <p:blipFill>
                  <a:blip r:embed="rId8">
                    <a:alphaModFix/>
                  </a:blip>
                  <a:stretch>
                    <a:fillRect/>
                  </a:stretch>
                </p:blipFill>
                <p:spPr>
                  <a:xfrm>
                    <a:off x="6012219" y="2818474"/>
                    <a:ext cx="274456" cy="328800"/>
                  </a:xfrm>
                  <a:prstGeom prst="rect">
                    <a:avLst/>
                  </a:prstGeom>
                  <a:noFill/>
                  <a:ln>
                    <a:noFill/>
                  </a:ln>
                </p:spPr>
              </p:pic>
            </p:grpSp>
          </p:grpSp>
        </p:grpSp>
      </p:grpSp>
      <p:pic>
        <p:nvPicPr>
          <p:cNvPr id="2213" name="Google Shape;2213;p241"/>
          <p:cNvPicPr preferRelativeResize="0"/>
          <p:nvPr/>
        </p:nvPicPr>
        <p:blipFill rotWithShape="1">
          <a:blip r:embed="rId9">
            <a:alphaModFix/>
          </a:blip>
          <a:srcRect b="25457" l="14673" r="10954" t="26116"/>
          <a:stretch/>
        </p:blipFill>
        <p:spPr>
          <a:xfrm>
            <a:off x="10919967" y="6386133"/>
            <a:ext cx="1165066" cy="376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3"/>
                                        </p:tgtEl>
                                        <p:attrNameLst>
                                          <p:attrName>style.visibility</p:attrName>
                                        </p:attrNameLst>
                                      </p:cBhvr>
                                      <p:to>
                                        <p:strVal val="visible"/>
                                      </p:to>
                                    </p:set>
                                    <p:animEffect filter="fade" transition="in">
                                      <p:cBhvr>
                                        <p:cTn dur="1"/>
                                        <p:tgtEl>
                                          <p:spTgt spid="21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4"/>
                                        </p:tgtEl>
                                        <p:attrNameLst>
                                          <p:attrName>style.visibility</p:attrName>
                                        </p:attrNameLst>
                                      </p:cBhvr>
                                      <p:to>
                                        <p:strVal val="visible"/>
                                      </p:to>
                                    </p:set>
                                    <p:animEffect filter="fade" transition="in">
                                      <p:cBhvr>
                                        <p:cTn dur="1"/>
                                        <p:tgtEl>
                                          <p:spTgt spid="2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0"/>
                                        </p:tgtEl>
                                        <p:attrNameLst>
                                          <p:attrName>style.visibility</p:attrName>
                                        </p:attrNameLst>
                                      </p:cBhvr>
                                      <p:to>
                                        <p:strVal val="visible"/>
                                      </p:to>
                                    </p:set>
                                    <p:animEffect filter="fade" transition="in">
                                      <p:cBhvr>
                                        <p:cTn dur="1"/>
                                        <p:tgtEl>
                                          <p:spTgt spid="21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0"/>
                                        </p:tgtEl>
                                        <p:attrNameLst>
                                          <p:attrName>style.visibility</p:attrName>
                                        </p:attrNameLst>
                                      </p:cBhvr>
                                      <p:to>
                                        <p:strVal val="visible"/>
                                      </p:to>
                                    </p:set>
                                    <p:animEffect filter="fade" transition="in">
                                      <p:cBhvr>
                                        <p:cTn dur="1"/>
                                        <p:tgtEl>
                                          <p:spTgt spid="21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8"/>
                                        </p:tgtEl>
                                        <p:attrNameLst>
                                          <p:attrName>style.visibility</p:attrName>
                                        </p:attrNameLst>
                                      </p:cBhvr>
                                      <p:to>
                                        <p:strVal val="visible"/>
                                      </p:to>
                                    </p:set>
                                    <p:animEffect filter="fade" transition="in">
                                      <p:cBhvr>
                                        <p:cTn dur="1"/>
                                        <p:tgtEl>
                                          <p:spTgt spid="21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3"/>
                                        </p:tgtEl>
                                        <p:attrNameLst>
                                          <p:attrName>style.visibility</p:attrName>
                                        </p:attrNameLst>
                                      </p:cBhvr>
                                      <p:to>
                                        <p:strVal val="visible"/>
                                      </p:to>
                                    </p:set>
                                    <p:animEffect filter="fade" transition="in">
                                      <p:cBhvr>
                                        <p:cTn dur="1"/>
                                        <p:tgtEl>
                                          <p:spTgt spid="2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2" name="Shape 3062"/>
        <p:cNvGrpSpPr/>
        <p:nvPr/>
      </p:nvGrpSpPr>
      <p:grpSpPr>
        <a:xfrm>
          <a:off x="0" y="0"/>
          <a:ext cx="0" cy="0"/>
          <a:chOff x="0" y="0"/>
          <a:chExt cx="0" cy="0"/>
        </a:xfrm>
      </p:grpSpPr>
      <p:sp>
        <p:nvSpPr>
          <p:cNvPr id="3063" name="Google Shape;3063;p286"/>
          <p:cNvSpPr txBox="1"/>
          <p:nvPr>
            <p:ph idx="4294967295" type="title"/>
          </p:nvPr>
        </p:nvSpPr>
        <p:spPr>
          <a:xfrm>
            <a:off x="1102200" y="529575"/>
            <a:ext cx="9987600" cy="888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FURTHER EXPLORING</a:t>
            </a:r>
            <a:endParaRPr/>
          </a:p>
        </p:txBody>
      </p:sp>
      <p:sp>
        <p:nvSpPr>
          <p:cNvPr id="3064" name="Google Shape;3064;p28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3065" name="Google Shape;3065;p286"/>
          <p:cNvPicPr preferRelativeResize="0"/>
          <p:nvPr/>
        </p:nvPicPr>
        <p:blipFill>
          <a:blip r:embed="rId3">
            <a:alphaModFix/>
          </a:blip>
          <a:stretch>
            <a:fillRect/>
          </a:stretch>
        </p:blipFill>
        <p:spPr>
          <a:xfrm>
            <a:off x="2413750" y="1569975"/>
            <a:ext cx="3472075" cy="4211098"/>
          </a:xfrm>
          <a:prstGeom prst="rect">
            <a:avLst/>
          </a:prstGeom>
          <a:noFill/>
          <a:ln>
            <a:noFill/>
          </a:ln>
        </p:spPr>
      </p:pic>
      <p:pic>
        <p:nvPicPr>
          <p:cNvPr id="3066" name="Google Shape;3066;p286"/>
          <p:cNvPicPr preferRelativeResize="0"/>
          <p:nvPr/>
        </p:nvPicPr>
        <p:blipFill>
          <a:blip r:embed="rId4">
            <a:alphaModFix/>
          </a:blip>
          <a:stretch>
            <a:fillRect/>
          </a:stretch>
        </p:blipFill>
        <p:spPr>
          <a:xfrm>
            <a:off x="6821683" y="1905000"/>
            <a:ext cx="3086100" cy="3048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0" name="Shape 3070"/>
        <p:cNvGrpSpPr/>
        <p:nvPr/>
      </p:nvGrpSpPr>
      <p:grpSpPr>
        <a:xfrm>
          <a:off x="0" y="0"/>
          <a:ext cx="0" cy="0"/>
          <a:chOff x="0" y="0"/>
          <a:chExt cx="0" cy="0"/>
        </a:xfrm>
      </p:grpSpPr>
      <p:sp>
        <p:nvSpPr>
          <p:cNvPr id="3071" name="Google Shape;3071;p287"/>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Red Hat is the world’s leading provider of enterprise open source software solutions. Award-winning support, training, and consulting services make </a:t>
            </a:r>
            <a:br>
              <a:rPr lang="en"/>
            </a:br>
            <a:r>
              <a:rPr lang="en"/>
              <a:t>Red Hat a trusted adviser to the Fortune 500. </a:t>
            </a:r>
            <a:endParaRPr/>
          </a:p>
        </p:txBody>
      </p:sp>
      <p:sp>
        <p:nvSpPr>
          <p:cNvPr id="3072" name="Google Shape;3072;p287"/>
          <p:cNvSpPr txBox="1"/>
          <p:nvPr>
            <p:ph type="title"/>
          </p:nvPr>
        </p:nvSpPr>
        <p:spPr>
          <a:xfrm>
            <a:off x="2083875" y="568625"/>
            <a:ext cx="4905000" cy="1985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Thank you</a:t>
            </a:r>
            <a:endParaRPr/>
          </a:p>
        </p:txBody>
      </p:sp>
      <p:sp>
        <p:nvSpPr>
          <p:cNvPr id="3073" name="Google Shape;3073;p28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7" name="Shape 2217"/>
        <p:cNvGrpSpPr/>
        <p:nvPr/>
      </p:nvGrpSpPr>
      <p:grpSpPr>
        <a:xfrm>
          <a:off x="0" y="0"/>
          <a:ext cx="0" cy="0"/>
          <a:chOff x="0" y="0"/>
          <a:chExt cx="0" cy="0"/>
        </a:xfrm>
      </p:grpSpPr>
      <p:pic>
        <p:nvPicPr>
          <p:cNvPr id="2218" name="Google Shape;2218;p242"/>
          <p:cNvPicPr preferRelativeResize="0"/>
          <p:nvPr/>
        </p:nvPicPr>
        <p:blipFill>
          <a:blip r:embed="rId3">
            <a:alphaModFix amt="48000"/>
          </a:blip>
          <a:stretch>
            <a:fillRect/>
          </a:stretch>
        </p:blipFill>
        <p:spPr>
          <a:xfrm>
            <a:off x="2189141" y="1918736"/>
            <a:ext cx="7656798" cy="4301649"/>
          </a:xfrm>
          <a:prstGeom prst="rect">
            <a:avLst/>
          </a:prstGeom>
          <a:noFill/>
          <a:ln>
            <a:noFill/>
          </a:ln>
        </p:spPr>
      </p:pic>
      <p:sp>
        <p:nvSpPr>
          <p:cNvPr id="2219" name="Google Shape;2219;p242"/>
          <p:cNvSpPr/>
          <p:nvPr/>
        </p:nvSpPr>
        <p:spPr>
          <a:xfrm>
            <a:off x="4574600" y="3296567"/>
            <a:ext cx="3042900" cy="1545900"/>
          </a:xfrm>
          <a:prstGeom prst="cloudCallout">
            <a:avLst>
              <a:gd fmla="val -20833" name="adj1"/>
              <a:gd fmla="val 62500" name="adj2"/>
            </a:avLst>
          </a:prstGeom>
          <a:solidFill>
            <a:srgbClr val="F3F3F3"/>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700">
                <a:latin typeface="Overpass"/>
                <a:ea typeface="Overpass"/>
                <a:cs typeface="Overpass"/>
                <a:sym typeface="Overpass"/>
              </a:rPr>
              <a:t>Without </a:t>
            </a:r>
            <a:endParaRPr sz="1700">
              <a:latin typeface="Overpass"/>
              <a:ea typeface="Overpass"/>
              <a:cs typeface="Overpass"/>
              <a:sym typeface="Overpass"/>
            </a:endParaRPr>
          </a:p>
          <a:p>
            <a:pPr indent="0" lvl="0" marL="0" rtl="0" algn="ctr">
              <a:spcBef>
                <a:spcPts val="0"/>
              </a:spcBef>
              <a:spcAft>
                <a:spcPts val="0"/>
              </a:spcAft>
              <a:buNone/>
            </a:pPr>
            <a:r>
              <a:rPr lang="en" sz="1700">
                <a:latin typeface="Overpass"/>
                <a:ea typeface="Overpass"/>
                <a:cs typeface="Overpass"/>
                <a:sym typeface="Overpass"/>
              </a:rPr>
              <a:t>adding more complexity and inconsistencies?</a:t>
            </a:r>
            <a:endParaRPr sz="1700">
              <a:latin typeface="Overpass"/>
              <a:ea typeface="Overpass"/>
              <a:cs typeface="Overpass"/>
              <a:sym typeface="Overpass"/>
            </a:endParaRPr>
          </a:p>
        </p:txBody>
      </p:sp>
      <p:sp>
        <p:nvSpPr>
          <p:cNvPr id="2220" name="Google Shape;2220;p242"/>
          <p:cNvSpPr txBox="1"/>
          <p:nvPr>
            <p:ph type="title"/>
          </p:nvPr>
        </p:nvSpPr>
        <p:spPr>
          <a:xfrm>
            <a:off x="609600" y="274638"/>
            <a:ext cx="10972800" cy="1143300"/>
          </a:xfrm>
          <a:prstGeom prst="rect">
            <a:avLst/>
          </a:prstGeom>
        </p:spPr>
        <p:txBody>
          <a:bodyPr anchorCtr="0" anchor="b" bIns="121900" lIns="121900" spcFirstLastPara="1" rIns="121900" wrap="square" tIns="121900">
            <a:noAutofit/>
          </a:bodyPr>
          <a:lstStyle/>
          <a:p>
            <a:pPr indent="0" lvl="0" marL="0" rtl="0" algn="ctr">
              <a:spcBef>
                <a:spcPts val="0"/>
              </a:spcBef>
              <a:spcAft>
                <a:spcPts val="0"/>
              </a:spcAft>
              <a:buClr>
                <a:schemeClr val="dk1"/>
              </a:buClr>
              <a:buSzPts val="1500"/>
              <a:buFont typeface="Arial"/>
              <a:buNone/>
            </a:pPr>
            <a:r>
              <a:rPr lang="en" sz="4000"/>
              <a:t>NOW WHAT DO YOU DO?</a:t>
            </a:r>
            <a:endParaRPr b="1" sz="4000"/>
          </a:p>
        </p:txBody>
      </p:sp>
      <p:sp>
        <p:nvSpPr>
          <p:cNvPr id="2221" name="Google Shape;2221;p242"/>
          <p:cNvSpPr txBox="1"/>
          <p:nvPr>
            <p:ph idx="4294967295" type="subTitle"/>
          </p:nvPr>
        </p:nvSpPr>
        <p:spPr>
          <a:xfrm>
            <a:off x="1102200" y="1103381"/>
            <a:ext cx="9987600" cy="726900"/>
          </a:xfrm>
          <a:prstGeom prst="rect">
            <a:avLst/>
          </a:prstGeom>
        </p:spPr>
        <p:txBody>
          <a:bodyPr anchorCtr="0" anchor="ctr" bIns="121900" lIns="121900" spcFirstLastPara="1" rIns="121900" wrap="square" tIns="121900">
            <a:noAutofit/>
          </a:bodyPr>
          <a:lstStyle/>
          <a:p>
            <a:pPr indent="0" lvl="0" marL="0" rtl="0" algn="ctr">
              <a:spcBef>
                <a:spcPts val="800"/>
              </a:spcBef>
              <a:spcAft>
                <a:spcPts val="0"/>
              </a:spcAft>
              <a:buNone/>
            </a:pPr>
            <a:r>
              <a:rPr lang="en" sz="2400"/>
              <a:t>How do you cater for both?</a:t>
            </a:r>
            <a:endParaRPr sz="2400"/>
          </a:p>
        </p:txBody>
      </p:sp>
      <p:sp>
        <p:nvSpPr>
          <p:cNvPr id="2222" name="Google Shape;2222;p242"/>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2223" name="Google Shape;2223;p242"/>
          <p:cNvSpPr/>
          <p:nvPr/>
        </p:nvSpPr>
        <p:spPr>
          <a:xfrm>
            <a:off x="1719758" y="2145329"/>
            <a:ext cx="3580500" cy="677100"/>
          </a:xfrm>
          <a:prstGeom prst="rect">
            <a:avLst/>
          </a:prstGeom>
          <a:solidFill>
            <a:srgbClr val="CC000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 sz="1600">
                <a:solidFill>
                  <a:srgbClr val="FFFFFF"/>
                </a:solidFill>
                <a:latin typeface="Overpass"/>
                <a:ea typeface="Overpass"/>
                <a:cs typeface="Overpass"/>
                <a:sym typeface="Overpass"/>
              </a:rPr>
              <a:t>MODERNIZE </a:t>
            </a:r>
            <a:br>
              <a:rPr b="1" lang="en" sz="1600">
                <a:solidFill>
                  <a:srgbClr val="FFFFFF"/>
                </a:solidFill>
                <a:latin typeface="Overpass"/>
                <a:ea typeface="Overpass"/>
                <a:cs typeface="Overpass"/>
                <a:sym typeface="Overpass"/>
              </a:rPr>
            </a:br>
            <a:r>
              <a:rPr b="1" lang="en" sz="1600">
                <a:solidFill>
                  <a:srgbClr val="FFFFFF"/>
                </a:solidFill>
                <a:latin typeface="Overpass"/>
                <a:ea typeface="Overpass"/>
                <a:cs typeface="Overpass"/>
                <a:sym typeface="Overpass"/>
              </a:rPr>
              <a:t>EXISTING APPS</a:t>
            </a:r>
            <a:endParaRPr b="1" sz="1600">
              <a:latin typeface="Overpass"/>
              <a:ea typeface="Overpass"/>
              <a:cs typeface="Overpass"/>
              <a:sym typeface="Overpass"/>
            </a:endParaRPr>
          </a:p>
        </p:txBody>
      </p:sp>
      <p:sp>
        <p:nvSpPr>
          <p:cNvPr id="2224" name="Google Shape;2224;p242"/>
          <p:cNvSpPr/>
          <p:nvPr/>
        </p:nvSpPr>
        <p:spPr>
          <a:xfrm>
            <a:off x="6657444" y="2145340"/>
            <a:ext cx="3580500" cy="677100"/>
          </a:xfrm>
          <a:prstGeom prst="rect">
            <a:avLst/>
          </a:prstGeom>
          <a:solidFill>
            <a:srgbClr val="A3DBE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 sz="1600">
                <a:solidFill>
                  <a:srgbClr val="FFFFFF"/>
                </a:solidFill>
                <a:latin typeface="Overpass"/>
                <a:ea typeface="Overpass"/>
                <a:cs typeface="Overpass"/>
                <a:sym typeface="Overpass"/>
              </a:rPr>
              <a:t>DEVELOP NEW APPLICATIONS</a:t>
            </a:r>
            <a:endParaRPr b="1" sz="1600">
              <a:solidFill>
                <a:srgbClr val="FFFFFF"/>
              </a:solidFill>
              <a:latin typeface="Overpass"/>
              <a:ea typeface="Overpass"/>
              <a:cs typeface="Overpass"/>
              <a:sym typeface="Overpass"/>
            </a:endParaRPr>
          </a:p>
          <a:p>
            <a:pPr indent="0" lvl="0" marL="0" rtl="0" algn="ctr">
              <a:spcBef>
                <a:spcPts val="0"/>
              </a:spcBef>
              <a:spcAft>
                <a:spcPts val="0"/>
              </a:spcAft>
              <a:buNone/>
            </a:pPr>
            <a:r>
              <a:rPr b="1" lang="en" sz="1600">
                <a:solidFill>
                  <a:srgbClr val="FFFFFF"/>
                </a:solidFill>
                <a:latin typeface="Overpass"/>
                <a:ea typeface="Overpass"/>
                <a:cs typeface="Overpass"/>
                <a:sym typeface="Overpass"/>
              </a:rPr>
              <a:t>THE MODERN WAY</a:t>
            </a:r>
            <a:endParaRPr b="1" sz="1600">
              <a:solidFill>
                <a:srgbClr val="FFFFFF"/>
              </a:solidFill>
              <a:latin typeface="Overpass"/>
              <a:ea typeface="Overpass"/>
              <a:cs typeface="Overpass"/>
              <a:sym typeface="Overpass"/>
            </a:endParaRPr>
          </a:p>
        </p:txBody>
      </p:sp>
      <p:pic>
        <p:nvPicPr>
          <p:cNvPr id="2225" name="Google Shape;2225;p242"/>
          <p:cNvPicPr preferRelativeResize="0"/>
          <p:nvPr/>
        </p:nvPicPr>
        <p:blipFill rotWithShape="1">
          <a:blip r:embed="rId4">
            <a:alphaModFix/>
          </a:blip>
          <a:srcRect b="25457" l="14673" r="10954" t="26116"/>
          <a:stretch/>
        </p:blipFill>
        <p:spPr>
          <a:xfrm>
            <a:off x="10919967" y="6386133"/>
            <a:ext cx="1165066" cy="376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4"/>
                                        </p:tgtEl>
                                        <p:attrNameLst>
                                          <p:attrName>style.visibility</p:attrName>
                                        </p:attrNameLst>
                                      </p:cBhvr>
                                      <p:to>
                                        <p:strVal val="visible"/>
                                      </p:to>
                                    </p:set>
                                    <p:animEffect filter="fade" transition="in">
                                      <p:cBhvr>
                                        <p:cTn dur="1"/>
                                        <p:tgtEl>
                                          <p:spTgt spid="22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9"/>
                                        </p:tgtEl>
                                        <p:attrNameLst>
                                          <p:attrName>style.visibility</p:attrName>
                                        </p:attrNameLst>
                                      </p:cBhvr>
                                      <p:to>
                                        <p:strVal val="visible"/>
                                      </p:to>
                                    </p:set>
                                    <p:animEffect filter="fade" transition="in">
                                      <p:cBhvr>
                                        <p:cTn dur="1"/>
                                        <p:tgtEl>
                                          <p:spTgt spid="22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9" name="Shape 2229"/>
        <p:cNvGrpSpPr/>
        <p:nvPr/>
      </p:nvGrpSpPr>
      <p:grpSpPr>
        <a:xfrm>
          <a:off x="0" y="0"/>
          <a:ext cx="0" cy="0"/>
          <a:chOff x="0" y="0"/>
          <a:chExt cx="0" cy="0"/>
        </a:xfrm>
      </p:grpSpPr>
      <p:sp>
        <p:nvSpPr>
          <p:cNvPr id="2230" name="Google Shape;2230;p243"/>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p>
            <a:pPr indent="0" lvl="0" marL="0" rtl="0" algn="l">
              <a:spcBef>
                <a:spcPts val="0"/>
              </a:spcBef>
              <a:spcAft>
                <a:spcPts val="0"/>
              </a:spcAft>
              <a:buNone/>
            </a:pPr>
            <a:r>
              <a:rPr lang="en"/>
              <a:t>Develop New Applications The Modern Way</a:t>
            </a:r>
            <a:endParaRPr/>
          </a:p>
        </p:txBody>
      </p:sp>
      <p:sp>
        <p:nvSpPr>
          <p:cNvPr id="2231" name="Google Shape;2231;p24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5" name="Shape 2235"/>
        <p:cNvGrpSpPr/>
        <p:nvPr/>
      </p:nvGrpSpPr>
      <p:grpSpPr>
        <a:xfrm>
          <a:off x="0" y="0"/>
          <a:ext cx="0" cy="0"/>
          <a:chOff x="0" y="0"/>
          <a:chExt cx="0" cy="0"/>
        </a:xfrm>
      </p:grpSpPr>
      <p:sp>
        <p:nvSpPr>
          <p:cNvPr id="2236" name="Google Shape;2236;p244"/>
          <p:cNvSpPr/>
          <p:nvPr/>
        </p:nvSpPr>
        <p:spPr>
          <a:xfrm>
            <a:off x="-762975" y="4535425"/>
            <a:ext cx="91500" cy="91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244"/>
          <p:cNvSpPr txBox="1"/>
          <p:nvPr/>
        </p:nvSpPr>
        <p:spPr>
          <a:xfrm>
            <a:off x="885050" y="719350"/>
            <a:ext cx="10422000" cy="11145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b="1" lang="en" sz="2800">
                <a:solidFill>
                  <a:srgbClr val="333481"/>
                </a:solidFill>
                <a:latin typeface="Open Sans"/>
                <a:ea typeface="Open Sans"/>
                <a:cs typeface="Open Sans"/>
                <a:sym typeface="Open Sans"/>
              </a:rPr>
              <a:t>How to modernize application delivery</a:t>
            </a:r>
            <a:endParaRPr b="1" sz="2800">
              <a:solidFill>
                <a:srgbClr val="333481"/>
              </a:solidFill>
              <a:latin typeface="Open Sans"/>
              <a:ea typeface="Open Sans"/>
              <a:cs typeface="Open Sans"/>
              <a:sym typeface="Open Sans"/>
            </a:endParaRPr>
          </a:p>
          <a:p>
            <a:pPr indent="0" lvl="0" marL="0" rtl="0" algn="ctr">
              <a:lnSpc>
                <a:spcPct val="130000"/>
              </a:lnSpc>
              <a:spcBef>
                <a:spcPts val="0"/>
              </a:spcBef>
              <a:spcAft>
                <a:spcPts val="0"/>
              </a:spcAft>
              <a:buNone/>
            </a:pPr>
            <a:r>
              <a:t/>
            </a:r>
            <a:endParaRPr b="1" sz="2800">
              <a:solidFill>
                <a:srgbClr val="333481"/>
              </a:solidFill>
              <a:latin typeface="Open Sans"/>
              <a:ea typeface="Open Sans"/>
              <a:cs typeface="Open Sans"/>
              <a:sym typeface="Open Sans"/>
            </a:endParaRPr>
          </a:p>
          <a:p>
            <a:pPr indent="0" lvl="0" marL="0" rtl="0" algn="ctr">
              <a:lnSpc>
                <a:spcPct val="130000"/>
              </a:lnSpc>
              <a:spcBef>
                <a:spcPts val="0"/>
              </a:spcBef>
              <a:spcAft>
                <a:spcPts val="0"/>
              </a:spcAft>
              <a:buNone/>
            </a:pPr>
            <a:r>
              <a:t/>
            </a:r>
            <a:endParaRPr b="1" sz="1800">
              <a:solidFill>
                <a:srgbClr val="BF9000"/>
              </a:solidFill>
              <a:latin typeface="Open Sans"/>
              <a:ea typeface="Open Sans"/>
              <a:cs typeface="Open Sans"/>
              <a:sym typeface="Open Sans"/>
            </a:endParaRPr>
          </a:p>
        </p:txBody>
      </p:sp>
      <p:sp>
        <p:nvSpPr>
          <p:cNvPr id="2238" name="Google Shape;2238;p244"/>
          <p:cNvSpPr txBox="1"/>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rgbClr val="5A5A5A"/>
                </a:solidFill>
                <a:latin typeface="Overpass SemiBold"/>
                <a:ea typeface="Overpass SemiBold"/>
                <a:cs typeface="Overpass SemiBold"/>
                <a:sym typeface="Overpass SemiBold"/>
              </a:rPr>
              <a:t>‹#›</a:t>
            </a:fld>
            <a:endParaRPr sz="800">
              <a:solidFill>
                <a:srgbClr val="5A5A5A"/>
              </a:solidFill>
              <a:latin typeface="Overpass SemiBold"/>
              <a:ea typeface="Overpass SemiBold"/>
              <a:cs typeface="Overpass SemiBold"/>
              <a:sym typeface="Overpass SemiBold"/>
            </a:endParaRPr>
          </a:p>
        </p:txBody>
      </p:sp>
      <p:sp>
        <p:nvSpPr>
          <p:cNvPr id="2239" name="Google Shape;2239;p244"/>
          <p:cNvSpPr txBox="1"/>
          <p:nvPr/>
        </p:nvSpPr>
        <p:spPr>
          <a:xfrm>
            <a:off x="1752600" y="1440400"/>
            <a:ext cx="8686800" cy="4734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2100"/>
              </a:spcAft>
              <a:buNone/>
            </a:pPr>
            <a:r>
              <a:rPr lang="en" sz="2000">
                <a:solidFill>
                  <a:srgbClr val="5A5A5A"/>
                </a:solidFill>
                <a:latin typeface="Red Hat Display"/>
                <a:ea typeface="Red Hat Display"/>
                <a:cs typeface="Red Hat Display"/>
                <a:sym typeface="Red Hat Display"/>
              </a:rPr>
              <a:t>The following activities guide our model for accelerating software delivery:</a:t>
            </a:r>
            <a:endParaRPr sz="2000">
              <a:solidFill>
                <a:srgbClr val="5A5A5A"/>
              </a:solidFill>
              <a:latin typeface="Red Hat Display"/>
              <a:ea typeface="Red Hat Display"/>
              <a:cs typeface="Red Hat Display"/>
              <a:sym typeface="Red Hat Display"/>
            </a:endParaRPr>
          </a:p>
        </p:txBody>
      </p:sp>
      <p:pic>
        <p:nvPicPr>
          <p:cNvPr descr="Asset 1@2x.png" id="2240" name="Google Shape;2240;p244"/>
          <p:cNvPicPr preferRelativeResize="0"/>
          <p:nvPr/>
        </p:nvPicPr>
        <p:blipFill rotWithShape="1">
          <a:blip r:embed="rId3">
            <a:alphaModFix/>
          </a:blip>
          <a:srcRect b="-1450" l="-1281" r="-1271" t="-1440"/>
          <a:stretch/>
        </p:blipFill>
        <p:spPr>
          <a:xfrm>
            <a:off x="946575" y="2091675"/>
            <a:ext cx="4529176" cy="4077874"/>
          </a:xfrm>
          <a:prstGeom prst="rect">
            <a:avLst/>
          </a:prstGeom>
          <a:noFill/>
          <a:ln>
            <a:noFill/>
          </a:ln>
        </p:spPr>
      </p:pic>
      <p:sp>
        <p:nvSpPr>
          <p:cNvPr id="2241" name="Google Shape;2241;p244"/>
          <p:cNvSpPr txBox="1"/>
          <p:nvPr/>
        </p:nvSpPr>
        <p:spPr>
          <a:xfrm>
            <a:off x="5808025" y="2306775"/>
            <a:ext cx="5183100" cy="38628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SzPts val="2200"/>
              <a:buFont typeface="Red Hat Display"/>
              <a:buChar char="●"/>
            </a:pPr>
            <a:r>
              <a:rPr lang="en" sz="2200">
                <a:latin typeface="Red Hat Display Medium"/>
                <a:ea typeface="Red Hat Display Medium"/>
                <a:cs typeface="Red Hat Display Medium"/>
                <a:sym typeface="Red Hat Display Medium"/>
              </a:rPr>
              <a:t>Build</a:t>
            </a:r>
            <a:r>
              <a:rPr lang="en" sz="2200">
                <a:latin typeface="Red Hat Display"/>
                <a:ea typeface="Red Hat Display"/>
                <a:cs typeface="Red Hat Display"/>
                <a:sym typeface="Red Hat Display"/>
              </a:rPr>
              <a:t> a cloud capability</a:t>
            </a:r>
            <a:endParaRPr sz="2200">
              <a:latin typeface="Red Hat Display"/>
              <a:ea typeface="Red Hat Display"/>
              <a:cs typeface="Red Hat Display"/>
              <a:sym typeface="Red Hat Display"/>
            </a:endParaRPr>
          </a:p>
          <a:p>
            <a:pPr indent="-368300" lvl="0" marL="457200" rtl="0" algn="l">
              <a:lnSpc>
                <a:spcPct val="115000"/>
              </a:lnSpc>
              <a:spcBef>
                <a:spcPts val="0"/>
              </a:spcBef>
              <a:spcAft>
                <a:spcPts val="0"/>
              </a:spcAft>
              <a:buSzPts val="2200"/>
              <a:buFont typeface="Red Hat Display"/>
              <a:buChar char="●"/>
            </a:pPr>
            <a:r>
              <a:rPr lang="en" sz="2200">
                <a:latin typeface="Red Hat Display Medium"/>
                <a:ea typeface="Red Hat Display Medium"/>
                <a:cs typeface="Red Hat Display Medium"/>
                <a:sym typeface="Red Hat Display Medium"/>
              </a:rPr>
              <a:t>Deliver</a:t>
            </a:r>
            <a:r>
              <a:rPr lang="en" sz="2200">
                <a:latin typeface="Red Hat Display"/>
                <a:ea typeface="Red Hat Display"/>
                <a:cs typeface="Red Hat Display"/>
                <a:sym typeface="Red Hat Display"/>
              </a:rPr>
              <a:t> your applications into your cloud</a:t>
            </a:r>
            <a:endParaRPr sz="2200">
              <a:latin typeface="Red Hat Display"/>
              <a:ea typeface="Red Hat Display"/>
              <a:cs typeface="Red Hat Display"/>
              <a:sym typeface="Red Hat Display"/>
            </a:endParaRPr>
          </a:p>
          <a:p>
            <a:pPr indent="-368300" lvl="0" marL="457200" rtl="0" algn="l">
              <a:lnSpc>
                <a:spcPct val="115000"/>
              </a:lnSpc>
              <a:spcBef>
                <a:spcPts val="0"/>
              </a:spcBef>
              <a:spcAft>
                <a:spcPts val="0"/>
              </a:spcAft>
              <a:buSzPts val="2200"/>
              <a:buFont typeface="Red Hat Display"/>
              <a:buChar char="●"/>
            </a:pPr>
            <a:r>
              <a:rPr lang="en" sz="2200">
                <a:latin typeface="Red Hat Display Medium"/>
                <a:ea typeface="Red Hat Display Medium"/>
                <a:cs typeface="Red Hat Display Medium"/>
                <a:sym typeface="Red Hat Display Medium"/>
              </a:rPr>
              <a:t>Automate</a:t>
            </a:r>
            <a:r>
              <a:rPr lang="en" sz="2200">
                <a:latin typeface="Red Hat Display"/>
                <a:ea typeface="Red Hat Display"/>
                <a:cs typeface="Red Hat Display"/>
                <a:sym typeface="Red Hat Display"/>
              </a:rPr>
              <a:t> your delivery pipeline</a:t>
            </a:r>
            <a:endParaRPr sz="2200">
              <a:latin typeface="Red Hat Display"/>
              <a:ea typeface="Red Hat Display"/>
              <a:cs typeface="Red Hat Display"/>
              <a:sym typeface="Red Hat Display"/>
            </a:endParaRPr>
          </a:p>
          <a:p>
            <a:pPr indent="-368300" lvl="0" marL="457200" rtl="0" algn="l">
              <a:lnSpc>
                <a:spcPct val="115000"/>
              </a:lnSpc>
              <a:spcBef>
                <a:spcPts val="0"/>
              </a:spcBef>
              <a:spcAft>
                <a:spcPts val="0"/>
              </a:spcAft>
              <a:buSzPts val="2200"/>
              <a:buFont typeface="Red Hat Display"/>
              <a:buChar char="●"/>
            </a:pPr>
            <a:r>
              <a:rPr lang="en" sz="2200">
                <a:latin typeface="Red Hat Display Medium"/>
                <a:ea typeface="Red Hat Display Medium"/>
                <a:cs typeface="Red Hat Display Medium"/>
                <a:sym typeface="Red Hat Display Medium"/>
              </a:rPr>
              <a:t>Empower</a:t>
            </a:r>
            <a:r>
              <a:rPr lang="en" sz="2200">
                <a:latin typeface="Red Hat Display"/>
                <a:ea typeface="Red Hat Display"/>
                <a:cs typeface="Red Hat Display"/>
                <a:sym typeface="Red Hat Display"/>
              </a:rPr>
              <a:t> delivery teams with end-to-end responsibility over their code</a:t>
            </a:r>
            <a:endParaRPr sz="2200">
              <a:latin typeface="Red Hat Display"/>
              <a:ea typeface="Red Hat Display"/>
              <a:cs typeface="Red Hat Display"/>
              <a:sym typeface="Red Hat Display"/>
            </a:endParaRPr>
          </a:p>
          <a:p>
            <a:pPr indent="-368300" lvl="0" marL="457200" rtl="0" algn="l">
              <a:lnSpc>
                <a:spcPct val="115000"/>
              </a:lnSpc>
              <a:spcBef>
                <a:spcPts val="0"/>
              </a:spcBef>
              <a:spcAft>
                <a:spcPts val="0"/>
              </a:spcAft>
              <a:buSzPts val="2200"/>
              <a:buFont typeface="Red Hat Display"/>
              <a:buChar char="●"/>
            </a:pPr>
            <a:r>
              <a:rPr lang="en" sz="2200">
                <a:latin typeface="Red Hat Display Medium"/>
                <a:ea typeface="Red Hat Display Medium"/>
                <a:cs typeface="Red Hat Display Medium"/>
                <a:sym typeface="Red Hat Display Medium"/>
              </a:rPr>
              <a:t>Organize</a:t>
            </a:r>
            <a:r>
              <a:rPr lang="en" sz="2200">
                <a:latin typeface="Red Hat Display"/>
                <a:ea typeface="Red Hat Display"/>
                <a:cs typeface="Red Hat Display"/>
                <a:sym typeface="Red Hat Display"/>
              </a:rPr>
              <a:t> your delivery teams and code into smaller units</a:t>
            </a:r>
            <a:endParaRPr sz="2200">
              <a:latin typeface="Red Hat Display"/>
              <a:ea typeface="Red Hat Display"/>
              <a:cs typeface="Red Hat Display"/>
              <a:sym typeface="Red Hat Display"/>
            </a:endParaRPr>
          </a:p>
        </p:txBody>
      </p:sp>
      <p:sp>
        <p:nvSpPr>
          <p:cNvPr id="2242" name="Google Shape;2242;p24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6" name="Shape 2246"/>
        <p:cNvGrpSpPr/>
        <p:nvPr/>
      </p:nvGrpSpPr>
      <p:grpSpPr>
        <a:xfrm>
          <a:off x="0" y="0"/>
          <a:ext cx="0" cy="0"/>
          <a:chOff x="0" y="0"/>
          <a:chExt cx="0" cy="0"/>
        </a:xfrm>
      </p:grpSpPr>
      <p:sp>
        <p:nvSpPr>
          <p:cNvPr id="2247" name="Google Shape;2247;p245"/>
          <p:cNvSpPr/>
          <p:nvPr/>
        </p:nvSpPr>
        <p:spPr>
          <a:xfrm>
            <a:off x="-762975" y="4535425"/>
            <a:ext cx="91500" cy="91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245"/>
          <p:cNvSpPr txBox="1"/>
          <p:nvPr/>
        </p:nvSpPr>
        <p:spPr>
          <a:xfrm>
            <a:off x="885050" y="719350"/>
            <a:ext cx="10422000" cy="11145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b="1" lang="en" sz="2800">
                <a:solidFill>
                  <a:srgbClr val="333481"/>
                </a:solidFill>
                <a:latin typeface="Open Sans"/>
                <a:ea typeface="Open Sans"/>
                <a:cs typeface="Open Sans"/>
                <a:sym typeface="Open Sans"/>
              </a:rPr>
              <a:t>Standardize Practices</a:t>
            </a:r>
            <a:endParaRPr b="1" sz="2800">
              <a:solidFill>
                <a:srgbClr val="333481"/>
              </a:solidFill>
              <a:latin typeface="Open Sans"/>
              <a:ea typeface="Open Sans"/>
              <a:cs typeface="Open Sans"/>
              <a:sym typeface="Open Sans"/>
            </a:endParaRPr>
          </a:p>
          <a:p>
            <a:pPr indent="0" lvl="0" marL="0" rtl="0" algn="ctr">
              <a:lnSpc>
                <a:spcPct val="130000"/>
              </a:lnSpc>
              <a:spcBef>
                <a:spcPts val="0"/>
              </a:spcBef>
              <a:spcAft>
                <a:spcPts val="0"/>
              </a:spcAft>
              <a:buNone/>
            </a:pPr>
            <a:r>
              <a:t/>
            </a:r>
            <a:endParaRPr b="1" sz="1800">
              <a:solidFill>
                <a:srgbClr val="BF9000"/>
              </a:solidFill>
              <a:latin typeface="Open Sans"/>
              <a:ea typeface="Open Sans"/>
              <a:cs typeface="Open Sans"/>
              <a:sym typeface="Open Sans"/>
            </a:endParaRPr>
          </a:p>
        </p:txBody>
      </p:sp>
      <p:sp>
        <p:nvSpPr>
          <p:cNvPr id="2249" name="Google Shape;2249;p245"/>
          <p:cNvSpPr/>
          <p:nvPr/>
        </p:nvSpPr>
        <p:spPr>
          <a:xfrm>
            <a:off x="903371" y="5525130"/>
            <a:ext cx="10106700" cy="525900"/>
          </a:xfrm>
          <a:prstGeom prst="rect">
            <a:avLst/>
          </a:prstGeom>
          <a:solidFill>
            <a:srgbClr val="9F0A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50" name="Google Shape;2250;p245"/>
          <p:cNvPicPr preferRelativeResize="0"/>
          <p:nvPr/>
        </p:nvPicPr>
        <p:blipFill rotWithShape="1">
          <a:blip r:embed="rId3">
            <a:alphaModFix/>
          </a:blip>
          <a:srcRect b="0" l="0" r="0" t="0"/>
          <a:stretch/>
        </p:blipFill>
        <p:spPr>
          <a:xfrm>
            <a:off x="5264237" y="5600600"/>
            <a:ext cx="1385100" cy="360900"/>
          </a:xfrm>
          <a:prstGeom prst="rect">
            <a:avLst/>
          </a:prstGeom>
          <a:noFill/>
          <a:ln>
            <a:noFill/>
          </a:ln>
        </p:spPr>
      </p:pic>
      <p:sp>
        <p:nvSpPr>
          <p:cNvPr id="2251" name="Google Shape;2251;p245"/>
          <p:cNvSpPr/>
          <p:nvPr/>
        </p:nvSpPr>
        <p:spPr>
          <a:xfrm>
            <a:off x="899722" y="4722352"/>
            <a:ext cx="3338400" cy="360900"/>
          </a:xfrm>
          <a:prstGeom prst="rect">
            <a:avLst/>
          </a:prstGeom>
          <a:solidFill>
            <a:srgbClr val="0B5394"/>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FFFFFF"/>
                </a:solidFill>
                <a:latin typeface="Overpass"/>
                <a:ea typeface="Overpass"/>
                <a:cs typeface="Overpass"/>
                <a:sym typeface="Overpass"/>
              </a:rPr>
              <a:t>SPRING &amp; JAVA EE</a:t>
            </a:r>
            <a:endParaRPr sz="1200">
              <a:solidFill>
                <a:srgbClr val="CFE2F3"/>
              </a:solidFill>
              <a:latin typeface="Overpass"/>
              <a:ea typeface="Overpass"/>
              <a:cs typeface="Overpass"/>
              <a:sym typeface="Overpass"/>
            </a:endParaRPr>
          </a:p>
        </p:txBody>
      </p:sp>
      <p:sp>
        <p:nvSpPr>
          <p:cNvPr id="2252" name="Google Shape;2252;p245"/>
          <p:cNvSpPr/>
          <p:nvPr/>
        </p:nvSpPr>
        <p:spPr>
          <a:xfrm>
            <a:off x="4283920" y="4722352"/>
            <a:ext cx="3338400" cy="360900"/>
          </a:xfrm>
          <a:prstGeom prst="rect">
            <a:avLst/>
          </a:prstGeom>
          <a:solidFill>
            <a:srgbClr val="0B5394"/>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FFFFFF"/>
                </a:solidFill>
                <a:latin typeface="Overpass"/>
                <a:ea typeface="Overpass"/>
                <a:cs typeface="Overpass"/>
                <a:sym typeface="Overpass"/>
              </a:rPr>
              <a:t>MICROSERVICES</a:t>
            </a:r>
            <a:endParaRPr sz="1200">
              <a:solidFill>
                <a:srgbClr val="CFE2F3"/>
              </a:solidFill>
              <a:latin typeface="Overpass"/>
              <a:ea typeface="Overpass"/>
              <a:cs typeface="Overpass"/>
              <a:sym typeface="Overpass"/>
            </a:endParaRPr>
          </a:p>
        </p:txBody>
      </p:sp>
      <p:sp>
        <p:nvSpPr>
          <p:cNvPr id="2253" name="Google Shape;2253;p245"/>
          <p:cNvSpPr/>
          <p:nvPr/>
        </p:nvSpPr>
        <p:spPr>
          <a:xfrm>
            <a:off x="7668117" y="4722352"/>
            <a:ext cx="3338400" cy="360900"/>
          </a:xfrm>
          <a:prstGeom prst="rect">
            <a:avLst/>
          </a:prstGeom>
          <a:solidFill>
            <a:srgbClr val="0B5394"/>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FFFFFF"/>
                </a:solidFill>
                <a:latin typeface="Overpass"/>
                <a:ea typeface="Overpass"/>
                <a:cs typeface="Overpass"/>
                <a:sym typeface="Overpass"/>
              </a:rPr>
              <a:t>FUNCTIONS</a:t>
            </a:r>
            <a:endParaRPr sz="1200">
              <a:solidFill>
                <a:srgbClr val="CFE2F3"/>
              </a:solidFill>
              <a:latin typeface="Overpass"/>
              <a:ea typeface="Overpass"/>
              <a:cs typeface="Overpass"/>
              <a:sym typeface="Overpass"/>
            </a:endParaRPr>
          </a:p>
        </p:txBody>
      </p:sp>
      <p:sp>
        <p:nvSpPr>
          <p:cNvPr id="2254" name="Google Shape;2254;p245"/>
          <p:cNvSpPr/>
          <p:nvPr/>
        </p:nvSpPr>
        <p:spPr>
          <a:xfrm>
            <a:off x="899722" y="5125428"/>
            <a:ext cx="3338400" cy="360900"/>
          </a:xfrm>
          <a:prstGeom prst="rect">
            <a:avLst/>
          </a:prstGeom>
          <a:solidFill>
            <a:srgbClr val="07376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FFFFFF"/>
                </a:solidFill>
                <a:latin typeface="Overpass"/>
                <a:ea typeface="Overpass"/>
                <a:cs typeface="Overpass"/>
                <a:sym typeface="Overpass"/>
              </a:rPr>
              <a:t>LANGUAGES </a:t>
            </a:r>
            <a:endParaRPr sz="1200">
              <a:solidFill>
                <a:srgbClr val="D0E0E3"/>
              </a:solidFill>
              <a:latin typeface="Overpass"/>
              <a:ea typeface="Overpass"/>
              <a:cs typeface="Overpass"/>
              <a:sym typeface="Overpass"/>
            </a:endParaRPr>
          </a:p>
        </p:txBody>
      </p:sp>
      <p:sp>
        <p:nvSpPr>
          <p:cNvPr id="2255" name="Google Shape;2255;p245"/>
          <p:cNvSpPr/>
          <p:nvPr/>
        </p:nvSpPr>
        <p:spPr>
          <a:xfrm>
            <a:off x="4283932" y="5125428"/>
            <a:ext cx="3338400" cy="360900"/>
          </a:xfrm>
          <a:prstGeom prst="rect">
            <a:avLst/>
          </a:prstGeom>
          <a:solidFill>
            <a:srgbClr val="07376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FFFFFF"/>
                </a:solidFill>
                <a:latin typeface="Overpass"/>
                <a:ea typeface="Overpass"/>
                <a:cs typeface="Overpass"/>
                <a:sym typeface="Overpass"/>
              </a:rPr>
              <a:t>DATABASES </a:t>
            </a:r>
            <a:endParaRPr sz="1200">
              <a:solidFill>
                <a:srgbClr val="FFFFFF"/>
              </a:solidFill>
              <a:latin typeface="Overpass"/>
              <a:ea typeface="Overpass"/>
              <a:cs typeface="Overpass"/>
              <a:sym typeface="Overpass"/>
            </a:endParaRPr>
          </a:p>
        </p:txBody>
      </p:sp>
      <p:sp>
        <p:nvSpPr>
          <p:cNvPr id="2256" name="Google Shape;2256;p245"/>
          <p:cNvSpPr/>
          <p:nvPr/>
        </p:nvSpPr>
        <p:spPr>
          <a:xfrm>
            <a:off x="7668141" y="5125428"/>
            <a:ext cx="3338400" cy="360900"/>
          </a:xfrm>
          <a:prstGeom prst="rect">
            <a:avLst/>
          </a:prstGeom>
          <a:solidFill>
            <a:srgbClr val="07376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FFFFFF"/>
                </a:solidFill>
                <a:latin typeface="Overpass"/>
                <a:ea typeface="Overpass"/>
                <a:cs typeface="Overpass"/>
                <a:sym typeface="Overpass"/>
              </a:rPr>
              <a:t>APPLICATION SERVICES </a:t>
            </a:r>
            <a:endParaRPr sz="1200">
              <a:solidFill>
                <a:srgbClr val="FFFFFF"/>
              </a:solidFill>
              <a:latin typeface="Overpass"/>
              <a:ea typeface="Overpass"/>
              <a:cs typeface="Overpass"/>
              <a:sym typeface="Overpass"/>
            </a:endParaRPr>
          </a:p>
        </p:txBody>
      </p:sp>
      <p:sp>
        <p:nvSpPr>
          <p:cNvPr id="2257" name="Google Shape;2257;p245"/>
          <p:cNvSpPr txBox="1"/>
          <p:nvPr/>
        </p:nvSpPr>
        <p:spPr>
          <a:xfrm>
            <a:off x="2048653" y="5590300"/>
            <a:ext cx="1343400" cy="42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EA9999"/>
                </a:solidFill>
                <a:latin typeface="Overpass"/>
                <a:ea typeface="Overpass"/>
                <a:cs typeface="Overpass"/>
                <a:sym typeface="Overpass"/>
              </a:rPr>
              <a:t>LINUX</a:t>
            </a:r>
            <a:endParaRPr sz="1200">
              <a:solidFill>
                <a:srgbClr val="EA9999"/>
              </a:solidFill>
              <a:latin typeface="Overpass"/>
              <a:ea typeface="Overpass"/>
              <a:cs typeface="Overpass"/>
              <a:sym typeface="Overpass"/>
            </a:endParaRPr>
          </a:p>
        </p:txBody>
      </p:sp>
      <p:sp>
        <p:nvSpPr>
          <p:cNvPr id="2258" name="Google Shape;2258;p245"/>
          <p:cNvSpPr txBox="1"/>
          <p:nvPr/>
        </p:nvSpPr>
        <p:spPr>
          <a:xfrm>
            <a:off x="8690362" y="5590300"/>
            <a:ext cx="1343400" cy="42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EA9999"/>
                </a:solidFill>
                <a:latin typeface="Overpass"/>
                <a:ea typeface="Overpass"/>
                <a:cs typeface="Overpass"/>
                <a:sym typeface="Overpass"/>
              </a:rPr>
              <a:t>WINDOWS*</a:t>
            </a:r>
            <a:endParaRPr sz="1200">
              <a:solidFill>
                <a:srgbClr val="EA9999"/>
              </a:solidFill>
              <a:latin typeface="Overpass"/>
              <a:ea typeface="Overpass"/>
              <a:cs typeface="Overpass"/>
              <a:sym typeface="Overpass"/>
            </a:endParaRPr>
          </a:p>
        </p:txBody>
      </p:sp>
      <p:sp>
        <p:nvSpPr>
          <p:cNvPr id="2259" name="Google Shape;2259;p245"/>
          <p:cNvSpPr txBox="1"/>
          <p:nvPr/>
        </p:nvSpPr>
        <p:spPr>
          <a:xfrm>
            <a:off x="509720" y="4253487"/>
            <a:ext cx="845700" cy="42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Overpass"/>
                <a:ea typeface="Overpass"/>
                <a:cs typeface="Overpass"/>
                <a:sym typeface="Overpass"/>
              </a:rPr>
              <a:t>CODE</a:t>
            </a:r>
            <a:endParaRPr>
              <a:solidFill>
                <a:srgbClr val="666666"/>
              </a:solidFill>
              <a:latin typeface="Overpass"/>
              <a:ea typeface="Overpass"/>
              <a:cs typeface="Overpass"/>
              <a:sym typeface="Overpass"/>
            </a:endParaRPr>
          </a:p>
        </p:txBody>
      </p:sp>
      <p:sp>
        <p:nvSpPr>
          <p:cNvPr id="2260" name="Google Shape;2260;p245"/>
          <p:cNvSpPr txBox="1"/>
          <p:nvPr/>
        </p:nvSpPr>
        <p:spPr>
          <a:xfrm>
            <a:off x="2631866" y="1536232"/>
            <a:ext cx="845700" cy="42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Overpass"/>
                <a:ea typeface="Overpass"/>
                <a:cs typeface="Overpass"/>
                <a:sym typeface="Overpass"/>
              </a:rPr>
              <a:t>BUILD</a:t>
            </a:r>
            <a:endParaRPr>
              <a:solidFill>
                <a:srgbClr val="666666"/>
              </a:solidFill>
              <a:latin typeface="Overpass"/>
              <a:ea typeface="Overpass"/>
              <a:cs typeface="Overpass"/>
              <a:sym typeface="Overpass"/>
            </a:endParaRPr>
          </a:p>
        </p:txBody>
      </p:sp>
      <p:sp>
        <p:nvSpPr>
          <p:cNvPr id="2261" name="Google Shape;2261;p245"/>
          <p:cNvSpPr txBox="1"/>
          <p:nvPr/>
        </p:nvSpPr>
        <p:spPr>
          <a:xfrm>
            <a:off x="5527586" y="1536232"/>
            <a:ext cx="845700" cy="42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Overpass"/>
                <a:ea typeface="Overpass"/>
                <a:cs typeface="Overpass"/>
                <a:sym typeface="Overpass"/>
              </a:rPr>
              <a:t>TEST</a:t>
            </a:r>
            <a:endParaRPr>
              <a:solidFill>
                <a:srgbClr val="666666"/>
              </a:solidFill>
              <a:latin typeface="Overpass"/>
              <a:ea typeface="Overpass"/>
              <a:cs typeface="Overpass"/>
              <a:sym typeface="Overpass"/>
            </a:endParaRPr>
          </a:p>
        </p:txBody>
      </p:sp>
      <p:sp>
        <p:nvSpPr>
          <p:cNvPr id="2262" name="Google Shape;2262;p245"/>
          <p:cNvSpPr txBox="1"/>
          <p:nvPr/>
        </p:nvSpPr>
        <p:spPr>
          <a:xfrm>
            <a:off x="8691329" y="1536232"/>
            <a:ext cx="1079400" cy="42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Overpass"/>
                <a:ea typeface="Overpass"/>
                <a:cs typeface="Overpass"/>
                <a:sym typeface="Overpass"/>
              </a:rPr>
              <a:t>DEPLOY</a:t>
            </a:r>
            <a:endParaRPr>
              <a:solidFill>
                <a:srgbClr val="666666"/>
              </a:solidFill>
              <a:latin typeface="Overpass"/>
              <a:ea typeface="Overpass"/>
              <a:cs typeface="Overpass"/>
              <a:sym typeface="Overpass"/>
            </a:endParaRPr>
          </a:p>
        </p:txBody>
      </p:sp>
      <p:sp>
        <p:nvSpPr>
          <p:cNvPr id="2263" name="Google Shape;2263;p245"/>
          <p:cNvSpPr txBox="1"/>
          <p:nvPr/>
        </p:nvSpPr>
        <p:spPr>
          <a:xfrm>
            <a:off x="10390455" y="4253487"/>
            <a:ext cx="1204200" cy="42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Overpass"/>
                <a:ea typeface="Overpass"/>
                <a:cs typeface="Overpass"/>
                <a:sym typeface="Overpass"/>
              </a:rPr>
              <a:t>MONITOR</a:t>
            </a:r>
            <a:endParaRPr>
              <a:solidFill>
                <a:srgbClr val="666666"/>
              </a:solidFill>
              <a:latin typeface="Overpass"/>
              <a:ea typeface="Overpass"/>
              <a:cs typeface="Overpass"/>
              <a:sym typeface="Overpass"/>
            </a:endParaRPr>
          </a:p>
        </p:txBody>
      </p:sp>
      <p:cxnSp>
        <p:nvCxnSpPr>
          <p:cNvPr id="2264" name="Google Shape;2264;p245"/>
          <p:cNvCxnSpPr>
            <a:stCxn id="2261" idx="3"/>
            <a:endCxn id="2262" idx="1"/>
          </p:cNvCxnSpPr>
          <p:nvPr/>
        </p:nvCxnSpPr>
        <p:spPr>
          <a:xfrm>
            <a:off x="6373286" y="1748632"/>
            <a:ext cx="2318100" cy="0"/>
          </a:xfrm>
          <a:prstGeom prst="straightConnector1">
            <a:avLst/>
          </a:prstGeom>
          <a:noFill/>
          <a:ln cap="flat" cmpd="sng" w="9525">
            <a:solidFill>
              <a:srgbClr val="B7B7B7"/>
            </a:solidFill>
            <a:prstDash val="solid"/>
            <a:round/>
            <a:headEnd len="med" w="med" type="none"/>
            <a:tailEnd len="med" w="med" type="triangle"/>
          </a:ln>
        </p:spPr>
      </p:cxnSp>
      <p:cxnSp>
        <p:nvCxnSpPr>
          <p:cNvPr id="2265" name="Google Shape;2265;p245"/>
          <p:cNvCxnSpPr>
            <a:stCxn id="2260" idx="3"/>
            <a:endCxn id="2261" idx="1"/>
          </p:cNvCxnSpPr>
          <p:nvPr/>
        </p:nvCxnSpPr>
        <p:spPr>
          <a:xfrm>
            <a:off x="3477566" y="1748632"/>
            <a:ext cx="2049900" cy="0"/>
          </a:xfrm>
          <a:prstGeom prst="straightConnector1">
            <a:avLst/>
          </a:prstGeom>
          <a:noFill/>
          <a:ln cap="flat" cmpd="sng" w="9525">
            <a:solidFill>
              <a:srgbClr val="B7B7B7"/>
            </a:solidFill>
            <a:prstDash val="solid"/>
            <a:round/>
            <a:headEnd len="med" w="med" type="none"/>
            <a:tailEnd len="med" w="med" type="triangle"/>
          </a:ln>
        </p:spPr>
      </p:cxnSp>
      <p:cxnSp>
        <p:nvCxnSpPr>
          <p:cNvPr id="2266" name="Google Shape;2266;p245"/>
          <p:cNvCxnSpPr>
            <a:stCxn id="2262" idx="3"/>
            <a:endCxn id="2263" idx="0"/>
          </p:cNvCxnSpPr>
          <p:nvPr/>
        </p:nvCxnSpPr>
        <p:spPr>
          <a:xfrm>
            <a:off x="9770729" y="1748632"/>
            <a:ext cx="1221900" cy="2505000"/>
          </a:xfrm>
          <a:prstGeom prst="bentConnector2">
            <a:avLst/>
          </a:prstGeom>
          <a:noFill/>
          <a:ln cap="flat" cmpd="sng" w="9525">
            <a:solidFill>
              <a:srgbClr val="B7B7B7"/>
            </a:solidFill>
            <a:prstDash val="solid"/>
            <a:round/>
            <a:headEnd len="med" w="med" type="none"/>
            <a:tailEnd len="med" w="med" type="triangle"/>
          </a:ln>
        </p:spPr>
      </p:cxnSp>
      <p:cxnSp>
        <p:nvCxnSpPr>
          <p:cNvPr id="2267" name="Google Shape;2267;p245"/>
          <p:cNvCxnSpPr>
            <a:stCxn id="2263" idx="1"/>
            <a:endCxn id="2268" idx="3"/>
          </p:cNvCxnSpPr>
          <p:nvPr/>
        </p:nvCxnSpPr>
        <p:spPr>
          <a:xfrm rot="10800000">
            <a:off x="6376755" y="4465887"/>
            <a:ext cx="4013700" cy="0"/>
          </a:xfrm>
          <a:prstGeom prst="straightConnector1">
            <a:avLst/>
          </a:prstGeom>
          <a:noFill/>
          <a:ln cap="flat" cmpd="sng" w="9525">
            <a:solidFill>
              <a:srgbClr val="B7B7B7"/>
            </a:solidFill>
            <a:prstDash val="solid"/>
            <a:round/>
            <a:headEnd len="med" w="med" type="none"/>
            <a:tailEnd len="med" w="med" type="triangle"/>
          </a:ln>
        </p:spPr>
      </p:cxnSp>
      <p:sp>
        <p:nvSpPr>
          <p:cNvPr id="2268" name="Google Shape;2268;p245"/>
          <p:cNvSpPr txBox="1"/>
          <p:nvPr/>
        </p:nvSpPr>
        <p:spPr>
          <a:xfrm>
            <a:off x="5530995" y="4253487"/>
            <a:ext cx="845700" cy="42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Overpass"/>
                <a:ea typeface="Overpass"/>
                <a:cs typeface="Overpass"/>
                <a:sym typeface="Overpass"/>
              </a:rPr>
              <a:t>REVIEW</a:t>
            </a:r>
            <a:endParaRPr>
              <a:solidFill>
                <a:srgbClr val="666666"/>
              </a:solidFill>
              <a:latin typeface="Overpass"/>
              <a:ea typeface="Overpass"/>
              <a:cs typeface="Overpass"/>
              <a:sym typeface="Overpass"/>
            </a:endParaRPr>
          </a:p>
        </p:txBody>
      </p:sp>
      <p:cxnSp>
        <p:nvCxnSpPr>
          <p:cNvPr id="2269" name="Google Shape;2269;p245"/>
          <p:cNvCxnSpPr>
            <a:stCxn id="2268" idx="1"/>
            <a:endCxn id="2259" idx="3"/>
          </p:cNvCxnSpPr>
          <p:nvPr/>
        </p:nvCxnSpPr>
        <p:spPr>
          <a:xfrm rot="10800000">
            <a:off x="1355295" y="4465887"/>
            <a:ext cx="4175700" cy="0"/>
          </a:xfrm>
          <a:prstGeom prst="straightConnector1">
            <a:avLst/>
          </a:prstGeom>
          <a:noFill/>
          <a:ln cap="flat" cmpd="sng" w="9525">
            <a:solidFill>
              <a:srgbClr val="B7B7B7"/>
            </a:solidFill>
            <a:prstDash val="solid"/>
            <a:round/>
            <a:headEnd len="med" w="med" type="none"/>
            <a:tailEnd len="med" w="med" type="triangle"/>
          </a:ln>
        </p:spPr>
      </p:cxnSp>
      <p:sp>
        <p:nvSpPr>
          <p:cNvPr id="2270" name="Google Shape;2270;p245"/>
          <p:cNvSpPr txBox="1"/>
          <p:nvPr/>
        </p:nvSpPr>
        <p:spPr>
          <a:xfrm>
            <a:off x="1058484" y="3385670"/>
            <a:ext cx="1586100" cy="60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Self-service Provisioning</a:t>
            </a:r>
            <a:endParaRPr>
              <a:latin typeface="Overpass"/>
              <a:ea typeface="Overpass"/>
              <a:cs typeface="Overpass"/>
              <a:sym typeface="Overpass"/>
            </a:endParaRPr>
          </a:p>
        </p:txBody>
      </p:sp>
      <p:grpSp>
        <p:nvGrpSpPr>
          <p:cNvPr id="2271" name="Google Shape;2271;p245"/>
          <p:cNvGrpSpPr/>
          <p:nvPr/>
        </p:nvGrpSpPr>
        <p:grpSpPr>
          <a:xfrm>
            <a:off x="932570" y="1748458"/>
            <a:ext cx="1699283" cy="2505029"/>
            <a:chOff x="787606" y="1323787"/>
            <a:chExt cx="1245900" cy="1896600"/>
          </a:xfrm>
        </p:grpSpPr>
        <p:cxnSp>
          <p:nvCxnSpPr>
            <p:cNvPr id="2272" name="Google Shape;2272;p245"/>
            <p:cNvCxnSpPr>
              <a:stCxn id="2259" idx="0"/>
              <a:endCxn id="2260" idx="1"/>
            </p:cNvCxnSpPr>
            <p:nvPr/>
          </p:nvCxnSpPr>
          <p:spPr>
            <a:xfrm rot="-5400000">
              <a:off x="462256" y="1649137"/>
              <a:ext cx="1896600" cy="1245900"/>
            </a:xfrm>
            <a:prstGeom prst="bentConnector2">
              <a:avLst/>
            </a:prstGeom>
            <a:noFill/>
            <a:ln cap="flat" cmpd="sng" w="9525">
              <a:solidFill>
                <a:srgbClr val="B7B7B7"/>
              </a:solidFill>
              <a:prstDash val="solid"/>
              <a:round/>
              <a:headEnd len="med" w="med" type="none"/>
              <a:tailEnd len="med" w="med" type="triangle"/>
            </a:ln>
          </p:spPr>
        </p:cxnSp>
        <p:sp>
          <p:nvSpPr>
            <p:cNvPr id="2273" name="Google Shape;2273;p245"/>
            <p:cNvSpPr/>
            <p:nvPr/>
          </p:nvSpPr>
          <p:spPr>
            <a:xfrm>
              <a:off x="1127779" y="1807299"/>
              <a:ext cx="736800" cy="736800"/>
            </a:xfrm>
            <a:prstGeom prst="ellipse">
              <a:avLst/>
            </a:prstGeom>
            <a:solidFill>
              <a:srgbClr val="3876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2274" name="Google Shape;2274;p245"/>
            <p:cNvPicPr preferRelativeResize="0"/>
            <p:nvPr/>
          </p:nvPicPr>
          <p:blipFill>
            <a:blip r:embed="rId4">
              <a:alphaModFix/>
            </a:blip>
            <a:stretch>
              <a:fillRect/>
            </a:stretch>
          </p:blipFill>
          <p:spPr>
            <a:xfrm>
              <a:off x="1337325" y="1995275"/>
              <a:ext cx="351700" cy="406600"/>
            </a:xfrm>
            <a:prstGeom prst="rect">
              <a:avLst/>
            </a:prstGeom>
            <a:noFill/>
            <a:ln>
              <a:noFill/>
            </a:ln>
          </p:spPr>
        </p:pic>
      </p:grpSp>
      <p:sp>
        <p:nvSpPr>
          <p:cNvPr id="2275" name="Google Shape;2275;p245"/>
          <p:cNvSpPr txBox="1"/>
          <p:nvPr/>
        </p:nvSpPr>
        <p:spPr>
          <a:xfrm>
            <a:off x="4167759" y="3385677"/>
            <a:ext cx="1802400" cy="60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Automated</a:t>
            </a:r>
            <a:endParaRPr>
              <a:latin typeface="Overpass"/>
              <a:ea typeface="Overpass"/>
              <a:cs typeface="Overpass"/>
              <a:sym typeface="Overpass"/>
            </a:endParaRPr>
          </a:p>
          <a:p>
            <a:pPr indent="0" lvl="0" marL="0" rtl="0" algn="ctr">
              <a:spcBef>
                <a:spcPts val="0"/>
              </a:spcBef>
              <a:spcAft>
                <a:spcPts val="0"/>
              </a:spcAft>
              <a:buNone/>
            </a:pPr>
            <a:r>
              <a:rPr lang="en">
                <a:latin typeface="Overpass"/>
                <a:ea typeface="Overpass"/>
                <a:cs typeface="Overpass"/>
                <a:sym typeface="Overpass"/>
              </a:rPr>
              <a:t>build &amp; deploy</a:t>
            </a:r>
            <a:endParaRPr>
              <a:latin typeface="Overpass"/>
              <a:ea typeface="Overpass"/>
              <a:cs typeface="Overpass"/>
              <a:sym typeface="Overpass"/>
            </a:endParaRPr>
          </a:p>
        </p:txBody>
      </p:sp>
      <p:grpSp>
        <p:nvGrpSpPr>
          <p:cNvPr id="2276" name="Google Shape;2276;p245"/>
          <p:cNvGrpSpPr/>
          <p:nvPr/>
        </p:nvGrpSpPr>
        <p:grpSpPr>
          <a:xfrm>
            <a:off x="4629274" y="2387080"/>
            <a:ext cx="1004922" cy="973165"/>
            <a:chOff x="3497998" y="1807299"/>
            <a:chExt cx="736800" cy="736800"/>
          </a:xfrm>
        </p:grpSpPr>
        <p:sp>
          <p:nvSpPr>
            <p:cNvPr id="2277" name="Google Shape;2277;p245"/>
            <p:cNvSpPr/>
            <p:nvPr/>
          </p:nvSpPr>
          <p:spPr>
            <a:xfrm>
              <a:off x="3497998" y="1807299"/>
              <a:ext cx="736800" cy="736800"/>
            </a:xfrm>
            <a:prstGeom prst="ellipse">
              <a:avLst/>
            </a:prstGeom>
            <a:solidFill>
              <a:srgbClr val="3876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2278" name="Google Shape;2278;p245"/>
            <p:cNvPicPr preferRelativeResize="0"/>
            <p:nvPr/>
          </p:nvPicPr>
          <p:blipFill>
            <a:blip r:embed="rId5">
              <a:alphaModFix/>
            </a:blip>
            <a:stretch>
              <a:fillRect/>
            </a:stretch>
          </p:blipFill>
          <p:spPr>
            <a:xfrm>
              <a:off x="3648168" y="1954677"/>
              <a:ext cx="436502" cy="436507"/>
            </a:xfrm>
            <a:prstGeom prst="rect">
              <a:avLst/>
            </a:prstGeom>
            <a:noFill/>
            <a:ln>
              <a:noFill/>
            </a:ln>
          </p:spPr>
        </p:pic>
      </p:grpSp>
      <p:sp>
        <p:nvSpPr>
          <p:cNvPr id="2279" name="Google Shape;2279;p245"/>
          <p:cNvSpPr txBox="1"/>
          <p:nvPr/>
        </p:nvSpPr>
        <p:spPr>
          <a:xfrm>
            <a:off x="5783881" y="3385684"/>
            <a:ext cx="1917000" cy="60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CI/CD</a:t>
            </a:r>
            <a:br>
              <a:rPr lang="en">
                <a:latin typeface="Overpass"/>
                <a:ea typeface="Overpass"/>
                <a:cs typeface="Overpass"/>
                <a:sym typeface="Overpass"/>
              </a:rPr>
            </a:br>
            <a:r>
              <a:rPr lang="en">
                <a:latin typeface="Overpass"/>
                <a:ea typeface="Overpass"/>
                <a:cs typeface="Overpass"/>
                <a:sym typeface="Overpass"/>
              </a:rPr>
              <a:t>pipelines</a:t>
            </a:r>
            <a:endParaRPr>
              <a:latin typeface="Overpass"/>
              <a:ea typeface="Overpass"/>
              <a:cs typeface="Overpass"/>
              <a:sym typeface="Overpass"/>
            </a:endParaRPr>
          </a:p>
        </p:txBody>
      </p:sp>
      <p:grpSp>
        <p:nvGrpSpPr>
          <p:cNvPr id="2280" name="Google Shape;2280;p245"/>
          <p:cNvGrpSpPr/>
          <p:nvPr/>
        </p:nvGrpSpPr>
        <p:grpSpPr>
          <a:xfrm>
            <a:off x="6245644" y="2387080"/>
            <a:ext cx="1004922" cy="973165"/>
            <a:chOff x="4683107" y="1807299"/>
            <a:chExt cx="736800" cy="736800"/>
          </a:xfrm>
        </p:grpSpPr>
        <p:sp>
          <p:nvSpPr>
            <p:cNvPr id="2281" name="Google Shape;2281;p245"/>
            <p:cNvSpPr/>
            <p:nvPr/>
          </p:nvSpPr>
          <p:spPr>
            <a:xfrm>
              <a:off x="4683107" y="1807299"/>
              <a:ext cx="736800" cy="736800"/>
            </a:xfrm>
            <a:prstGeom prst="ellipse">
              <a:avLst/>
            </a:prstGeom>
            <a:solidFill>
              <a:srgbClr val="3876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2282" name="Google Shape;2282;p245"/>
            <p:cNvPicPr preferRelativeResize="0"/>
            <p:nvPr/>
          </p:nvPicPr>
          <p:blipFill>
            <a:blip r:embed="rId6">
              <a:alphaModFix/>
            </a:blip>
            <a:stretch>
              <a:fillRect/>
            </a:stretch>
          </p:blipFill>
          <p:spPr>
            <a:xfrm>
              <a:off x="4891675" y="1987600"/>
              <a:ext cx="319725" cy="383025"/>
            </a:xfrm>
            <a:prstGeom prst="rect">
              <a:avLst/>
            </a:prstGeom>
            <a:noFill/>
            <a:ln>
              <a:noFill/>
            </a:ln>
          </p:spPr>
        </p:pic>
      </p:grpSp>
      <p:sp>
        <p:nvSpPr>
          <p:cNvPr id="2283" name="Google Shape;2283;p245"/>
          <p:cNvSpPr txBox="1"/>
          <p:nvPr/>
        </p:nvSpPr>
        <p:spPr>
          <a:xfrm>
            <a:off x="2633197" y="3385677"/>
            <a:ext cx="1802400" cy="60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Consistent</a:t>
            </a:r>
            <a:endParaRPr>
              <a:latin typeface="Overpass"/>
              <a:ea typeface="Overpass"/>
              <a:cs typeface="Overpass"/>
              <a:sym typeface="Overpass"/>
            </a:endParaRPr>
          </a:p>
          <a:p>
            <a:pPr indent="0" lvl="0" marL="0" rtl="0" algn="ctr">
              <a:spcBef>
                <a:spcPts val="0"/>
              </a:spcBef>
              <a:spcAft>
                <a:spcPts val="0"/>
              </a:spcAft>
              <a:buNone/>
            </a:pPr>
            <a:r>
              <a:rPr lang="en">
                <a:latin typeface="Overpass"/>
                <a:ea typeface="Overpass"/>
                <a:cs typeface="Overpass"/>
                <a:sym typeface="Overpass"/>
              </a:rPr>
              <a:t>environments</a:t>
            </a:r>
            <a:endParaRPr>
              <a:latin typeface="Overpass"/>
              <a:ea typeface="Overpass"/>
              <a:cs typeface="Overpass"/>
              <a:sym typeface="Overpass"/>
            </a:endParaRPr>
          </a:p>
        </p:txBody>
      </p:sp>
      <p:grpSp>
        <p:nvGrpSpPr>
          <p:cNvPr id="2284" name="Google Shape;2284;p245"/>
          <p:cNvGrpSpPr/>
          <p:nvPr/>
        </p:nvGrpSpPr>
        <p:grpSpPr>
          <a:xfrm>
            <a:off x="3012903" y="2387080"/>
            <a:ext cx="1004922" cy="973165"/>
            <a:chOff x="2312888" y="1807299"/>
            <a:chExt cx="736800" cy="736800"/>
          </a:xfrm>
        </p:grpSpPr>
        <p:sp>
          <p:nvSpPr>
            <p:cNvPr id="2285" name="Google Shape;2285;p245"/>
            <p:cNvSpPr/>
            <p:nvPr/>
          </p:nvSpPr>
          <p:spPr>
            <a:xfrm>
              <a:off x="2312888" y="1807299"/>
              <a:ext cx="736800" cy="736800"/>
            </a:xfrm>
            <a:prstGeom prst="ellipse">
              <a:avLst/>
            </a:prstGeom>
            <a:solidFill>
              <a:srgbClr val="3876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2286" name="Google Shape;2286;p245"/>
            <p:cNvPicPr preferRelativeResize="0"/>
            <p:nvPr/>
          </p:nvPicPr>
          <p:blipFill>
            <a:blip r:embed="rId7">
              <a:alphaModFix/>
            </a:blip>
            <a:stretch>
              <a:fillRect/>
            </a:stretch>
          </p:blipFill>
          <p:spPr>
            <a:xfrm>
              <a:off x="2374489" y="1862022"/>
              <a:ext cx="611125" cy="611110"/>
            </a:xfrm>
            <a:prstGeom prst="rect">
              <a:avLst/>
            </a:prstGeom>
            <a:noFill/>
            <a:ln>
              <a:noFill/>
            </a:ln>
          </p:spPr>
        </p:pic>
      </p:grpSp>
      <p:sp>
        <p:nvSpPr>
          <p:cNvPr id="2287" name="Google Shape;2287;p245"/>
          <p:cNvSpPr txBox="1"/>
          <p:nvPr/>
        </p:nvSpPr>
        <p:spPr>
          <a:xfrm>
            <a:off x="7597085" y="3385677"/>
            <a:ext cx="1508100" cy="60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Configuration management</a:t>
            </a:r>
            <a:endParaRPr>
              <a:latin typeface="Overpass"/>
              <a:ea typeface="Overpass"/>
              <a:cs typeface="Overpass"/>
              <a:sym typeface="Overpass"/>
            </a:endParaRPr>
          </a:p>
        </p:txBody>
      </p:sp>
      <p:sp>
        <p:nvSpPr>
          <p:cNvPr id="2288" name="Google Shape;2288;p245"/>
          <p:cNvSpPr txBox="1"/>
          <p:nvPr/>
        </p:nvSpPr>
        <p:spPr>
          <a:xfrm>
            <a:off x="9225270" y="3385677"/>
            <a:ext cx="1508100" cy="60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verpass"/>
                <a:ea typeface="Overpass"/>
                <a:cs typeface="Overpass"/>
                <a:sym typeface="Overpass"/>
              </a:rPr>
              <a:t>App logs &amp; metrics</a:t>
            </a:r>
            <a:endParaRPr>
              <a:latin typeface="Overpass"/>
              <a:ea typeface="Overpass"/>
              <a:cs typeface="Overpass"/>
              <a:sym typeface="Overpass"/>
            </a:endParaRPr>
          </a:p>
        </p:txBody>
      </p:sp>
      <p:grpSp>
        <p:nvGrpSpPr>
          <p:cNvPr id="2289" name="Google Shape;2289;p245"/>
          <p:cNvGrpSpPr/>
          <p:nvPr/>
        </p:nvGrpSpPr>
        <p:grpSpPr>
          <a:xfrm>
            <a:off x="9478385" y="2387080"/>
            <a:ext cx="1004922" cy="973165"/>
            <a:chOff x="7053325" y="1807299"/>
            <a:chExt cx="736800" cy="736800"/>
          </a:xfrm>
        </p:grpSpPr>
        <p:sp>
          <p:nvSpPr>
            <p:cNvPr id="2290" name="Google Shape;2290;p245"/>
            <p:cNvSpPr/>
            <p:nvPr/>
          </p:nvSpPr>
          <p:spPr>
            <a:xfrm>
              <a:off x="7053325" y="1807299"/>
              <a:ext cx="736800" cy="736800"/>
            </a:xfrm>
            <a:prstGeom prst="ellipse">
              <a:avLst/>
            </a:prstGeom>
            <a:solidFill>
              <a:srgbClr val="3876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2291" name="Google Shape;2291;p245"/>
            <p:cNvPicPr preferRelativeResize="0"/>
            <p:nvPr/>
          </p:nvPicPr>
          <p:blipFill>
            <a:blip r:embed="rId8">
              <a:alphaModFix/>
            </a:blip>
            <a:stretch>
              <a:fillRect/>
            </a:stretch>
          </p:blipFill>
          <p:spPr>
            <a:xfrm>
              <a:off x="7253825" y="2007800"/>
              <a:ext cx="335800" cy="335800"/>
            </a:xfrm>
            <a:prstGeom prst="rect">
              <a:avLst/>
            </a:prstGeom>
            <a:noFill/>
            <a:ln>
              <a:noFill/>
            </a:ln>
          </p:spPr>
        </p:pic>
      </p:grpSp>
      <p:grpSp>
        <p:nvGrpSpPr>
          <p:cNvPr id="2292" name="Google Shape;2292;p245"/>
          <p:cNvGrpSpPr/>
          <p:nvPr/>
        </p:nvGrpSpPr>
        <p:grpSpPr>
          <a:xfrm>
            <a:off x="7862014" y="2387080"/>
            <a:ext cx="1004922" cy="973165"/>
            <a:chOff x="5868216" y="1807299"/>
            <a:chExt cx="736800" cy="736800"/>
          </a:xfrm>
        </p:grpSpPr>
        <p:sp>
          <p:nvSpPr>
            <p:cNvPr id="2293" name="Google Shape;2293;p245"/>
            <p:cNvSpPr/>
            <p:nvPr/>
          </p:nvSpPr>
          <p:spPr>
            <a:xfrm>
              <a:off x="5868216" y="1807299"/>
              <a:ext cx="736800" cy="736800"/>
            </a:xfrm>
            <a:prstGeom prst="ellipse">
              <a:avLst/>
            </a:prstGeom>
            <a:solidFill>
              <a:srgbClr val="3876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2294" name="Google Shape;2294;p245"/>
            <p:cNvPicPr preferRelativeResize="0"/>
            <p:nvPr/>
          </p:nvPicPr>
          <p:blipFill>
            <a:blip r:embed="rId9">
              <a:alphaModFix/>
            </a:blip>
            <a:stretch>
              <a:fillRect/>
            </a:stretch>
          </p:blipFill>
          <p:spPr>
            <a:xfrm>
              <a:off x="6107487" y="2004837"/>
              <a:ext cx="258225" cy="350025"/>
            </a:xfrm>
            <a:prstGeom prst="rect">
              <a:avLst/>
            </a:prstGeom>
            <a:noFill/>
            <a:ln>
              <a:noFill/>
            </a:ln>
          </p:spPr>
        </p:pic>
      </p:grpSp>
      <p:sp>
        <p:nvSpPr>
          <p:cNvPr id="2295" name="Google Shape;2295;p24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ervices Portfolio FY20 Widescreen">
  <a:themeElements>
    <a:clrScheme name="Simple Light">
      <a:dk1>
        <a:srgbClr val="000000"/>
      </a:dk1>
      <a:lt1>
        <a:srgbClr val="FFFFFF"/>
      </a:lt1>
      <a:dk2>
        <a:srgbClr val="535353"/>
      </a:dk2>
      <a:lt2>
        <a:srgbClr val="DCDCDC"/>
      </a:lt2>
      <a:accent1>
        <a:srgbClr val="EE0000"/>
      </a:accent1>
      <a:accent2>
        <a:srgbClr val="007A87"/>
      </a:accent2>
      <a:accent3>
        <a:srgbClr val="0088CE"/>
      </a:accent3>
      <a:accent4>
        <a:srgbClr val="3F9C35"/>
      </a:accent4>
      <a:accent5>
        <a:srgbClr val="EC7A08"/>
      </a:accent5>
      <a:accent6>
        <a:srgbClr val="3B0083"/>
      </a:accent6>
      <a:hlink>
        <a:srgbClr val="38C8E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Dark] 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Dark] 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